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media/image114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3" r:id="rId1"/>
  </p:sldMasterIdLst>
  <p:notesMasterIdLst>
    <p:notesMasterId r:id="rId41"/>
  </p:notesMasterIdLst>
  <p:sldIdLst>
    <p:sldId id="256" r:id="rId2"/>
    <p:sldId id="313" r:id="rId3"/>
    <p:sldId id="266" r:id="rId4"/>
    <p:sldId id="325" r:id="rId5"/>
    <p:sldId id="374" r:id="rId6"/>
    <p:sldId id="321" r:id="rId7"/>
    <p:sldId id="322" r:id="rId8"/>
    <p:sldId id="324" r:id="rId9"/>
    <p:sldId id="326" r:id="rId10"/>
    <p:sldId id="327" r:id="rId11"/>
    <p:sldId id="328" r:id="rId12"/>
    <p:sldId id="329" r:id="rId13"/>
    <p:sldId id="330" r:id="rId14"/>
    <p:sldId id="369" r:id="rId15"/>
    <p:sldId id="331" r:id="rId16"/>
    <p:sldId id="332" r:id="rId17"/>
    <p:sldId id="370" r:id="rId18"/>
    <p:sldId id="333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54" r:id="rId27"/>
    <p:sldId id="355" r:id="rId28"/>
    <p:sldId id="336" r:id="rId29"/>
    <p:sldId id="356" r:id="rId30"/>
    <p:sldId id="357" r:id="rId31"/>
    <p:sldId id="338" r:id="rId32"/>
    <p:sldId id="339" r:id="rId33"/>
    <p:sldId id="372" r:id="rId34"/>
    <p:sldId id="358" r:id="rId35"/>
    <p:sldId id="334" r:id="rId36"/>
    <p:sldId id="335" r:id="rId37"/>
    <p:sldId id="337" r:id="rId38"/>
    <p:sldId id="359" r:id="rId39"/>
    <p:sldId id="311" r:id="rId40"/>
  </p:sldIdLst>
  <p:sldSz cx="12192000" cy="6858000"/>
  <p:notesSz cx="6858000" cy="9144000"/>
  <p:embeddedFontLst>
    <p:embeddedFont>
      <p:font typeface="B Titr" panose="00000700000000000000" pitchFamily="2" charset="-78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8000"/>
    <a:srgbClr val="0000FF"/>
    <a:srgbClr val="800080"/>
    <a:srgbClr val="CC6600"/>
    <a:srgbClr val="660033"/>
    <a:srgbClr val="663300"/>
    <a:srgbClr val="006600"/>
    <a:srgbClr val="3E7B29"/>
    <a:srgbClr val="4B4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8" autoAdjust="0"/>
    <p:restoredTop sz="94660"/>
  </p:normalViewPr>
  <p:slideViewPr>
    <p:cSldViewPr>
      <p:cViewPr>
        <p:scale>
          <a:sx n="70" d="100"/>
          <a:sy n="70" d="100"/>
        </p:scale>
        <p:origin x="834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035C61-EC6E-4AC3-8C94-825EEF7FFC4D}" type="doc">
      <dgm:prSet loTypeId="urn:microsoft.com/office/officeart/2005/8/layout/venn2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18C069A5-757B-4704-99C8-FE2F9A443742}">
      <dgm:prSet phldrT="[Text]" custT="1"/>
      <dgm:spPr>
        <a:gradFill flip="none" rotWithShape="1">
          <a:gsLst>
            <a:gs pos="0">
              <a:schemeClr val="bg1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rtl="1"/>
          <a:endParaRPr lang="fa-IR" sz="18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gm:t>
    </dgm:pt>
    <dgm:pt modelId="{BFC28A18-12BF-4700-9A25-4A5CA6DC70A4}" type="parTrans" cxnId="{924F69EB-8C35-4EE7-80E4-2B031258AD80}">
      <dgm:prSet/>
      <dgm:spPr/>
      <dgm:t>
        <a:bodyPr/>
        <a:lstStyle/>
        <a:p>
          <a:pPr rtl="1"/>
          <a:endParaRPr lang="fa-IR"/>
        </a:p>
      </dgm:t>
    </dgm:pt>
    <dgm:pt modelId="{233AB039-CC8E-4BE2-BFD2-25C1E54400C9}" type="sibTrans" cxnId="{924F69EB-8C35-4EE7-80E4-2B031258AD80}">
      <dgm:prSet/>
      <dgm:spPr/>
      <dgm:t>
        <a:bodyPr/>
        <a:lstStyle/>
        <a:p>
          <a:pPr rtl="1"/>
          <a:endParaRPr lang="fa-IR"/>
        </a:p>
      </dgm:t>
    </dgm:pt>
    <dgm:pt modelId="{E665559B-79C6-4ABE-B035-A869B27CDD76}">
      <dgm:prSet phldrT="[Text]" custT="1"/>
      <dgm:spPr>
        <a:gradFill rotWithShape="0">
          <a:gsLst>
            <a:gs pos="0">
              <a:srgbClr val="FF000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</a:gradFill>
      </dgm:spPr>
      <dgm:t>
        <a:bodyPr/>
        <a:lstStyle/>
        <a:p>
          <a:pPr rtl="1"/>
          <a:endParaRPr lang="fa-IR" sz="20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gm:t>
    </dgm:pt>
    <dgm:pt modelId="{7B4A0404-D519-4E5F-A377-79B09003A65A}" type="parTrans" cxnId="{F67E4420-E019-4D4B-9EED-B6998568E477}">
      <dgm:prSet/>
      <dgm:spPr/>
      <dgm:t>
        <a:bodyPr/>
        <a:lstStyle/>
        <a:p>
          <a:pPr rtl="1"/>
          <a:endParaRPr lang="fa-IR"/>
        </a:p>
      </dgm:t>
    </dgm:pt>
    <dgm:pt modelId="{C6F20757-64FF-4C56-9B3E-45A1EB01E13F}" type="sibTrans" cxnId="{F67E4420-E019-4D4B-9EED-B6998568E477}">
      <dgm:prSet/>
      <dgm:spPr/>
      <dgm:t>
        <a:bodyPr/>
        <a:lstStyle/>
        <a:p>
          <a:pPr rtl="1"/>
          <a:endParaRPr lang="fa-IR"/>
        </a:p>
      </dgm:t>
    </dgm:pt>
    <dgm:pt modelId="{2158D318-D338-4FA7-A2E3-D91E00579060}">
      <dgm:prSet phldrT="[Text]" custT="1"/>
      <dgm:spPr>
        <a:gradFill rotWithShape="0">
          <a:gsLst>
            <a:gs pos="0">
              <a:srgbClr val="FFFF0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dgm:spPr>
      <dgm:t>
        <a:bodyPr/>
        <a:lstStyle/>
        <a:p>
          <a:pPr rtl="1"/>
          <a:endParaRPr lang="fa-IR" sz="20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gm:t>
    </dgm:pt>
    <dgm:pt modelId="{D60A4A59-60A7-4DA0-AF1A-0F866ECE82F0}" type="parTrans" cxnId="{3A4A7B24-0496-4ABB-9CE8-0A012536484D}">
      <dgm:prSet/>
      <dgm:spPr/>
      <dgm:t>
        <a:bodyPr/>
        <a:lstStyle/>
        <a:p>
          <a:pPr rtl="1"/>
          <a:endParaRPr lang="fa-IR"/>
        </a:p>
      </dgm:t>
    </dgm:pt>
    <dgm:pt modelId="{57EDC32E-5514-4C3C-8104-3D067D23352E}" type="sibTrans" cxnId="{3A4A7B24-0496-4ABB-9CE8-0A012536484D}">
      <dgm:prSet/>
      <dgm:spPr/>
      <dgm:t>
        <a:bodyPr/>
        <a:lstStyle/>
        <a:p>
          <a:pPr rtl="1"/>
          <a:endParaRPr lang="fa-IR"/>
        </a:p>
      </dgm:t>
    </dgm:pt>
    <dgm:pt modelId="{C575BF33-8260-49E1-AD5E-0CC7D54302CA}">
      <dgm:prSet phldrT="[Text]" custT="1"/>
      <dgm:spPr>
        <a:gradFill rotWithShape="0">
          <a:gsLst>
            <a:gs pos="0">
              <a:srgbClr val="00B05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</a:gradFill>
      </dgm:spPr>
      <dgm:t>
        <a:bodyPr/>
        <a:lstStyle/>
        <a:p>
          <a:pPr rtl="1"/>
          <a:endParaRPr lang="fa-IR" sz="2000" dirty="0">
            <a:solidFill>
              <a:srgbClr val="FF00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gm:t>
    </dgm:pt>
    <dgm:pt modelId="{76A6171D-6BC6-4DCC-808E-4D62FB8BF89F}" type="parTrans" cxnId="{7A36628F-8496-4750-BD2B-E8AED3B5996B}">
      <dgm:prSet/>
      <dgm:spPr/>
      <dgm:t>
        <a:bodyPr/>
        <a:lstStyle/>
        <a:p>
          <a:pPr rtl="1"/>
          <a:endParaRPr lang="fa-IR"/>
        </a:p>
      </dgm:t>
    </dgm:pt>
    <dgm:pt modelId="{D640DE3E-B71C-46E3-9658-671DE3CB4BDE}" type="sibTrans" cxnId="{7A36628F-8496-4750-BD2B-E8AED3B5996B}">
      <dgm:prSet/>
      <dgm:spPr/>
      <dgm:t>
        <a:bodyPr/>
        <a:lstStyle/>
        <a:p>
          <a:pPr rtl="1"/>
          <a:endParaRPr lang="fa-IR"/>
        </a:p>
      </dgm:t>
    </dgm:pt>
    <dgm:pt modelId="{4C974454-A890-44D4-99C7-2D1DB2900EB6}" type="pres">
      <dgm:prSet presAssocID="{34035C61-EC6E-4AC3-8C94-825EEF7FFC4D}" presName="Name0" presStyleCnt="0">
        <dgm:presLayoutVars>
          <dgm:chMax val="7"/>
          <dgm:resizeHandles val="exact"/>
        </dgm:presLayoutVars>
      </dgm:prSet>
      <dgm:spPr/>
    </dgm:pt>
    <dgm:pt modelId="{02596E13-D205-4237-85C7-A2EEFA76D541}" type="pres">
      <dgm:prSet presAssocID="{34035C61-EC6E-4AC3-8C94-825EEF7FFC4D}" presName="comp1" presStyleCnt="0"/>
      <dgm:spPr/>
    </dgm:pt>
    <dgm:pt modelId="{AB7F747F-A96D-486C-9A70-AFE19016AB3D}" type="pres">
      <dgm:prSet presAssocID="{34035C61-EC6E-4AC3-8C94-825EEF7FFC4D}" presName="circle1" presStyleLbl="node1" presStyleIdx="0" presStyleCnt="4"/>
      <dgm:spPr/>
    </dgm:pt>
    <dgm:pt modelId="{3D23B7EE-8D8F-4FBE-B03B-B70E791F2BC4}" type="pres">
      <dgm:prSet presAssocID="{34035C61-EC6E-4AC3-8C94-825EEF7FFC4D}" presName="c1text" presStyleLbl="node1" presStyleIdx="0" presStyleCnt="4">
        <dgm:presLayoutVars>
          <dgm:bulletEnabled val="1"/>
        </dgm:presLayoutVars>
      </dgm:prSet>
      <dgm:spPr/>
    </dgm:pt>
    <dgm:pt modelId="{627E4CAD-B073-46B8-B8AA-D151FB170EBA}" type="pres">
      <dgm:prSet presAssocID="{34035C61-EC6E-4AC3-8C94-825EEF7FFC4D}" presName="comp2" presStyleCnt="0"/>
      <dgm:spPr/>
    </dgm:pt>
    <dgm:pt modelId="{F4AFE3AD-E3CD-40EB-94F3-7A71E3B351E7}" type="pres">
      <dgm:prSet presAssocID="{34035C61-EC6E-4AC3-8C94-825EEF7FFC4D}" presName="circle2" presStyleLbl="node1" presStyleIdx="1" presStyleCnt="4"/>
      <dgm:spPr/>
    </dgm:pt>
    <dgm:pt modelId="{83983719-BFF7-4442-A136-48FC7AA79BF2}" type="pres">
      <dgm:prSet presAssocID="{34035C61-EC6E-4AC3-8C94-825EEF7FFC4D}" presName="c2text" presStyleLbl="node1" presStyleIdx="1" presStyleCnt="4">
        <dgm:presLayoutVars>
          <dgm:bulletEnabled val="1"/>
        </dgm:presLayoutVars>
      </dgm:prSet>
      <dgm:spPr/>
    </dgm:pt>
    <dgm:pt modelId="{637334D2-83EF-4469-AB60-2CC6845DFDD7}" type="pres">
      <dgm:prSet presAssocID="{34035C61-EC6E-4AC3-8C94-825EEF7FFC4D}" presName="comp3" presStyleCnt="0"/>
      <dgm:spPr/>
    </dgm:pt>
    <dgm:pt modelId="{F1FCA90B-7916-4814-8CDB-99E4C8C9EE93}" type="pres">
      <dgm:prSet presAssocID="{34035C61-EC6E-4AC3-8C94-825EEF7FFC4D}" presName="circle3" presStyleLbl="node1" presStyleIdx="2" presStyleCnt="4"/>
      <dgm:spPr/>
    </dgm:pt>
    <dgm:pt modelId="{B5EE518A-8107-4039-940F-F4F593B1DED0}" type="pres">
      <dgm:prSet presAssocID="{34035C61-EC6E-4AC3-8C94-825EEF7FFC4D}" presName="c3text" presStyleLbl="node1" presStyleIdx="2" presStyleCnt="4">
        <dgm:presLayoutVars>
          <dgm:bulletEnabled val="1"/>
        </dgm:presLayoutVars>
      </dgm:prSet>
      <dgm:spPr/>
    </dgm:pt>
    <dgm:pt modelId="{6BF40F2C-DA7A-49EF-BADC-C82BC8AA18FA}" type="pres">
      <dgm:prSet presAssocID="{34035C61-EC6E-4AC3-8C94-825EEF7FFC4D}" presName="comp4" presStyleCnt="0"/>
      <dgm:spPr/>
    </dgm:pt>
    <dgm:pt modelId="{185C7D55-B1F2-4F89-90D1-2CD84A3C8A47}" type="pres">
      <dgm:prSet presAssocID="{34035C61-EC6E-4AC3-8C94-825EEF7FFC4D}" presName="circle4" presStyleLbl="node1" presStyleIdx="3" presStyleCnt="4"/>
      <dgm:spPr/>
    </dgm:pt>
    <dgm:pt modelId="{58C9794E-0C79-4B1A-AB60-70BED7BCCC46}" type="pres">
      <dgm:prSet presAssocID="{34035C61-EC6E-4AC3-8C94-825EEF7FFC4D}" presName="c4text" presStyleLbl="node1" presStyleIdx="3" presStyleCnt="4">
        <dgm:presLayoutVars>
          <dgm:bulletEnabled val="1"/>
        </dgm:presLayoutVars>
      </dgm:prSet>
      <dgm:spPr/>
    </dgm:pt>
  </dgm:ptLst>
  <dgm:cxnLst>
    <dgm:cxn modelId="{F67E4420-E019-4D4B-9EED-B6998568E477}" srcId="{34035C61-EC6E-4AC3-8C94-825EEF7FFC4D}" destId="{E665559B-79C6-4ABE-B035-A869B27CDD76}" srcOrd="1" destOrd="0" parTransId="{7B4A0404-D519-4E5F-A377-79B09003A65A}" sibTransId="{C6F20757-64FF-4C56-9B3E-45A1EB01E13F}"/>
    <dgm:cxn modelId="{3A4A7B24-0496-4ABB-9CE8-0A012536484D}" srcId="{34035C61-EC6E-4AC3-8C94-825EEF7FFC4D}" destId="{2158D318-D338-4FA7-A2E3-D91E00579060}" srcOrd="2" destOrd="0" parTransId="{D60A4A59-60A7-4DA0-AF1A-0F866ECE82F0}" sibTransId="{57EDC32E-5514-4C3C-8104-3D067D23352E}"/>
    <dgm:cxn modelId="{EEE48128-00FF-40DA-9EA2-29D7D42655B1}" type="presOf" srcId="{34035C61-EC6E-4AC3-8C94-825EEF7FFC4D}" destId="{4C974454-A890-44D4-99C7-2D1DB2900EB6}" srcOrd="0" destOrd="0" presId="urn:microsoft.com/office/officeart/2005/8/layout/venn2"/>
    <dgm:cxn modelId="{45392E37-06B1-4043-804A-C17B40ED0297}" type="presOf" srcId="{18C069A5-757B-4704-99C8-FE2F9A443742}" destId="{AB7F747F-A96D-486C-9A70-AFE19016AB3D}" srcOrd="0" destOrd="0" presId="urn:microsoft.com/office/officeart/2005/8/layout/venn2"/>
    <dgm:cxn modelId="{D60ADD56-A3A8-459F-9428-250B31D0A064}" type="presOf" srcId="{E665559B-79C6-4ABE-B035-A869B27CDD76}" destId="{83983719-BFF7-4442-A136-48FC7AA79BF2}" srcOrd="1" destOrd="0" presId="urn:microsoft.com/office/officeart/2005/8/layout/venn2"/>
    <dgm:cxn modelId="{67EB0E8C-9BA6-40A5-9016-89E245684E46}" type="presOf" srcId="{E665559B-79C6-4ABE-B035-A869B27CDD76}" destId="{F4AFE3AD-E3CD-40EB-94F3-7A71E3B351E7}" srcOrd="0" destOrd="0" presId="urn:microsoft.com/office/officeart/2005/8/layout/venn2"/>
    <dgm:cxn modelId="{3031278D-B1F0-48A9-B9F3-F733FD23565C}" type="presOf" srcId="{C575BF33-8260-49E1-AD5E-0CC7D54302CA}" destId="{185C7D55-B1F2-4F89-90D1-2CD84A3C8A47}" srcOrd="0" destOrd="0" presId="urn:microsoft.com/office/officeart/2005/8/layout/venn2"/>
    <dgm:cxn modelId="{7A36628F-8496-4750-BD2B-E8AED3B5996B}" srcId="{34035C61-EC6E-4AC3-8C94-825EEF7FFC4D}" destId="{C575BF33-8260-49E1-AD5E-0CC7D54302CA}" srcOrd="3" destOrd="0" parTransId="{76A6171D-6BC6-4DCC-808E-4D62FB8BF89F}" sibTransId="{D640DE3E-B71C-46E3-9658-671DE3CB4BDE}"/>
    <dgm:cxn modelId="{BBD7EC92-426C-4336-8555-6D651FB91A0A}" type="presOf" srcId="{18C069A5-757B-4704-99C8-FE2F9A443742}" destId="{3D23B7EE-8D8F-4FBE-B03B-B70E791F2BC4}" srcOrd="1" destOrd="0" presId="urn:microsoft.com/office/officeart/2005/8/layout/venn2"/>
    <dgm:cxn modelId="{6E5907BE-7FDB-458A-A086-F5FB4FA006D8}" type="presOf" srcId="{2158D318-D338-4FA7-A2E3-D91E00579060}" destId="{F1FCA90B-7916-4814-8CDB-99E4C8C9EE93}" srcOrd="0" destOrd="0" presId="urn:microsoft.com/office/officeart/2005/8/layout/venn2"/>
    <dgm:cxn modelId="{5154DDBF-5845-4402-9958-040819D524D8}" type="presOf" srcId="{C575BF33-8260-49E1-AD5E-0CC7D54302CA}" destId="{58C9794E-0C79-4B1A-AB60-70BED7BCCC46}" srcOrd="1" destOrd="0" presId="urn:microsoft.com/office/officeart/2005/8/layout/venn2"/>
    <dgm:cxn modelId="{6924BBC0-FFE2-4FB1-96CF-0D4D0D213817}" type="presOf" srcId="{2158D318-D338-4FA7-A2E3-D91E00579060}" destId="{B5EE518A-8107-4039-940F-F4F593B1DED0}" srcOrd="1" destOrd="0" presId="urn:microsoft.com/office/officeart/2005/8/layout/venn2"/>
    <dgm:cxn modelId="{924F69EB-8C35-4EE7-80E4-2B031258AD80}" srcId="{34035C61-EC6E-4AC3-8C94-825EEF7FFC4D}" destId="{18C069A5-757B-4704-99C8-FE2F9A443742}" srcOrd="0" destOrd="0" parTransId="{BFC28A18-12BF-4700-9A25-4A5CA6DC70A4}" sibTransId="{233AB039-CC8E-4BE2-BFD2-25C1E54400C9}"/>
    <dgm:cxn modelId="{D497EED0-25D8-4440-9794-B46371A44F80}" type="presParOf" srcId="{4C974454-A890-44D4-99C7-2D1DB2900EB6}" destId="{02596E13-D205-4237-85C7-A2EEFA76D541}" srcOrd="0" destOrd="0" presId="urn:microsoft.com/office/officeart/2005/8/layout/venn2"/>
    <dgm:cxn modelId="{3DDF82C9-BA4B-45F3-849D-D69DB62C02B2}" type="presParOf" srcId="{02596E13-D205-4237-85C7-A2EEFA76D541}" destId="{AB7F747F-A96D-486C-9A70-AFE19016AB3D}" srcOrd="0" destOrd="0" presId="urn:microsoft.com/office/officeart/2005/8/layout/venn2"/>
    <dgm:cxn modelId="{CF5E8E02-3F94-4EAA-A38B-6965EEBF8E86}" type="presParOf" srcId="{02596E13-D205-4237-85C7-A2EEFA76D541}" destId="{3D23B7EE-8D8F-4FBE-B03B-B70E791F2BC4}" srcOrd="1" destOrd="0" presId="urn:microsoft.com/office/officeart/2005/8/layout/venn2"/>
    <dgm:cxn modelId="{2393F361-5AD5-40FE-A508-1FB89F04921A}" type="presParOf" srcId="{4C974454-A890-44D4-99C7-2D1DB2900EB6}" destId="{627E4CAD-B073-46B8-B8AA-D151FB170EBA}" srcOrd="1" destOrd="0" presId="urn:microsoft.com/office/officeart/2005/8/layout/venn2"/>
    <dgm:cxn modelId="{11E651AE-A31C-4308-A8BD-03137F4F64E5}" type="presParOf" srcId="{627E4CAD-B073-46B8-B8AA-D151FB170EBA}" destId="{F4AFE3AD-E3CD-40EB-94F3-7A71E3B351E7}" srcOrd="0" destOrd="0" presId="urn:microsoft.com/office/officeart/2005/8/layout/venn2"/>
    <dgm:cxn modelId="{0BED4ECB-6C47-4A85-839C-2EE574DF4726}" type="presParOf" srcId="{627E4CAD-B073-46B8-B8AA-D151FB170EBA}" destId="{83983719-BFF7-4442-A136-48FC7AA79BF2}" srcOrd="1" destOrd="0" presId="urn:microsoft.com/office/officeart/2005/8/layout/venn2"/>
    <dgm:cxn modelId="{33F49262-50C5-4505-A451-14AEF913E53A}" type="presParOf" srcId="{4C974454-A890-44D4-99C7-2D1DB2900EB6}" destId="{637334D2-83EF-4469-AB60-2CC6845DFDD7}" srcOrd="2" destOrd="0" presId="urn:microsoft.com/office/officeart/2005/8/layout/venn2"/>
    <dgm:cxn modelId="{8704DC3B-7394-4864-9750-F36A19D9BDAB}" type="presParOf" srcId="{637334D2-83EF-4469-AB60-2CC6845DFDD7}" destId="{F1FCA90B-7916-4814-8CDB-99E4C8C9EE93}" srcOrd="0" destOrd="0" presId="urn:microsoft.com/office/officeart/2005/8/layout/venn2"/>
    <dgm:cxn modelId="{25A63ACF-2E49-4DD2-910E-725231BB649F}" type="presParOf" srcId="{637334D2-83EF-4469-AB60-2CC6845DFDD7}" destId="{B5EE518A-8107-4039-940F-F4F593B1DED0}" srcOrd="1" destOrd="0" presId="urn:microsoft.com/office/officeart/2005/8/layout/venn2"/>
    <dgm:cxn modelId="{E0B7D7DF-9F95-4E10-9B8B-BD1BD921F83F}" type="presParOf" srcId="{4C974454-A890-44D4-99C7-2D1DB2900EB6}" destId="{6BF40F2C-DA7A-49EF-BADC-C82BC8AA18FA}" srcOrd="3" destOrd="0" presId="urn:microsoft.com/office/officeart/2005/8/layout/venn2"/>
    <dgm:cxn modelId="{2BE3B499-214A-4E1E-84E9-2CCE6E52F1F7}" type="presParOf" srcId="{6BF40F2C-DA7A-49EF-BADC-C82BC8AA18FA}" destId="{185C7D55-B1F2-4F89-90D1-2CD84A3C8A47}" srcOrd="0" destOrd="0" presId="urn:microsoft.com/office/officeart/2005/8/layout/venn2"/>
    <dgm:cxn modelId="{B59186F1-8986-4CFE-93A8-2FCE7D587AC3}" type="presParOf" srcId="{6BF40F2C-DA7A-49EF-BADC-C82BC8AA18FA}" destId="{58C9794E-0C79-4B1A-AB60-70BED7BCCC4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223363-2543-4179-B76A-9745C69C8F5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316E99C6-F4BE-4217-9B88-4688CC50D826}">
      <dgm:prSet phldrT="[Text]" custT="1"/>
      <dgm:spPr/>
      <dgm:t>
        <a:bodyPr/>
        <a:lstStyle/>
        <a:p>
          <a:pPr algn="l" rtl="1"/>
          <a:r>
            <a:rPr lang="fa-IR" sz="1400" dirty="0">
              <a:solidFill>
                <a:srgbClr val="FFFF00"/>
              </a:solidFill>
              <a:cs typeface="B Titr" panose="00000700000000000000" pitchFamily="2" charset="-78"/>
            </a:rPr>
            <a:t>سن</a:t>
          </a:r>
        </a:p>
      </dgm:t>
    </dgm:pt>
    <dgm:pt modelId="{02D9F917-2F13-444E-AE78-8643D47B57DA}" type="par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701ED215-DD0D-425E-B24D-1A30B8D84DE2}" type="sib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3D12658A-5309-426B-B809-9A7EFE5260A4}">
      <dgm:prSet phldrT="[Text]" custT="1"/>
      <dgm:spPr/>
      <dgm:t>
        <a:bodyPr/>
        <a:lstStyle/>
        <a:p>
          <a:pPr algn="just" rtl="1"/>
          <a:endParaRPr lang="fa-IR" sz="1200" dirty="0">
            <a:cs typeface="B Titr" panose="00000700000000000000" pitchFamily="2" charset="-78"/>
          </a:endParaRPr>
        </a:p>
      </dgm:t>
    </dgm:pt>
    <dgm:pt modelId="{B666180C-529B-47A3-B17F-B320F4AB113B}" type="par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CCCB74C4-74C2-4FCF-9484-6D4463E1BC25}" type="sib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D04F8E79-C999-4948-AC55-D7DB824850C8}">
      <dgm:prSet phldrT="[Text]" custT="1"/>
      <dgm:spPr/>
      <dgm:t>
        <a:bodyPr/>
        <a:lstStyle/>
        <a:p>
          <a:pPr algn="l" rtl="1"/>
          <a:r>
            <a:rPr lang="fa-IR" sz="1200" dirty="0">
              <a:solidFill>
                <a:srgbClr val="FFFF00"/>
              </a:solidFill>
              <a:cs typeface="B Titr" panose="00000700000000000000" pitchFamily="2" charset="-78"/>
            </a:rPr>
            <a:t>جنس</a:t>
          </a:r>
        </a:p>
      </dgm:t>
    </dgm:pt>
    <dgm:pt modelId="{BD602202-3126-4762-9DDF-0D8998A35881}" type="parTrans" cxnId="{2C0E3556-234E-4684-AFC8-A8B5E10C0176}">
      <dgm:prSet/>
      <dgm:spPr/>
      <dgm:t>
        <a:bodyPr/>
        <a:lstStyle/>
        <a:p>
          <a:pPr rtl="1"/>
          <a:endParaRPr lang="fa-IR"/>
        </a:p>
      </dgm:t>
    </dgm:pt>
    <dgm:pt modelId="{AC8AC17C-B119-4271-843D-7BD4DF4C3830}" type="sibTrans" cxnId="{2C0E3556-234E-4684-AFC8-A8B5E10C0176}">
      <dgm:prSet/>
      <dgm:spPr/>
      <dgm:t>
        <a:bodyPr/>
        <a:lstStyle/>
        <a:p>
          <a:pPr rtl="1"/>
          <a:endParaRPr lang="fa-IR"/>
        </a:p>
      </dgm:t>
    </dgm:pt>
    <dgm:pt modelId="{C2AA3879-C5F3-41C8-A632-A0964E684BB2}">
      <dgm:prSet phldrT="[Text]" custT="1"/>
      <dgm:spPr/>
      <dgm:t>
        <a:bodyPr/>
        <a:lstStyle/>
        <a:p>
          <a:pPr algn="just" rtl="1"/>
          <a:endParaRPr lang="fa-IR" sz="1100" dirty="0">
            <a:cs typeface="B Titr" panose="00000700000000000000" pitchFamily="2" charset="-78"/>
          </a:endParaRPr>
        </a:p>
      </dgm:t>
    </dgm:pt>
    <dgm:pt modelId="{83009081-C130-4A8E-915D-6405403D84CF}" type="parTrans" cxnId="{54B87A4F-BAE3-4270-B6A7-365AE35A0BAF}">
      <dgm:prSet/>
      <dgm:spPr/>
      <dgm:t>
        <a:bodyPr/>
        <a:lstStyle/>
        <a:p>
          <a:pPr rtl="1"/>
          <a:endParaRPr lang="fa-IR"/>
        </a:p>
      </dgm:t>
    </dgm:pt>
    <dgm:pt modelId="{B1D76F56-B22B-4185-A3B7-5DD5D9CE21AC}" type="sibTrans" cxnId="{54B87A4F-BAE3-4270-B6A7-365AE35A0BAF}">
      <dgm:prSet/>
      <dgm:spPr/>
      <dgm:t>
        <a:bodyPr/>
        <a:lstStyle/>
        <a:p>
          <a:pPr rtl="1"/>
          <a:endParaRPr lang="fa-IR"/>
        </a:p>
      </dgm:t>
    </dgm:pt>
    <dgm:pt modelId="{1A4B6A33-D967-44B2-BB5F-EBD8E11E15BA}">
      <dgm:prSet phldrT="[Text]" custT="1"/>
      <dgm:spPr/>
      <dgm:t>
        <a:bodyPr/>
        <a:lstStyle/>
        <a:p>
          <a:pPr rtl="1"/>
          <a:r>
            <a:rPr lang="fa-IR" sz="1100" dirty="0">
              <a:solidFill>
                <a:srgbClr val="FFFF00"/>
              </a:solidFill>
              <a:cs typeface="B Titr" panose="00000700000000000000" pitchFamily="2" charset="-78"/>
            </a:rPr>
            <a:t>تحصیلات</a:t>
          </a:r>
        </a:p>
      </dgm:t>
    </dgm:pt>
    <dgm:pt modelId="{8FCB0602-F2F0-4D1D-9991-0FC8729E6C32}" type="parTrans" cxnId="{4461FD31-1A8C-4E26-803F-842FF4E08E48}">
      <dgm:prSet/>
      <dgm:spPr/>
      <dgm:t>
        <a:bodyPr/>
        <a:lstStyle/>
        <a:p>
          <a:pPr rtl="1"/>
          <a:endParaRPr lang="fa-IR"/>
        </a:p>
      </dgm:t>
    </dgm:pt>
    <dgm:pt modelId="{E628F75D-30D5-4025-B7CE-D22138F4C805}" type="sibTrans" cxnId="{4461FD31-1A8C-4E26-803F-842FF4E08E48}">
      <dgm:prSet/>
      <dgm:spPr/>
      <dgm:t>
        <a:bodyPr/>
        <a:lstStyle/>
        <a:p>
          <a:pPr rtl="1"/>
          <a:endParaRPr lang="fa-IR"/>
        </a:p>
      </dgm:t>
    </dgm:pt>
    <dgm:pt modelId="{EFE7AF58-4509-4836-8EFB-5F4000263D98}">
      <dgm:prSet phldrT="[Text]" custT="1"/>
      <dgm:spPr/>
      <dgm:t>
        <a:bodyPr/>
        <a:lstStyle/>
        <a:p>
          <a:pPr algn="just" rtl="1"/>
          <a:endParaRPr lang="fa-IR" sz="1100" dirty="0">
            <a:cs typeface="B Titr" panose="00000700000000000000" pitchFamily="2" charset="-78"/>
          </a:endParaRPr>
        </a:p>
      </dgm:t>
    </dgm:pt>
    <dgm:pt modelId="{0C03AD07-5049-4DA1-91C7-D45BF183B856}" type="parTrans" cxnId="{9E69FAF3-79AF-40B4-9009-904A1884EF4A}">
      <dgm:prSet/>
      <dgm:spPr/>
      <dgm:t>
        <a:bodyPr/>
        <a:lstStyle/>
        <a:p>
          <a:pPr rtl="1"/>
          <a:endParaRPr lang="fa-IR"/>
        </a:p>
      </dgm:t>
    </dgm:pt>
    <dgm:pt modelId="{8CF6C051-D142-4833-8379-290F4944A950}" type="sibTrans" cxnId="{9E69FAF3-79AF-40B4-9009-904A1884EF4A}">
      <dgm:prSet/>
      <dgm:spPr/>
      <dgm:t>
        <a:bodyPr/>
        <a:lstStyle/>
        <a:p>
          <a:pPr rtl="1"/>
          <a:endParaRPr lang="fa-IR"/>
        </a:p>
      </dgm:t>
    </dgm:pt>
    <dgm:pt modelId="{0BFF1F0F-89C4-4A9A-9406-BB785B796C8F}" type="pres">
      <dgm:prSet presAssocID="{D9223363-2543-4179-B76A-9745C69C8F52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323179B-DB6D-4A36-ADEF-5232394C8465}" type="pres">
      <dgm:prSet presAssocID="{316E99C6-F4BE-4217-9B88-4688CC50D826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3B1C5DE9-C14B-44B6-A6ED-F1E28A7BEB99}" type="pres">
      <dgm:prSet presAssocID="{316E99C6-F4BE-4217-9B88-4688CC50D826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EC24904D-03EF-4303-AFD2-9DF7E03DE2AB}" type="pres">
      <dgm:prSet presAssocID="{D04F8E79-C999-4948-AC55-D7DB824850C8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D380F6DA-1FE3-45B1-9DCD-CE7D4D39E20A}" type="pres">
      <dgm:prSet presAssocID="{D04F8E79-C999-4948-AC55-D7DB824850C8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15425F46-3A91-4F8B-9717-6B40F5CB0433}" type="pres">
      <dgm:prSet presAssocID="{1A4B6A33-D967-44B2-BB5F-EBD8E11E15BA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FD67D533-E5B1-40A6-A9A8-FCC1661D5FED}" type="pres">
      <dgm:prSet presAssocID="{1A4B6A33-D967-44B2-BB5F-EBD8E11E15BA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2E0B409-7D9C-46B3-A2E0-51A22FC27255}" type="presOf" srcId="{D9223363-2543-4179-B76A-9745C69C8F52}" destId="{0BFF1F0F-89C4-4A9A-9406-BB785B796C8F}" srcOrd="0" destOrd="0" presId="urn:microsoft.com/office/officeart/2009/3/layout/IncreasingArrowsProcess"/>
    <dgm:cxn modelId="{4461FD31-1A8C-4E26-803F-842FF4E08E48}" srcId="{D9223363-2543-4179-B76A-9745C69C8F52}" destId="{1A4B6A33-D967-44B2-BB5F-EBD8E11E15BA}" srcOrd="2" destOrd="0" parTransId="{8FCB0602-F2F0-4D1D-9991-0FC8729E6C32}" sibTransId="{E628F75D-30D5-4025-B7CE-D22138F4C805}"/>
    <dgm:cxn modelId="{5AABB938-11F4-4898-A363-51E43519C721}" type="presOf" srcId="{316E99C6-F4BE-4217-9B88-4688CC50D826}" destId="{7323179B-DB6D-4A36-ADEF-5232394C8465}" srcOrd="0" destOrd="0" presId="urn:microsoft.com/office/officeart/2009/3/layout/IncreasingArrowsProcess"/>
    <dgm:cxn modelId="{3B04185E-3887-4D71-B536-7CEF41B28623}" type="presOf" srcId="{3D12658A-5309-426B-B809-9A7EFE5260A4}" destId="{3B1C5DE9-C14B-44B6-A6ED-F1E28A7BEB99}" srcOrd="0" destOrd="0" presId="urn:microsoft.com/office/officeart/2009/3/layout/IncreasingArrowsProcess"/>
    <dgm:cxn modelId="{BB9A3164-0CAC-4DC6-BFA4-54CFFB92DC82}" type="presOf" srcId="{EFE7AF58-4509-4836-8EFB-5F4000263D98}" destId="{FD67D533-E5B1-40A6-A9A8-FCC1661D5FED}" srcOrd="0" destOrd="0" presId="urn:microsoft.com/office/officeart/2009/3/layout/IncreasingArrowsProcess"/>
    <dgm:cxn modelId="{C91ECB46-F991-4AAD-A3A6-FC080B5915AD}" type="presOf" srcId="{D04F8E79-C999-4948-AC55-D7DB824850C8}" destId="{EC24904D-03EF-4303-AFD2-9DF7E03DE2AB}" srcOrd="0" destOrd="0" presId="urn:microsoft.com/office/officeart/2009/3/layout/IncreasingArrowsProcess"/>
    <dgm:cxn modelId="{54B87A4F-BAE3-4270-B6A7-365AE35A0BAF}" srcId="{D04F8E79-C999-4948-AC55-D7DB824850C8}" destId="{C2AA3879-C5F3-41C8-A632-A0964E684BB2}" srcOrd="0" destOrd="0" parTransId="{83009081-C130-4A8E-915D-6405403D84CF}" sibTransId="{B1D76F56-B22B-4185-A3B7-5DD5D9CE21AC}"/>
    <dgm:cxn modelId="{2C0E3556-234E-4684-AFC8-A8B5E10C0176}" srcId="{D9223363-2543-4179-B76A-9745C69C8F52}" destId="{D04F8E79-C999-4948-AC55-D7DB824850C8}" srcOrd="1" destOrd="0" parTransId="{BD602202-3126-4762-9DDF-0D8998A35881}" sibTransId="{AC8AC17C-B119-4271-843D-7BD4DF4C3830}"/>
    <dgm:cxn modelId="{BC2D228D-B49D-433F-A3EA-56D026066F77}" type="presOf" srcId="{1A4B6A33-D967-44B2-BB5F-EBD8E11E15BA}" destId="{15425F46-3A91-4F8B-9717-6B40F5CB0433}" srcOrd="0" destOrd="0" presId="urn:microsoft.com/office/officeart/2009/3/layout/IncreasingArrowsProcess"/>
    <dgm:cxn modelId="{A4B37BB5-CF4C-4257-94A3-FFEEBD458BE3}" srcId="{316E99C6-F4BE-4217-9B88-4688CC50D826}" destId="{3D12658A-5309-426B-B809-9A7EFE5260A4}" srcOrd="0" destOrd="0" parTransId="{B666180C-529B-47A3-B17F-B320F4AB113B}" sibTransId="{CCCB74C4-74C2-4FCF-9484-6D4463E1BC25}"/>
    <dgm:cxn modelId="{709D44C5-240C-4F67-B8B1-264AECFAF794}" srcId="{D9223363-2543-4179-B76A-9745C69C8F52}" destId="{316E99C6-F4BE-4217-9B88-4688CC50D826}" srcOrd="0" destOrd="0" parTransId="{02D9F917-2F13-444E-AE78-8643D47B57DA}" sibTransId="{701ED215-DD0D-425E-B24D-1A30B8D84DE2}"/>
    <dgm:cxn modelId="{D607FDDE-DB85-47F4-ADFD-8713567C1AB3}" type="presOf" srcId="{C2AA3879-C5F3-41C8-A632-A0964E684BB2}" destId="{D380F6DA-1FE3-45B1-9DCD-CE7D4D39E20A}" srcOrd="0" destOrd="0" presId="urn:microsoft.com/office/officeart/2009/3/layout/IncreasingArrowsProcess"/>
    <dgm:cxn modelId="{9E69FAF3-79AF-40B4-9009-904A1884EF4A}" srcId="{1A4B6A33-D967-44B2-BB5F-EBD8E11E15BA}" destId="{EFE7AF58-4509-4836-8EFB-5F4000263D98}" srcOrd="0" destOrd="0" parTransId="{0C03AD07-5049-4DA1-91C7-D45BF183B856}" sibTransId="{8CF6C051-D142-4833-8379-290F4944A950}"/>
    <dgm:cxn modelId="{F7428773-29F7-4287-AD23-4905ECF91B03}" type="presParOf" srcId="{0BFF1F0F-89C4-4A9A-9406-BB785B796C8F}" destId="{7323179B-DB6D-4A36-ADEF-5232394C8465}" srcOrd="0" destOrd="0" presId="urn:microsoft.com/office/officeart/2009/3/layout/IncreasingArrowsProcess"/>
    <dgm:cxn modelId="{EDB6E657-8D71-41A4-B9CF-D89AAB0EBBAA}" type="presParOf" srcId="{0BFF1F0F-89C4-4A9A-9406-BB785B796C8F}" destId="{3B1C5DE9-C14B-44B6-A6ED-F1E28A7BEB99}" srcOrd="1" destOrd="0" presId="urn:microsoft.com/office/officeart/2009/3/layout/IncreasingArrowsProcess"/>
    <dgm:cxn modelId="{2B33AD58-F14B-43B2-88AA-6DDFB59D0DCA}" type="presParOf" srcId="{0BFF1F0F-89C4-4A9A-9406-BB785B796C8F}" destId="{EC24904D-03EF-4303-AFD2-9DF7E03DE2AB}" srcOrd="2" destOrd="0" presId="urn:microsoft.com/office/officeart/2009/3/layout/IncreasingArrowsProcess"/>
    <dgm:cxn modelId="{54638ABC-1CB5-44E8-8B95-5CF29139E96E}" type="presParOf" srcId="{0BFF1F0F-89C4-4A9A-9406-BB785B796C8F}" destId="{D380F6DA-1FE3-45B1-9DCD-CE7D4D39E20A}" srcOrd="3" destOrd="0" presId="urn:microsoft.com/office/officeart/2009/3/layout/IncreasingArrowsProcess"/>
    <dgm:cxn modelId="{6481A668-FBCC-485E-8529-774591469709}" type="presParOf" srcId="{0BFF1F0F-89C4-4A9A-9406-BB785B796C8F}" destId="{15425F46-3A91-4F8B-9717-6B40F5CB0433}" srcOrd="4" destOrd="0" presId="urn:microsoft.com/office/officeart/2009/3/layout/IncreasingArrowsProcess"/>
    <dgm:cxn modelId="{990F8603-76FF-4E69-804F-EB106F1B7371}" type="presParOf" srcId="{0BFF1F0F-89C4-4A9A-9406-BB785B796C8F}" destId="{FD67D533-E5B1-40A6-A9A8-FCC1661D5FED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223363-2543-4179-B76A-9745C69C8F5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316E99C6-F4BE-4217-9B88-4688CC50D826}">
      <dgm:prSet phldrT="[Text]" custT="1"/>
      <dgm:spPr/>
      <dgm:t>
        <a:bodyPr/>
        <a:lstStyle/>
        <a:p>
          <a:pPr algn="l" rtl="1"/>
          <a:r>
            <a:rPr lang="fa-IR" sz="1200" dirty="0">
              <a:solidFill>
                <a:srgbClr val="FFFF00"/>
              </a:solidFill>
              <a:cs typeface="B Titr" panose="00000700000000000000" pitchFamily="2" charset="-78"/>
            </a:rPr>
            <a:t>نگرش های منفی</a:t>
          </a:r>
        </a:p>
      </dgm:t>
    </dgm:pt>
    <dgm:pt modelId="{02D9F917-2F13-444E-AE78-8643D47B57DA}" type="par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701ED215-DD0D-425E-B24D-1A30B8D84DE2}" type="sib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3D12658A-5309-426B-B809-9A7EFE5260A4}">
      <dgm:prSet phldrT="[Text]" custT="1"/>
      <dgm:spPr/>
      <dgm:t>
        <a:bodyPr/>
        <a:lstStyle/>
        <a:p>
          <a:pPr algn="just" rtl="1"/>
          <a:endParaRPr lang="fa-IR" sz="1200" dirty="0">
            <a:cs typeface="B Titr" panose="00000700000000000000" pitchFamily="2" charset="-78"/>
          </a:endParaRPr>
        </a:p>
      </dgm:t>
    </dgm:pt>
    <dgm:pt modelId="{B666180C-529B-47A3-B17F-B320F4AB113B}" type="par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CCCB74C4-74C2-4FCF-9484-6D4463E1BC25}" type="sib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D04F8E79-C999-4948-AC55-D7DB824850C8}">
      <dgm:prSet phldrT="[Text]" custT="1"/>
      <dgm:spPr/>
      <dgm:t>
        <a:bodyPr/>
        <a:lstStyle/>
        <a:p>
          <a:pPr rtl="1"/>
          <a:r>
            <a:rPr lang="fa-IR" sz="1100" dirty="0">
              <a:solidFill>
                <a:srgbClr val="FFFF00"/>
              </a:solidFill>
              <a:cs typeface="B Titr" panose="00000700000000000000" pitchFamily="2" charset="-78"/>
            </a:rPr>
            <a:t>احساس خود برتر بینی</a:t>
          </a:r>
        </a:p>
      </dgm:t>
    </dgm:pt>
    <dgm:pt modelId="{BD602202-3126-4762-9DDF-0D8998A35881}" type="parTrans" cxnId="{2C0E3556-234E-4684-AFC8-A8B5E10C0176}">
      <dgm:prSet/>
      <dgm:spPr/>
      <dgm:t>
        <a:bodyPr/>
        <a:lstStyle/>
        <a:p>
          <a:pPr rtl="1"/>
          <a:endParaRPr lang="fa-IR"/>
        </a:p>
      </dgm:t>
    </dgm:pt>
    <dgm:pt modelId="{AC8AC17C-B119-4271-843D-7BD4DF4C3830}" type="sibTrans" cxnId="{2C0E3556-234E-4684-AFC8-A8B5E10C0176}">
      <dgm:prSet/>
      <dgm:spPr/>
      <dgm:t>
        <a:bodyPr/>
        <a:lstStyle/>
        <a:p>
          <a:pPr rtl="1"/>
          <a:endParaRPr lang="fa-IR"/>
        </a:p>
      </dgm:t>
    </dgm:pt>
    <dgm:pt modelId="{C2AA3879-C5F3-41C8-A632-A0964E684BB2}">
      <dgm:prSet phldrT="[Text]" custT="1"/>
      <dgm:spPr/>
      <dgm:t>
        <a:bodyPr/>
        <a:lstStyle/>
        <a:p>
          <a:pPr algn="just" rtl="1"/>
          <a:endParaRPr lang="fa-IR" sz="1200" dirty="0">
            <a:cs typeface="B Titr" panose="00000700000000000000" pitchFamily="2" charset="-78"/>
          </a:endParaRPr>
        </a:p>
      </dgm:t>
    </dgm:pt>
    <dgm:pt modelId="{83009081-C130-4A8E-915D-6405403D84CF}" type="parTrans" cxnId="{54B87A4F-BAE3-4270-B6A7-365AE35A0BAF}">
      <dgm:prSet/>
      <dgm:spPr/>
      <dgm:t>
        <a:bodyPr/>
        <a:lstStyle/>
        <a:p>
          <a:pPr rtl="1"/>
          <a:endParaRPr lang="fa-IR"/>
        </a:p>
      </dgm:t>
    </dgm:pt>
    <dgm:pt modelId="{B1D76F56-B22B-4185-A3B7-5DD5D9CE21AC}" type="sibTrans" cxnId="{54B87A4F-BAE3-4270-B6A7-365AE35A0BAF}">
      <dgm:prSet/>
      <dgm:spPr/>
      <dgm:t>
        <a:bodyPr/>
        <a:lstStyle/>
        <a:p>
          <a:pPr rtl="1"/>
          <a:endParaRPr lang="fa-IR"/>
        </a:p>
      </dgm:t>
    </dgm:pt>
    <dgm:pt modelId="{0BFF1F0F-89C4-4A9A-9406-BB785B796C8F}" type="pres">
      <dgm:prSet presAssocID="{D9223363-2543-4179-B76A-9745C69C8F52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323179B-DB6D-4A36-ADEF-5232394C8465}" type="pres">
      <dgm:prSet presAssocID="{316E99C6-F4BE-4217-9B88-4688CC50D826}" presName="parentText1" presStyleLbl="node1" presStyleIdx="0" presStyleCnt="2">
        <dgm:presLayoutVars>
          <dgm:chMax/>
          <dgm:chPref val="3"/>
          <dgm:bulletEnabled val="1"/>
        </dgm:presLayoutVars>
      </dgm:prSet>
      <dgm:spPr/>
    </dgm:pt>
    <dgm:pt modelId="{3B1C5DE9-C14B-44B6-A6ED-F1E28A7BEB99}" type="pres">
      <dgm:prSet presAssocID="{316E99C6-F4BE-4217-9B88-4688CC50D826}" presName="childText1" presStyleLbl="solidAlignAcc1" presStyleIdx="0" presStyleCnt="2">
        <dgm:presLayoutVars>
          <dgm:chMax val="0"/>
          <dgm:chPref val="0"/>
          <dgm:bulletEnabled val="1"/>
        </dgm:presLayoutVars>
      </dgm:prSet>
      <dgm:spPr/>
    </dgm:pt>
    <dgm:pt modelId="{EC24904D-03EF-4303-AFD2-9DF7E03DE2AB}" type="pres">
      <dgm:prSet presAssocID="{D04F8E79-C999-4948-AC55-D7DB824850C8}" presName="parentText2" presStyleLbl="node1" presStyleIdx="1" presStyleCnt="2">
        <dgm:presLayoutVars>
          <dgm:chMax/>
          <dgm:chPref val="3"/>
          <dgm:bulletEnabled val="1"/>
        </dgm:presLayoutVars>
      </dgm:prSet>
      <dgm:spPr/>
    </dgm:pt>
    <dgm:pt modelId="{D380F6DA-1FE3-45B1-9DCD-CE7D4D39E20A}" type="pres">
      <dgm:prSet presAssocID="{D04F8E79-C999-4948-AC55-D7DB824850C8}" presName="childText2" presStyleLbl="solidAlignAcc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7795260A-843F-400B-B5F1-2C87A92C325D}" type="presOf" srcId="{D9223363-2543-4179-B76A-9745C69C8F52}" destId="{0BFF1F0F-89C4-4A9A-9406-BB785B796C8F}" srcOrd="0" destOrd="0" presId="urn:microsoft.com/office/officeart/2009/3/layout/IncreasingArrowsProcess"/>
    <dgm:cxn modelId="{E820E52B-DD51-4E30-9E44-5BC9D4B7B182}" type="presOf" srcId="{3D12658A-5309-426B-B809-9A7EFE5260A4}" destId="{3B1C5DE9-C14B-44B6-A6ED-F1E28A7BEB99}" srcOrd="0" destOrd="0" presId="urn:microsoft.com/office/officeart/2009/3/layout/IncreasingArrowsProcess"/>
    <dgm:cxn modelId="{54B87A4F-BAE3-4270-B6A7-365AE35A0BAF}" srcId="{D04F8E79-C999-4948-AC55-D7DB824850C8}" destId="{C2AA3879-C5F3-41C8-A632-A0964E684BB2}" srcOrd="0" destOrd="0" parTransId="{83009081-C130-4A8E-915D-6405403D84CF}" sibTransId="{B1D76F56-B22B-4185-A3B7-5DD5D9CE21AC}"/>
    <dgm:cxn modelId="{2C0E3556-234E-4684-AFC8-A8B5E10C0176}" srcId="{D9223363-2543-4179-B76A-9745C69C8F52}" destId="{D04F8E79-C999-4948-AC55-D7DB824850C8}" srcOrd="1" destOrd="0" parTransId="{BD602202-3126-4762-9DDF-0D8998A35881}" sibTransId="{AC8AC17C-B119-4271-843D-7BD4DF4C3830}"/>
    <dgm:cxn modelId="{F0831DB2-A517-4886-A67A-52C91C3A045D}" type="presOf" srcId="{316E99C6-F4BE-4217-9B88-4688CC50D826}" destId="{7323179B-DB6D-4A36-ADEF-5232394C8465}" srcOrd="0" destOrd="0" presId="urn:microsoft.com/office/officeart/2009/3/layout/IncreasingArrowsProcess"/>
    <dgm:cxn modelId="{72F252B4-FF5A-437E-B8D0-4E38368695DA}" type="presOf" srcId="{C2AA3879-C5F3-41C8-A632-A0964E684BB2}" destId="{D380F6DA-1FE3-45B1-9DCD-CE7D4D39E20A}" srcOrd="0" destOrd="0" presId="urn:microsoft.com/office/officeart/2009/3/layout/IncreasingArrowsProcess"/>
    <dgm:cxn modelId="{A4B37BB5-CF4C-4257-94A3-FFEEBD458BE3}" srcId="{316E99C6-F4BE-4217-9B88-4688CC50D826}" destId="{3D12658A-5309-426B-B809-9A7EFE5260A4}" srcOrd="0" destOrd="0" parTransId="{B666180C-529B-47A3-B17F-B320F4AB113B}" sibTransId="{CCCB74C4-74C2-4FCF-9484-6D4463E1BC25}"/>
    <dgm:cxn modelId="{709D44C5-240C-4F67-B8B1-264AECFAF794}" srcId="{D9223363-2543-4179-B76A-9745C69C8F52}" destId="{316E99C6-F4BE-4217-9B88-4688CC50D826}" srcOrd="0" destOrd="0" parTransId="{02D9F917-2F13-444E-AE78-8643D47B57DA}" sibTransId="{701ED215-DD0D-425E-B24D-1A30B8D84DE2}"/>
    <dgm:cxn modelId="{03B3EBC7-8ACB-4008-9255-56EB67F1877F}" type="presOf" srcId="{D04F8E79-C999-4948-AC55-D7DB824850C8}" destId="{EC24904D-03EF-4303-AFD2-9DF7E03DE2AB}" srcOrd="0" destOrd="0" presId="urn:microsoft.com/office/officeart/2009/3/layout/IncreasingArrowsProcess"/>
    <dgm:cxn modelId="{2D40BDD1-6BF3-4425-8125-0EC22728047A}" type="presParOf" srcId="{0BFF1F0F-89C4-4A9A-9406-BB785B796C8F}" destId="{7323179B-DB6D-4A36-ADEF-5232394C8465}" srcOrd="0" destOrd="0" presId="urn:microsoft.com/office/officeart/2009/3/layout/IncreasingArrowsProcess"/>
    <dgm:cxn modelId="{5E6DF542-D3BC-44A0-8945-DD8249FCFF0C}" type="presParOf" srcId="{0BFF1F0F-89C4-4A9A-9406-BB785B796C8F}" destId="{3B1C5DE9-C14B-44B6-A6ED-F1E28A7BEB99}" srcOrd="1" destOrd="0" presId="urn:microsoft.com/office/officeart/2009/3/layout/IncreasingArrowsProcess"/>
    <dgm:cxn modelId="{4E3FE117-4963-48E3-8787-ED8F6E3426F7}" type="presParOf" srcId="{0BFF1F0F-89C4-4A9A-9406-BB785B796C8F}" destId="{EC24904D-03EF-4303-AFD2-9DF7E03DE2AB}" srcOrd="2" destOrd="0" presId="urn:microsoft.com/office/officeart/2009/3/layout/IncreasingArrowsProcess"/>
    <dgm:cxn modelId="{985A5B36-540B-4E57-B9E4-B5E0E0FAD36D}" type="presParOf" srcId="{0BFF1F0F-89C4-4A9A-9406-BB785B796C8F}" destId="{D380F6DA-1FE3-45B1-9DCD-CE7D4D39E20A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223363-2543-4179-B76A-9745C69C8F5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316E99C6-F4BE-4217-9B88-4688CC50D826}">
      <dgm:prSet phldrT="[Text]"/>
      <dgm:spPr/>
      <dgm:t>
        <a:bodyPr/>
        <a:lstStyle/>
        <a:p>
          <a:pPr rtl="1"/>
          <a:endParaRPr lang="fa-IR" dirty="0"/>
        </a:p>
      </dgm:t>
    </dgm:pt>
    <dgm:pt modelId="{02D9F917-2F13-444E-AE78-8643D47B57DA}" type="par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701ED215-DD0D-425E-B24D-1A30B8D84DE2}" type="sibTrans" cxnId="{709D44C5-240C-4F67-B8B1-264AECFAF794}">
      <dgm:prSet/>
      <dgm:spPr/>
      <dgm:t>
        <a:bodyPr/>
        <a:lstStyle/>
        <a:p>
          <a:pPr rtl="1"/>
          <a:endParaRPr lang="fa-IR"/>
        </a:p>
      </dgm:t>
    </dgm:pt>
    <dgm:pt modelId="{3D12658A-5309-426B-B809-9A7EFE5260A4}">
      <dgm:prSet phldrT="[Text]" custT="1"/>
      <dgm:spPr/>
      <dgm:t>
        <a:bodyPr/>
        <a:lstStyle/>
        <a:p>
          <a:pPr algn="just" rtl="1"/>
          <a:endParaRPr lang="fa-IR" sz="1600" dirty="0">
            <a:solidFill>
              <a:srgbClr val="008000"/>
            </a:solidFill>
            <a:cs typeface="B Titr" panose="00000700000000000000" pitchFamily="2" charset="-78"/>
          </a:endParaRPr>
        </a:p>
      </dgm:t>
    </dgm:pt>
    <dgm:pt modelId="{B666180C-529B-47A3-B17F-B320F4AB113B}" type="par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CCCB74C4-74C2-4FCF-9484-6D4463E1BC25}" type="sibTrans" cxnId="{A4B37BB5-CF4C-4257-94A3-FFEEBD458BE3}">
      <dgm:prSet/>
      <dgm:spPr/>
      <dgm:t>
        <a:bodyPr/>
        <a:lstStyle/>
        <a:p>
          <a:pPr rtl="1"/>
          <a:endParaRPr lang="fa-IR"/>
        </a:p>
      </dgm:t>
    </dgm:pt>
    <dgm:pt modelId="{0BFF1F0F-89C4-4A9A-9406-BB785B796C8F}" type="pres">
      <dgm:prSet presAssocID="{D9223363-2543-4179-B76A-9745C69C8F52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323179B-DB6D-4A36-ADEF-5232394C8465}" type="pres">
      <dgm:prSet presAssocID="{316E99C6-F4BE-4217-9B88-4688CC50D826}" presName="parentText1" presStyleLbl="node1" presStyleIdx="0" presStyleCnt="1">
        <dgm:presLayoutVars>
          <dgm:chMax/>
          <dgm:chPref val="3"/>
          <dgm:bulletEnabled val="1"/>
        </dgm:presLayoutVars>
      </dgm:prSet>
      <dgm:spPr/>
    </dgm:pt>
    <dgm:pt modelId="{3B1C5DE9-C14B-44B6-A6ED-F1E28A7BEB99}" type="pres">
      <dgm:prSet presAssocID="{316E99C6-F4BE-4217-9B88-4688CC50D826}" presName="childText1" presStyleLbl="solidAlignAcc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5AD56F71-378A-4EC0-9937-ED3E6A726BEB}" type="presOf" srcId="{316E99C6-F4BE-4217-9B88-4688CC50D826}" destId="{7323179B-DB6D-4A36-ADEF-5232394C8465}" srcOrd="0" destOrd="0" presId="urn:microsoft.com/office/officeart/2009/3/layout/IncreasingArrowsProcess"/>
    <dgm:cxn modelId="{A4B37BB5-CF4C-4257-94A3-FFEEBD458BE3}" srcId="{316E99C6-F4BE-4217-9B88-4688CC50D826}" destId="{3D12658A-5309-426B-B809-9A7EFE5260A4}" srcOrd="0" destOrd="0" parTransId="{B666180C-529B-47A3-B17F-B320F4AB113B}" sibTransId="{CCCB74C4-74C2-4FCF-9484-6D4463E1BC25}"/>
    <dgm:cxn modelId="{709D44C5-240C-4F67-B8B1-264AECFAF794}" srcId="{D9223363-2543-4179-B76A-9745C69C8F52}" destId="{316E99C6-F4BE-4217-9B88-4688CC50D826}" srcOrd="0" destOrd="0" parTransId="{02D9F917-2F13-444E-AE78-8643D47B57DA}" sibTransId="{701ED215-DD0D-425E-B24D-1A30B8D84DE2}"/>
    <dgm:cxn modelId="{FB107ECE-FF1F-4191-B410-C7BF280747BD}" type="presOf" srcId="{D9223363-2543-4179-B76A-9745C69C8F52}" destId="{0BFF1F0F-89C4-4A9A-9406-BB785B796C8F}" srcOrd="0" destOrd="0" presId="urn:microsoft.com/office/officeart/2009/3/layout/IncreasingArrowsProcess"/>
    <dgm:cxn modelId="{C42276E1-A118-4D35-B3A1-9E42636D2999}" type="presOf" srcId="{3D12658A-5309-426B-B809-9A7EFE5260A4}" destId="{3B1C5DE9-C14B-44B6-A6ED-F1E28A7BEB99}" srcOrd="0" destOrd="0" presId="urn:microsoft.com/office/officeart/2009/3/layout/IncreasingArrowsProcess"/>
    <dgm:cxn modelId="{2B545882-069D-4949-9151-0B8CD7B7C786}" type="presParOf" srcId="{0BFF1F0F-89C4-4A9A-9406-BB785B796C8F}" destId="{7323179B-DB6D-4A36-ADEF-5232394C8465}" srcOrd="0" destOrd="0" presId="urn:microsoft.com/office/officeart/2009/3/layout/IncreasingArrowsProcess"/>
    <dgm:cxn modelId="{1C3661E8-1A03-4464-8FBD-05BB70562E06}" type="presParOf" srcId="{0BFF1F0F-89C4-4A9A-9406-BB785B796C8F}" destId="{3B1C5DE9-C14B-44B6-A6ED-F1E28A7BEB99}" srcOrd="1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3DA3EE-AE90-44D0-8B20-E2BB1355D851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pPr rtl="1"/>
          <a:endParaRPr lang="fa-IR"/>
        </a:p>
      </dgm:t>
    </dgm:pt>
    <dgm:pt modelId="{8336DADA-3032-4B33-8636-3236A6EDF88C}">
      <dgm:prSet phldrT="[Text]" custT="1"/>
      <dgm:spPr/>
      <dgm:t>
        <a:bodyPr vert="vert"/>
        <a:lstStyle/>
        <a:p>
          <a:pPr rtl="1"/>
          <a:endParaRPr lang="fa-IR" sz="4000" dirty="0">
            <a:cs typeface="B Titr" panose="00000700000000000000" pitchFamily="2" charset="-78"/>
          </a:endParaRPr>
        </a:p>
      </dgm:t>
    </dgm:pt>
    <dgm:pt modelId="{0CE801CA-6D0D-4A17-85E6-F0641239E904}" type="parTrans" cxnId="{736EA258-BDCA-4CF3-8CAB-5DFD812EC765}">
      <dgm:prSet/>
      <dgm:spPr/>
      <dgm:t>
        <a:bodyPr/>
        <a:lstStyle/>
        <a:p>
          <a:pPr rtl="1"/>
          <a:endParaRPr lang="fa-IR"/>
        </a:p>
      </dgm:t>
    </dgm:pt>
    <dgm:pt modelId="{F6BA8879-3A06-4364-B233-8849A2C4AEA1}" type="sibTrans" cxnId="{736EA258-BDCA-4CF3-8CAB-5DFD812EC765}">
      <dgm:prSet/>
      <dgm:spPr/>
      <dgm:t>
        <a:bodyPr/>
        <a:lstStyle/>
        <a:p>
          <a:pPr rtl="1"/>
          <a:endParaRPr lang="fa-IR"/>
        </a:p>
      </dgm:t>
    </dgm:pt>
    <dgm:pt modelId="{8A16F89D-60D4-4EF6-9304-7A4340C164C0}">
      <dgm:prSet/>
      <dgm:spPr/>
      <dgm:t>
        <a:bodyPr/>
        <a:lstStyle/>
        <a:p>
          <a:pPr rtl="1"/>
          <a:endParaRPr lang="fa-IR"/>
        </a:p>
      </dgm:t>
    </dgm:pt>
    <dgm:pt modelId="{30AFD80F-0E72-4770-B8D1-AF417685BAAD}" type="parTrans" cxnId="{83BB58C2-1006-44AA-9772-DC63F94501DB}">
      <dgm:prSet/>
      <dgm:spPr/>
      <dgm:t>
        <a:bodyPr/>
        <a:lstStyle/>
        <a:p>
          <a:pPr rtl="1"/>
          <a:endParaRPr lang="fa-IR"/>
        </a:p>
      </dgm:t>
    </dgm:pt>
    <dgm:pt modelId="{0D12F03D-FB40-44F1-AE4A-11625399B4D2}" type="sibTrans" cxnId="{83BB58C2-1006-44AA-9772-DC63F94501DB}">
      <dgm:prSet/>
      <dgm:spPr/>
      <dgm:t>
        <a:bodyPr/>
        <a:lstStyle/>
        <a:p>
          <a:pPr rtl="1"/>
          <a:endParaRPr lang="fa-IR"/>
        </a:p>
      </dgm:t>
    </dgm:pt>
    <dgm:pt modelId="{73A7215A-3A14-4A9F-B141-752F392BC493}">
      <dgm:prSet phldrT="[Text]" phldr="1"/>
      <dgm:spPr/>
      <dgm:t>
        <a:bodyPr/>
        <a:lstStyle/>
        <a:p>
          <a:pPr rtl="1"/>
          <a:endParaRPr lang="fa-IR" dirty="0"/>
        </a:p>
      </dgm:t>
    </dgm:pt>
    <dgm:pt modelId="{3E0CC92A-2249-4BC7-B599-1076F6F9CD32}" type="sibTrans" cxnId="{0591C488-0DD3-4781-8DC7-DC231653605A}">
      <dgm:prSet/>
      <dgm:spPr/>
      <dgm:t>
        <a:bodyPr/>
        <a:lstStyle/>
        <a:p>
          <a:pPr rtl="1"/>
          <a:endParaRPr lang="fa-IR"/>
        </a:p>
      </dgm:t>
    </dgm:pt>
    <dgm:pt modelId="{13F12638-A9FD-44FA-98E7-23A70BA9BCB0}" type="parTrans" cxnId="{0591C488-0DD3-4781-8DC7-DC231653605A}">
      <dgm:prSet/>
      <dgm:spPr/>
      <dgm:t>
        <a:bodyPr/>
        <a:lstStyle/>
        <a:p>
          <a:pPr rtl="1"/>
          <a:endParaRPr lang="fa-IR"/>
        </a:p>
      </dgm:t>
    </dgm:pt>
    <dgm:pt modelId="{913EF812-18A1-4057-9C1E-7A2815607680}">
      <dgm:prSet/>
      <dgm:spPr/>
      <dgm:t>
        <a:bodyPr/>
        <a:lstStyle/>
        <a:p>
          <a:pPr rtl="1"/>
          <a:endParaRPr lang="fa-IR"/>
        </a:p>
      </dgm:t>
    </dgm:pt>
    <dgm:pt modelId="{12441ED1-E74E-43A2-82A0-5B4DEFED4769}" type="sibTrans" cxnId="{C5BF1BA9-F6E8-41A1-B4D8-B44A90CAF894}">
      <dgm:prSet/>
      <dgm:spPr/>
      <dgm:t>
        <a:bodyPr/>
        <a:lstStyle/>
        <a:p>
          <a:pPr rtl="1"/>
          <a:endParaRPr lang="fa-IR"/>
        </a:p>
      </dgm:t>
    </dgm:pt>
    <dgm:pt modelId="{B8DBE569-4FE6-4E43-A020-18C498FB3466}" type="parTrans" cxnId="{C5BF1BA9-F6E8-41A1-B4D8-B44A90CAF894}">
      <dgm:prSet/>
      <dgm:spPr/>
      <dgm:t>
        <a:bodyPr/>
        <a:lstStyle/>
        <a:p>
          <a:pPr rtl="1"/>
          <a:endParaRPr lang="fa-IR"/>
        </a:p>
      </dgm:t>
    </dgm:pt>
    <dgm:pt modelId="{3BA740A3-D180-4E3F-9841-E7C145B0B642}">
      <dgm:prSet phldrT="[Text]" phldr="1"/>
      <dgm:spPr/>
      <dgm:t>
        <a:bodyPr/>
        <a:lstStyle/>
        <a:p>
          <a:pPr rtl="1"/>
          <a:endParaRPr lang="fa-IR" dirty="0"/>
        </a:p>
      </dgm:t>
    </dgm:pt>
    <dgm:pt modelId="{5CFC4BB4-EB83-472C-91ED-B500C91EC8D9}" type="sibTrans" cxnId="{8DF6DC53-371B-47EA-879A-BC9B4681715A}">
      <dgm:prSet/>
      <dgm:spPr/>
      <dgm:t>
        <a:bodyPr/>
        <a:lstStyle/>
        <a:p>
          <a:pPr rtl="1"/>
          <a:endParaRPr lang="fa-IR"/>
        </a:p>
      </dgm:t>
    </dgm:pt>
    <dgm:pt modelId="{A025CBAB-290B-490A-9F20-7BAF199F58C7}" type="parTrans" cxnId="{8DF6DC53-371B-47EA-879A-BC9B4681715A}">
      <dgm:prSet/>
      <dgm:spPr/>
      <dgm:t>
        <a:bodyPr/>
        <a:lstStyle/>
        <a:p>
          <a:pPr rtl="1"/>
          <a:endParaRPr lang="fa-IR"/>
        </a:p>
      </dgm:t>
    </dgm:pt>
    <dgm:pt modelId="{7DCB8E0E-904B-4537-8A81-3A49E7EBCBD7}">
      <dgm:prSet phldrT="[Text]" phldr="1"/>
      <dgm:spPr/>
      <dgm:t>
        <a:bodyPr/>
        <a:lstStyle/>
        <a:p>
          <a:pPr rtl="1"/>
          <a:endParaRPr lang="fa-IR" dirty="0"/>
        </a:p>
      </dgm:t>
    </dgm:pt>
    <dgm:pt modelId="{8D0BF08A-89C9-4EB9-B6DB-78E46E66F246}" type="sibTrans" cxnId="{6DD65242-6F2F-4BDB-BB9F-8D940FF17817}">
      <dgm:prSet/>
      <dgm:spPr/>
      <dgm:t>
        <a:bodyPr/>
        <a:lstStyle/>
        <a:p>
          <a:pPr rtl="1"/>
          <a:endParaRPr lang="fa-IR"/>
        </a:p>
      </dgm:t>
    </dgm:pt>
    <dgm:pt modelId="{28840F8C-2B28-4151-8A8A-0E1A7FA42A90}" type="parTrans" cxnId="{6DD65242-6F2F-4BDB-BB9F-8D940FF17817}">
      <dgm:prSet/>
      <dgm:spPr/>
      <dgm:t>
        <a:bodyPr/>
        <a:lstStyle/>
        <a:p>
          <a:pPr rtl="1"/>
          <a:endParaRPr lang="fa-IR"/>
        </a:p>
      </dgm:t>
    </dgm:pt>
    <dgm:pt modelId="{38E9F207-D73D-4535-918F-E0A4E209BA57}">
      <dgm:prSet/>
      <dgm:spPr/>
      <dgm:t>
        <a:bodyPr/>
        <a:lstStyle/>
        <a:p>
          <a:pPr rtl="1"/>
          <a:endParaRPr lang="fa-IR"/>
        </a:p>
      </dgm:t>
    </dgm:pt>
    <dgm:pt modelId="{1F9EEF04-E20A-473F-80C6-6C2B4FBEDF40}" type="sibTrans" cxnId="{A7B5931A-2AE5-49D5-B0B7-CB6AA054E69A}">
      <dgm:prSet/>
      <dgm:spPr/>
      <dgm:t>
        <a:bodyPr/>
        <a:lstStyle/>
        <a:p>
          <a:pPr rtl="1"/>
          <a:endParaRPr lang="fa-IR"/>
        </a:p>
      </dgm:t>
    </dgm:pt>
    <dgm:pt modelId="{8321135C-4DE3-423A-9862-89C4D40B1961}" type="parTrans" cxnId="{A7B5931A-2AE5-49D5-B0B7-CB6AA054E69A}">
      <dgm:prSet/>
      <dgm:spPr/>
      <dgm:t>
        <a:bodyPr/>
        <a:lstStyle/>
        <a:p>
          <a:pPr rtl="1"/>
          <a:endParaRPr lang="fa-IR"/>
        </a:p>
      </dgm:t>
    </dgm:pt>
    <dgm:pt modelId="{865B9E93-079E-45E7-9449-B9A680F70FFF}">
      <dgm:prSet/>
      <dgm:spPr/>
      <dgm:t>
        <a:bodyPr/>
        <a:lstStyle/>
        <a:p>
          <a:pPr rtl="1"/>
          <a:endParaRPr lang="fa-IR"/>
        </a:p>
      </dgm:t>
    </dgm:pt>
    <dgm:pt modelId="{A1C979F9-FA89-4FAD-AA07-ABB5156AF434}" type="sibTrans" cxnId="{72ED7D9C-3801-4B22-AD79-89C88EF6FE54}">
      <dgm:prSet/>
      <dgm:spPr/>
      <dgm:t>
        <a:bodyPr/>
        <a:lstStyle/>
        <a:p>
          <a:pPr rtl="1"/>
          <a:endParaRPr lang="fa-IR"/>
        </a:p>
      </dgm:t>
    </dgm:pt>
    <dgm:pt modelId="{62945D56-6DB6-497C-B67A-840CC214F38D}" type="parTrans" cxnId="{72ED7D9C-3801-4B22-AD79-89C88EF6FE54}">
      <dgm:prSet/>
      <dgm:spPr/>
      <dgm:t>
        <a:bodyPr/>
        <a:lstStyle/>
        <a:p>
          <a:pPr rtl="1"/>
          <a:endParaRPr lang="fa-IR"/>
        </a:p>
      </dgm:t>
    </dgm:pt>
    <dgm:pt modelId="{A14E63A5-29D5-4CE3-8975-557761ACD057}">
      <dgm:prSet/>
      <dgm:spPr/>
      <dgm:t>
        <a:bodyPr/>
        <a:lstStyle/>
        <a:p>
          <a:pPr rtl="1"/>
          <a:endParaRPr lang="fa-IR"/>
        </a:p>
      </dgm:t>
    </dgm:pt>
    <dgm:pt modelId="{914F1536-CAAC-4563-8CD3-57F7280B70C9}" type="sibTrans" cxnId="{E859C09A-500A-4275-B1DB-91A197BD3834}">
      <dgm:prSet/>
      <dgm:spPr/>
      <dgm:t>
        <a:bodyPr/>
        <a:lstStyle/>
        <a:p>
          <a:pPr rtl="1"/>
          <a:endParaRPr lang="fa-IR"/>
        </a:p>
      </dgm:t>
    </dgm:pt>
    <dgm:pt modelId="{F778F3BC-2668-44CE-BD86-A00C82396495}" type="parTrans" cxnId="{E859C09A-500A-4275-B1DB-91A197BD3834}">
      <dgm:prSet/>
      <dgm:spPr/>
      <dgm:t>
        <a:bodyPr/>
        <a:lstStyle/>
        <a:p>
          <a:pPr rtl="1"/>
          <a:endParaRPr lang="fa-IR"/>
        </a:p>
      </dgm:t>
    </dgm:pt>
    <dgm:pt modelId="{FD5CE039-66A1-4782-90FB-4278DAACBAB6}">
      <dgm:prSet/>
      <dgm:spPr/>
      <dgm:t>
        <a:bodyPr/>
        <a:lstStyle/>
        <a:p>
          <a:pPr rtl="1"/>
          <a:endParaRPr lang="fa-IR"/>
        </a:p>
      </dgm:t>
    </dgm:pt>
    <dgm:pt modelId="{709392E4-E50C-4193-8327-2D33A298E920}" type="sibTrans" cxnId="{97C0501C-B791-47DC-9306-68DA910DC0B5}">
      <dgm:prSet/>
      <dgm:spPr/>
      <dgm:t>
        <a:bodyPr/>
        <a:lstStyle/>
        <a:p>
          <a:pPr rtl="1"/>
          <a:endParaRPr lang="fa-IR"/>
        </a:p>
      </dgm:t>
    </dgm:pt>
    <dgm:pt modelId="{44EF9BA5-F62C-4516-A716-649A83F6A5D0}" type="parTrans" cxnId="{97C0501C-B791-47DC-9306-68DA910DC0B5}">
      <dgm:prSet/>
      <dgm:spPr/>
      <dgm:t>
        <a:bodyPr/>
        <a:lstStyle/>
        <a:p>
          <a:pPr rtl="1"/>
          <a:endParaRPr lang="fa-IR"/>
        </a:p>
      </dgm:t>
    </dgm:pt>
    <dgm:pt modelId="{8C59E7DB-B77A-4D96-890E-454FCE16024A}">
      <dgm:prSet/>
      <dgm:spPr/>
      <dgm:t>
        <a:bodyPr/>
        <a:lstStyle/>
        <a:p>
          <a:pPr rtl="1"/>
          <a:endParaRPr lang="fa-IR"/>
        </a:p>
      </dgm:t>
    </dgm:pt>
    <dgm:pt modelId="{3FB640DD-CAEF-41D2-9A03-CAFD83E8C0E4}" type="sibTrans" cxnId="{47CC5705-8E67-44DB-8188-87A47ADF3938}">
      <dgm:prSet/>
      <dgm:spPr/>
      <dgm:t>
        <a:bodyPr/>
        <a:lstStyle/>
        <a:p>
          <a:pPr rtl="1"/>
          <a:endParaRPr lang="fa-IR"/>
        </a:p>
      </dgm:t>
    </dgm:pt>
    <dgm:pt modelId="{030426DF-507C-44A6-81D1-829DB79FF3A3}" type="parTrans" cxnId="{47CC5705-8E67-44DB-8188-87A47ADF3938}">
      <dgm:prSet/>
      <dgm:spPr/>
      <dgm:t>
        <a:bodyPr/>
        <a:lstStyle/>
        <a:p>
          <a:pPr rtl="1"/>
          <a:endParaRPr lang="fa-IR"/>
        </a:p>
      </dgm:t>
    </dgm:pt>
    <dgm:pt modelId="{8AFBE768-2A76-4A7C-944B-0F2B00D18729}">
      <dgm:prSet/>
      <dgm:spPr/>
      <dgm:t>
        <a:bodyPr/>
        <a:lstStyle/>
        <a:p>
          <a:pPr rtl="1"/>
          <a:endParaRPr lang="fa-IR"/>
        </a:p>
      </dgm:t>
    </dgm:pt>
    <dgm:pt modelId="{51AEC838-FA7C-4752-AFFA-5267C68582F2}" type="sibTrans" cxnId="{992E7F8A-D09F-47A5-AB8C-B4AF5A8428A1}">
      <dgm:prSet/>
      <dgm:spPr/>
      <dgm:t>
        <a:bodyPr/>
        <a:lstStyle/>
        <a:p>
          <a:pPr rtl="1"/>
          <a:endParaRPr lang="fa-IR"/>
        </a:p>
      </dgm:t>
    </dgm:pt>
    <dgm:pt modelId="{7DC5C399-4446-4A62-8534-622CB203E8D6}" type="parTrans" cxnId="{992E7F8A-D09F-47A5-AB8C-B4AF5A8428A1}">
      <dgm:prSet/>
      <dgm:spPr/>
      <dgm:t>
        <a:bodyPr/>
        <a:lstStyle/>
        <a:p>
          <a:pPr rtl="1"/>
          <a:endParaRPr lang="fa-IR"/>
        </a:p>
      </dgm:t>
    </dgm:pt>
    <dgm:pt modelId="{83499B5E-AA97-4C4C-A747-49EB4A7353DF}" type="pres">
      <dgm:prSet presAssocID="{FE3DA3EE-AE90-44D0-8B20-E2BB1355D85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C7ABD62-177D-4DA6-8685-52708C830660}" type="pres">
      <dgm:prSet presAssocID="{8336DADA-3032-4B33-8636-3236A6EDF88C}" presName="root1" presStyleCnt="0"/>
      <dgm:spPr/>
    </dgm:pt>
    <dgm:pt modelId="{5EDB5632-30E0-4796-9C38-F8BB6B7EB915}" type="pres">
      <dgm:prSet presAssocID="{8336DADA-3032-4B33-8636-3236A6EDF88C}" presName="LevelOneTextNode" presStyleLbl="node0" presStyleIdx="0" presStyleCnt="1" custScaleX="743002" custScaleY="225344">
        <dgm:presLayoutVars>
          <dgm:chPref val="3"/>
        </dgm:presLayoutVars>
      </dgm:prSet>
      <dgm:spPr/>
    </dgm:pt>
    <dgm:pt modelId="{CFA88986-E5DD-4CBA-8E41-610491EC02C4}" type="pres">
      <dgm:prSet presAssocID="{8336DADA-3032-4B33-8636-3236A6EDF88C}" presName="level2hierChild" presStyleCnt="0"/>
      <dgm:spPr/>
    </dgm:pt>
    <dgm:pt modelId="{CA4A8B6B-596A-4C3A-94A1-6BA4792671A5}" type="pres">
      <dgm:prSet presAssocID="{30AFD80F-0E72-4770-B8D1-AF417685BAAD}" presName="conn2-1" presStyleLbl="parChTrans1D2" presStyleIdx="0" presStyleCnt="11"/>
      <dgm:spPr/>
    </dgm:pt>
    <dgm:pt modelId="{36552882-C46C-4D43-B9AC-3CA862136A07}" type="pres">
      <dgm:prSet presAssocID="{30AFD80F-0E72-4770-B8D1-AF417685BAAD}" presName="connTx" presStyleLbl="parChTrans1D2" presStyleIdx="0" presStyleCnt="11"/>
      <dgm:spPr/>
    </dgm:pt>
    <dgm:pt modelId="{4052E09A-5C10-4166-B678-17DBCA89A9DE}" type="pres">
      <dgm:prSet presAssocID="{8A16F89D-60D4-4EF6-9304-7A4340C164C0}" presName="root2" presStyleCnt="0"/>
      <dgm:spPr/>
    </dgm:pt>
    <dgm:pt modelId="{43B2172B-4ACC-407E-861B-BEAAF3DFE6CC}" type="pres">
      <dgm:prSet presAssocID="{8A16F89D-60D4-4EF6-9304-7A4340C164C0}" presName="LevelTwoTextNode" presStyleLbl="node2" presStyleIdx="0" presStyleCnt="11" custScaleX="260708">
        <dgm:presLayoutVars>
          <dgm:chPref val="3"/>
        </dgm:presLayoutVars>
      </dgm:prSet>
      <dgm:spPr/>
    </dgm:pt>
    <dgm:pt modelId="{7CA461E1-7334-45FD-885E-A964EC84B53E}" type="pres">
      <dgm:prSet presAssocID="{8A16F89D-60D4-4EF6-9304-7A4340C164C0}" presName="level3hierChild" presStyleCnt="0"/>
      <dgm:spPr/>
    </dgm:pt>
    <dgm:pt modelId="{AA7FEF9B-5F66-4018-8391-0FE79788C0CD}" type="pres">
      <dgm:prSet presAssocID="{7DC5C399-4446-4A62-8534-622CB203E8D6}" presName="conn2-1" presStyleLbl="parChTrans1D2" presStyleIdx="1" presStyleCnt="11"/>
      <dgm:spPr/>
    </dgm:pt>
    <dgm:pt modelId="{F5FD74F8-7E1A-421D-A1D6-FE701C7985AD}" type="pres">
      <dgm:prSet presAssocID="{7DC5C399-4446-4A62-8534-622CB203E8D6}" presName="connTx" presStyleLbl="parChTrans1D2" presStyleIdx="1" presStyleCnt="11"/>
      <dgm:spPr/>
    </dgm:pt>
    <dgm:pt modelId="{D975E5AB-1C0B-44AF-8D09-CD5997B3CE6F}" type="pres">
      <dgm:prSet presAssocID="{8AFBE768-2A76-4A7C-944B-0F2B00D18729}" presName="root2" presStyleCnt="0"/>
      <dgm:spPr/>
    </dgm:pt>
    <dgm:pt modelId="{6F68F20E-4473-48AA-A9E9-F76FF37EA960}" type="pres">
      <dgm:prSet presAssocID="{8AFBE768-2A76-4A7C-944B-0F2B00D18729}" presName="LevelTwoTextNode" presStyleLbl="node2" presStyleIdx="1" presStyleCnt="11" custScaleX="260707">
        <dgm:presLayoutVars>
          <dgm:chPref val="3"/>
        </dgm:presLayoutVars>
      </dgm:prSet>
      <dgm:spPr/>
    </dgm:pt>
    <dgm:pt modelId="{56065D04-1E54-48F5-863A-EAC053ED9294}" type="pres">
      <dgm:prSet presAssocID="{8AFBE768-2A76-4A7C-944B-0F2B00D18729}" presName="level3hierChild" presStyleCnt="0"/>
      <dgm:spPr/>
    </dgm:pt>
    <dgm:pt modelId="{A765B7BA-F888-46F6-A436-1A9CED2D48E6}" type="pres">
      <dgm:prSet presAssocID="{030426DF-507C-44A6-81D1-829DB79FF3A3}" presName="conn2-1" presStyleLbl="parChTrans1D2" presStyleIdx="2" presStyleCnt="11"/>
      <dgm:spPr/>
    </dgm:pt>
    <dgm:pt modelId="{FD7F021D-2D71-4211-9978-5AA5C7D06ED8}" type="pres">
      <dgm:prSet presAssocID="{030426DF-507C-44A6-81D1-829DB79FF3A3}" presName="connTx" presStyleLbl="parChTrans1D2" presStyleIdx="2" presStyleCnt="11"/>
      <dgm:spPr/>
    </dgm:pt>
    <dgm:pt modelId="{FBE2304B-C48F-4F10-A0FC-52CEF8E63D6A}" type="pres">
      <dgm:prSet presAssocID="{8C59E7DB-B77A-4D96-890E-454FCE16024A}" presName="root2" presStyleCnt="0"/>
      <dgm:spPr/>
    </dgm:pt>
    <dgm:pt modelId="{7091DBB8-1FC0-42B1-AA0A-8FA4EA09CD2F}" type="pres">
      <dgm:prSet presAssocID="{8C59E7DB-B77A-4D96-890E-454FCE16024A}" presName="LevelTwoTextNode" presStyleLbl="node2" presStyleIdx="2" presStyleCnt="11" custScaleX="260707">
        <dgm:presLayoutVars>
          <dgm:chPref val="3"/>
        </dgm:presLayoutVars>
      </dgm:prSet>
      <dgm:spPr/>
    </dgm:pt>
    <dgm:pt modelId="{904FA285-4974-4709-BB17-73BC731FA18B}" type="pres">
      <dgm:prSet presAssocID="{8C59E7DB-B77A-4D96-890E-454FCE16024A}" presName="level3hierChild" presStyleCnt="0"/>
      <dgm:spPr/>
    </dgm:pt>
    <dgm:pt modelId="{67362242-92BC-4A92-80A9-51634335DAA6}" type="pres">
      <dgm:prSet presAssocID="{44EF9BA5-F62C-4516-A716-649A83F6A5D0}" presName="conn2-1" presStyleLbl="parChTrans1D2" presStyleIdx="3" presStyleCnt="11"/>
      <dgm:spPr/>
    </dgm:pt>
    <dgm:pt modelId="{F9D24F74-4162-4A5E-9080-9341CF4B08C0}" type="pres">
      <dgm:prSet presAssocID="{44EF9BA5-F62C-4516-A716-649A83F6A5D0}" presName="connTx" presStyleLbl="parChTrans1D2" presStyleIdx="3" presStyleCnt="11"/>
      <dgm:spPr/>
    </dgm:pt>
    <dgm:pt modelId="{49BA692F-CFA1-4CE4-A054-E4EF1B4E501C}" type="pres">
      <dgm:prSet presAssocID="{FD5CE039-66A1-4782-90FB-4278DAACBAB6}" presName="root2" presStyleCnt="0"/>
      <dgm:spPr/>
    </dgm:pt>
    <dgm:pt modelId="{29FEE0AD-B503-4B4F-82B0-1AFDACEF3475}" type="pres">
      <dgm:prSet presAssocID="{FD5CE039-66A1-4782-90FB-4278DAACBAB6}" presName="LevelTwoTextNode" presStyleLbl="node2" presStyleIdx="3" presStyleCnt="11" custScaleX="260707">
        <dgm:presLayoutVars>
          <dgm:chPref val="3"/>
        </dgm:presLayoutVars>
      </dgm:prSet>
      <dgm:spPr/>
    </dgm:pt>
    <dgm:pt modelId="{F81B58ED-55F5-4A72-A305-A227E974FAE2}" type="pres">
      <dgm:prSet presAssocID="{FD5CE039-66A1-4782-90FB-4278DAACBAB6}" presName="level3hierChild" presStyleCnt="0"/>
      <dgm:spPr/>
    </dgm:pt>
    <dgm:pt modelId="{D708F81F-205D-476A-ACFD-3226C92D7649}" type="pres">
      <dgm:prSet presAssocID="{F778F3BC-2668-44CE-BD86-A00C82396495}" presName="conn2-1" presStyleLbl="parChTrans1D2" presStyleIdx="4" presStyleCnt="11"/>
      <dgm:spPr/>
    </dgm:pt>
    <dgm:pt modelId="{B023EC38-F58B-4A9F-B3A5-1555F4AE7387}" type="pres">
      <dgm:prSet presAssocID="{F778F3BC-2668-44CE-BD86-A00C82396495}" presName="connTx" presStyleLbl="parChTrans1D2" presStyleIdx="4" presStyleCnt="11"/>
      <dgm:spPr/>
    </dgm:pt>
    <dgm:pt modelId="{C7B448E1-2BDD-45B8-94C6-BBDC4CD96AEC}" type="pres">
      <dgm:prSet presAssocID="{A14E63A5-29D5-4CE3-8975-557761ACD057}" presName="root2" presStyleCnt="0"/>
      <dgm:spPr/>
    </dgm:pt>
    <dgm:pt modelId="{CC7309F6-A3CD-445F-88FF-2D38A2887F5F}" type="pres">
      <dgm:prSet presAssocID="{A14E63A5-29D5-4CE3-8975-557761ACD057}" presName="LevelTwoTextNode" presStyleLbl="node2" presStyleIdx="4" presStyleCnt="11" custScaleX="260707">
        <dgm:presLayoutVars>
          <dgm:chPref val="3"/>
        </dgm:presLayoutVars>
      </dgm:prSet>
      <dgm:spPr/>
    </dgm:pt>
    <dgm:pt modelId="{307DDA95-B224-400C-B068-FD7BC0C1B943}" type="pres">
      <dgm:prSet presAssocID="{A14E63A5-29D5-4CE3-8975-557761ACD057}" presName="level3hierChild" presStyleCnt="0"/>
      <dgm:spPr/>
    </dgm:pt>
    <dgm:pt modelId="{9A33F7D0-85AB-4B83-A8B2-4FB3ABB0E3A5}" type="pres">
      <dgm:prSet presAssocID="{62945D56-6DB6-497C-B67A-840CC214F38D}" presName="conn2-1" presStyleLbl="parChTrans1D2" presStyleIdx="5" presStyleCnt="11"/>
      <dgm:spPr/>
    </dgm:pt>
    <dgm:pt modelId="{62C6F991-4950-4FDE-B2D2-BBFF76BC4A25}" type="pres">
      <dgm:prSet presAssocID="{62945D56-6DB6-497C-B67A-840CC214F38D}" presName="connTx" presStyleLbl="parChTrans1D2" presStyleIdx="5" presStyleCnt="11"/>
      <dgm:spPr/>
    </dgm:pt>
    <dgm:pt modelId="{4B0AC87F-7D5F-4A2B-BD03-336DF8A8ED8C}" type="pres">
      <dgm:prSet presAssocID="{865B9E93-079E-45E7-9449-B9A680F70FFF}" presName="root2" presStyleCnt="0"/>
      <dgm:spPr/>
    </dgm:pt>
    <dgm:pt modelId="{2BA5B4E5-C831-4E84-BD3D-9D0AA1750713}" type="pres">
      <dgm:prSet presAssocID="{865B9E93-079E-45E7-9449-B9A680F70FFF}" presName="LevelTwoTextNode" presStyleLbl="node2" presStyleIdx="5" presStyleCnt="11" custScaleX="260707">
        <dgm:presLayoutVars>
          <dgm:chPref val="3"/>
        </dgm:presLayoutVars>
      </dgm:prSet>
      <dgm:spPr/>
    </dgm:pt>
    <dgm:pt modelId="{6ADDD430-6D13-429C-9C61-C02C5F1BE00A}" type="pres">
      <dgm:prSet presAssocID="{865B9E93-079E-45E7-9449-B9A680F70FFF}" presName="level3hierChild" presStyleCnt="0"/>
      <dgm:spPr/>
    </dgm:pt>
    <dgm:pt modelId="{80FDB6F3-11FF-456B-8047-3F4EEFCA86C5}" type="pres">
      <dgm:prSet presAssocID="{8321135C-4DE3-423A-9862-89C4D40B1961}" presName="conn2-1" presStyleLbl="parChTrans1D2" presStyleIdx="6" presStyleCnt="11"/>
      <dgm:spPr/>
    </dgm:pt>
    <dgm:pt modelId="{0AEDE0F2-7067-42DF-AB71-87C72FE611F0}" type="pres">
      <dgm:prSet presAssocID="{8321135C-4DE3-423A-9862-89C4D40B1961}" presName="connTx" presStyleLbl="parChTrans1D2" presStyleIdx="6" presStyleCnt="11"/>
      <dgm:spPr/>
    </dgm:pt>
    <dgm:pt modelId="{CA07A865-689C-4E15-BBFB-C964E0705153}" type="pres">
      <dgm:prSet presAssocID="{38E9F207-D73D-4535-918F-E0A4E209BA57}" presName="root2" presStyleCnt="0"/>
      <dgm:spPr/>
    </dgm:pt>
    <dgm:pt modelId="{8501DFB1-4E45-401E-9632-C48EBAFFFD90}" type="pres">
      <dgm:prSet presAssocID="{38E9F207-D73D-4535-918F-E0A4E209BA57}" presName="LevelTwoTextNode" presStyleLbl="node2" presStyleIdx="6" presStyleCnt="11" custScaleX="260707">
        <dgm:presLayoutVars>
          <dgm:chPref val="3"/>
        </dgm:presLayoutVars>
      </dgm:prSet>
      <dgm:spPr/>
    </dgm:pt>
    <dgm:pt modelId="{BA4F96EB-32D4-4613-B710-BDA1A7378E8A}" type="pres">
      <dgm:prSet presAssocID="{38E9F207-D73D-4535-918F-E0A4E209BA57}" presName="level3hierChild" presStyleCnt="0"/>
      <dgm:spPr/>
    </dgm:pt>
    <dgm:pt modelId="{A23E03FA-CBE3-4114-8E9D-D5E586072168}" type="pres">
      <dgm:prSet presAssocID="{28840F8C-2B28-4151-8A8A-0E1A7FA42A90}" presName="conn2-1" presStyleLbl="parChTrans1D2" presStyleIdx="7" presStyleCnt="11"/>
      <dgm:spPr/>
    </dgm:pt>
    <dgm:pt modelId="{133E7102-2ADC-489E-A32D-2AC4C13C9CA9}" type="pres">
      <dgm:prSet presAssocID="{28840F8C-2B28-4151-8A8A-0E1A7FA42A90}" presName="connTx" presStyleLbl="parChTrans1D2" presStyleIdx="7" presStyleCnt="11"/>
      <dgm:spPr/>
    </dgm:pt>
    <dgm:pt modelId="{9C866B70-854B-49EE-92F4-6568382AE019}" type="pres">
      <dgm:prSet presAssocID="{7DCB8E0E-904B-4537-8A81-3A49E7EBCBD7}" presName="root2" presStyleCnt="0"/>
      <dgm:spPr/>
    </dgm:pt>
    <dgm:pt modelId="{02C02F7F-19F3-4EAE-B790-7DE441D1390B}" type="pres">
      <dgm:prSet presAssocID="{7DCB8E0E-904B-4537-8A81-3A49E7EBCBD7}" presName="LevelTwoTextNode" presStyleLbl="node2" presStyleIdx="7" presStyleCnt="11" custScaleX="260707">
        <dgm:presLayoutVars>
          <dgm:chPref val="3"/>
        </dgm:presLayoutVars>
      </dgm:prSet>
      <dgm:spPr/>
    </dgm:pt>
    <dgm:pt modelId="{4FB0D3E8-B051-4C71-BF2A-65D621E1B9D4}" type="pres">
      <dgm:prSet presAssocID="{7DCB8E0E-904B-4537-8A81-3A49E7EBCBD7}" presName="level3hierChild" presStyleCnt="0"/>
      <dgm:spPr/>
    </dgm:pt>
    <dgm:pt modelId="{C7995D19-5805-4C76-A901-3242B1F7E362}" type="pres">
      <dgm:prSet presAssocID="{A025CBAB-290B-490A-9F20-7BAF199F58C7}" presName="conn2-1" presStyleLbl="parChTrans1D2" presStyleIdx="8" presStyleCnt="11"/>
      <dgm:spPr/>
    </dgm:pt>
    <dgm:pt modelId="{36A54296-4DC7-4A0F-BEE0-E6108E8C43F9}" type="pres">
      <dgm:prSet presAssocID="{A025CBAB-290B-490A-9F20-7BAF199F58C7}" presName="connTx" presStyleLbl="parChTrans1D2" presStyleIdx="8" presStyleCnt="11"/>
      <dgm:spPr/>
    </dgm:pt>
    <dgm:pt modelId="{33A6B1F2-6907-4010-970D-76FAABC2866E}" type="pres">
      <dgm:prSet presAssocID="{3BA740A3-D180-4E3F-9841-E7C145B0B642}" presName="root2" presStyleCnt="0"/>
      <dgm:spPr/>
    </dgm:pt>
    <dgm:pt modelId="{DE9950F0-21C9-43D3-8DC8-5A9F565BEC5A}" type="pres">
      <dgm:prSet presAssocID="{3BA740A3-D180-4E3F-9841-E7C145B0B642}" presName="LevelTwoTextNode" presStyleLbl="node2" presStyleIdx="8" presStyleCnt="11" custScaleX="260707">
        <dgm:presLayoutVars>
          <dgm:chPref val="3"/>
        </dgm:presLayoutVars>
      </dgm:prSet>
      <dgm:spPr/>
    </dgm:pt>
    <dgm:pt modelId="{7681FCDA-FFD9-4F20-849B-2F739F349C87}" type="pres">
      <dgm:prSet presAssocID="{3BA740A3-D180-4E3F-9841-E7C145B0B642}" presName="level3hierChild" presStyleCnt="0"/>
      <dgm:spPr/>
    </dgm:pt>
    <dgm:pt modelId="{1CCDC049-1F5A-45E1-BCBE-79B6A3A78CD5}" type="pres">
      <dgm:prSet presAssocID="{B8DBE569-4FE6-4E43-A020-18C498FB3466}" presName="conn2-1" presStyleLbl="parChTrans1D2" presStyleIdx="9" presStyleCnt="11"/>
      <dgm:spPr/>
    </dgm:pt>
    <dgm:pt modelId="{F6D86AF8-9842-47F4-AAC4-4E2E65F99395}" type="pres">
      <dgm:prSet presAssocID="{B8DBE569-4FE6-4E43-A020-18C498FB3466}" presName="connTx" presStyleLbl="parChTrans1D2" presStyleIdx="9" presStyleCnt="11"/>
      <dgm:spPr/>
    </dgm:pt>
    <dgm:pt modelId="{4E67698F-A3A5-4077-881E-16F620E88A6C}" type="pres">
      <dgm:prSet presAssocID="{913EF812-18A1-4057-9C1E-7A2815607680}" presName="root2" presStyleCnt="0"/>
      <dgm:spPr/>
    </dgm:pt>
    <dgm:pt modelId="{718C2ABD-8632-4D9B-9C02-EC62833D8E66}" type="pres">
      <dgm:prSet presAssocID="{913EF812-18A1-4057-9C1E-7A2815607680}" presName="LevelTwoTextNode" presStyleLbl="node2" presStyleIdx="9" presStyleCnt="11" custScaleX="260707">
        <dgm:presLayoutVars>
          <dgm:chPref val="3"/>
        </dgm:presLayoutVars>
      </dgm:prSet>
      <dgm:spPr/>
    </dgm:pt>
    <dgm:pt modelId="{AB40AFFE-A0DA-488F-A4DD-11243165A9A5}" type="pres">
      <dgm:prSet presAssocID="{913EF812-18A1-4057-9C1E-7A2815607680}" presName="level3hierChild" presStyleCnt="0"/>
      <dgm:spPr/>
    </dgm:pt>
    <dgm:pt modelId="{B7116C23-850F-4F21-92CC-C3C87E68C7DA}" type="pres">
      <dgm:prSet presAssocID="{13F12638-A9FD-44FA-98E7-23A70BA9BCB0}" presName="conn2-1" presStyleLbl="parChTrans1D2" presStyleIdx="10" presStyleCnt="11"/>
      <dgm:spPr/>
    </dgm:pt>
    <dgm:pt modelId="{5E7BB016-6F8A-4DFA-876F-B1346F61ED5C}" type="pres">
      <dgm:prSet presAssocID="{13F12638-A9FD-44FA-98E7-23A70BA9BCB0}" presName="connTx" presStyleLbl="parChTrans1D2" presStyleIdx="10" presStyleCnt="11"/>
      <dgm:spPr/>
    </dgm:pt>
    <dgm:pt modelId="{6F9F535F-C9E6-4F1A-A8D3-6ACB2313C7A8}" type="pres">
      <dgm:prSet presAssocID="{73A7215A-3A14-4A9F-B141-752F392BC493}" presName="root2" presStyleCnt="0"/>
      <dgm:spPr/>
    </dgm:pt>
    <dgm:pt modelId="{6DECA1A0-B141-4A16-B81A-A9E21849F781}" type="pres">
      <dgm:prSet presAssocID="{73A7215A-3A14-4A9F-B141-752F392BC493}" presName="LevelTwoTextNode" presStyleLbl="node2" presStyleIdx="10" presStyleCnt="11" custScaleX="260707">
        <dgm:presLayoutVars>
          <dgm:chPref val="3"/>
        </dgm:presLayoutVars>
      </dgm:prSet>
      <dgm:spPr/>
    </dgm:pt>
    <dgm:pt modelId="{EA6E923D-4BE1-489E-AC61-17CF433E5E14}" type="pres">
      <dgm:prSet presAssocID="{73A7215A-3A14-4A9F-B141-752F392BC493}" presName="level3hierChild" presStyleCnt="0"/>
      <dgm:spPr/>
    </dgm:pt>
  </dgm:ptLst>
  <dgm:cxnLst>
    <dgm:cxn modelId="{47CC5705-8E67-44DB-8188-87A47ADF3938}" srcId="{8336DADA-3032-4B33-8636-3236A6EDF88C}" destId="{8C59E7DB-B77A-4D96-890E-454FCE16024A}" srcOrd="2" destOrd="0" parTransId="{030426DF-507C-44A6-81D1-829DB79FF3A3}" sibTransId="{3FB640DD-CAEF-41D2-9A03-CAFD83E8C0E4}"/>
    <dgm:cxn modelId="{3C3C8F07-49F8-443F-AC2B-1C217A97074D}" type="presOf" srcId="{913EF812-18A1-4057-9C1E-7A2815607680}" destId="{718C2ABD-8632-4D9B-9C02-EC62833D8E66}" srcOrd="0" destOrd="0" presId="urn:microsoft.com/office/officeart/2008/layout/HorizontalMultiLevelHierarchy"/>
    <dgm:cxn modelId="{FD9DA609-035E-4CA5-88E8-41CF6E0A24B9}" type="presOf" srcId="{13F12638-A9FD-44FA-98E7-23A70BA9BCB0}" destId="{B7116C23-850F-4F21-92CC-C3C87E68C7DA}" srcOrd="0" destOrd="0" presId="urn:microsoft.com/office/officeart/2008/layout/HorizontalMultiLevelHierarchy"/>
    <dgm:cxn modelId="{F64DAD16-FD03-47C1-97B2-BD0DB12182B2}" type="presOf" srcId="{8336DADA-3032-4B33-8636-3236A6EDF88C}" destId="{5EDB5632-30E0-4796-9C38-F8BB6B7EB915}" srcOrd="0" destOrd="0" presId="urn:microsoft.com/office/officeart/2008/layout/HorizontalMultiLevelHierarchy"/>
    <dgm:cxn modelId="{B6241618-A02F-42B9-B3AE-8D999C800C78}" type="presOf" srcId="{28840F8C-2B28-4151-8A8A-0E1A7FA42A90}" destId="{133E7102-2ADC-489E-A32D-2AC4C13C9CA9}" srcOrd="1" destOrd="0" presId="urn:microsoft.com/office/officeart/2008/layout/HorizontalMultiLevelHierarchy"/>
    <dgm:cxn modelId="{68917C1A-94C2-4E3D-BDDF-5BBEB263EBBB}" type="presOf" srcId="{62945D56-6DB6-497C-B67A-840CC214F38D}" destId="{62C6F991-4950-4FDE-B2D2-BBFF76BC4A25}" srcOrd="1" destOrd="0" presId="urn:microsoft.com/office/officeart/2008/layout/HorizontalMultiLevelHierarchy"/>
    <dgm:cxn modelId="{A7B5931A-2AE5-49D5-B0B7-CB6AA054E69A}" srcId="{8336DADA-3032-4B33-8636-3236A6EDF88C}" destId="{38E9F207-D73D-4535-918F-E0A4E209BA57}" srcOrd="6" destOrd="0" parTransId="{8321135C-4DE3-423A-9862-89C4D40B1961}" sibTransId="{1F9EEF04-E20A-473F-80C6-6C2B4FBEDF40}"/>
    <dgm:cxn modelId="{97C0501C-B791-47DC-9306-68DA910DC0B5}" srcId="{8336DADA-3032-4B33-8636-3236A6EDF88C}" destId="{FD5CE039-66A1-4782-90FB-4278DAACBAB6}" srcOrd="3" destOrd="0" parTransId="{44EF9BA5-F62C-4516-A716-649A83F6A5D0}" sibTransId="{709392E4-E50C-4193-8327-2D33A298E920}"/>
    <dgm:cxn modelId="{34D6D433-8083-4687-A084-4C751A2D0F4A}" type="presOf" srcId="{030426DF-507C-44A6-81D1-829DB79FF3A3}" destId="{A765B7BA-F888-46F6-A436-1A9CED2D48E6}" srcOrd="0" destOrd="0" presId="urn:microsoft.com/office/officeart/2008/layout/HorizontalMultiLevelHierarchy"/>
    <dgm:cxn modelId="{6DD65242-6F2F-4BDB-BB9F-8D940FF17817}" srcId="{8336DADA-3032-4B33-8636-3236A6EDF88C}" destId="{7DCB8E0E-904B-4537-8A81-3A49E7EBCBD7}" srcOrd="7" destOrd="0" parTransId="{28840F8C-2B28-4151-8A8A-0E1A7FA42A90}" sibTransId="{8D0BF08A-89C9-4EB9-B6DB-78E46E66F246}"/>
    <dgm:cxn modelId="{120E3964-1D0C-43DA-9FF8-868B7B41A234}" type="presOf" srcId="{62945D56-6DB6-497C-B67A-840CC214F38D}" destId="{9A33F7D0-85AB-4B83-A8B2-4FB3ABB0E3A5}" srcOrd="0" destOrd="0" presId="urn:microsoft.com/office/officeart/2008/layout/HorizontalMultiLevelHierarchy"/>
    <dgm:cxn modelId="{642D1F45-069E-4544-9C7D-502B2415A9C6}" type="presOf" srcId="{30AFD80F-0E72-4770-B8D1-AF417685BAAD}" destId="{CA4A8B6B-596A-4C3A-94A1-6BA4792671A5}" srcOrd="0" destOrd="0" presId="urn:microsoft.com/office/officeart/2008/layout/HorizontalMultiLevelHierarchy"/>
    <dgm:cxn modelId="{10360467-FA87-4437-8CD3-DFF6BDFF1CCD}" type="presOf" srcId="{3BA740A3-D180-4E3F-9841-E7C145B0B642}" destId="{DE9950F0-21C9-43D3-8DC8-5A9F565BEC5A}" srcOrd="0" destOrd="0" presId="urn:microsoft.com/office/officeart/2008/layout/HorizontalMultiLevelHierarchy"/>
    <dgm:cxn modelId="{C7B7A167-8139-4A16-962C-5CE0D70B4638}" type="presOf" srcId="{A025CBAB-290B-490A-9F20-7BAF199F58C7}" destId="{C7995D19-5805-4C76-A901-3242B1F7E362}" srcOrd="0" destOrd="0" presId="urn:microsoft.com/office/officeart/2008/layout/HorizontalMultiLevelHierarchy"/>
    <dgm:cxn modelId="{3AE3C648-4A82-443A-BB2B-4B38CD82F7FE}" type="presOf" srcId="{030426DF-507C-44A6-81D1-829DB79FF3A3}" destId="{FD7F021D-2D71-4211-9978-5AA5C7D06ED8}" srcOrd="1" destOrd="0" presId="urn:microsoft.com/office/officeart/2008/layout/HorizontalMultiLevelHierarchy"/>
    <dgm:cxn modelId="{9FC0926B-100E-4111-AAD7-63FB325901F1}" type="presOf" srcId="{7DCB8E0E-904B-4537-8A81-3A49E7EBCBD7}" destId="{02C02F7F-19F3-4EAE-B790-7DE441D1390B}" srcOrd="0" destOrd="0" presId="urn:microsoft.com/office/officeart/2008/layout/HorizontalMultiLevelHierarchy"/>
    <dgm:cxn modelId="{F0A83D51-B458-45E3-A0D7-CDE4F393079B}" type="presOf" srcId="{F778F3BC-2668-44CE-BD86-A00C82396495}" destId="{B023EC38-F58B-4A9F-B3A5-1555F4AE7387}" srcOrd="1" destOrd="0" presId="urn:microsoft.com/office/officeart/2008/layout/HorizontalMultiLevelHierarchy"/>
    <dgm:cxn modelId="{7ED69B53-9EC7-42DE-813B-1EBC7FA6212A}" type="presOf" srcId="{865B9E93-079E-45E7-9449-B9A680F70FFF}" destId="{2BA5B4E5-C831-4E84-BD3D-9D0AA1750713}" srcOrd="0" destOrd="0" presId="urn:microsoft.com/office/officeart/2008/layout/HorizontalMultiLevelHierarchy"/>
    <dgm:cxn modelId="{8DF6DC53-371B-47EA-879A-BC9B4681715A}" srcId="{8336DADA-3032-4B33-8636-3236A6EDF88C}" destId="{3BA740A3-D180-4E3F-9841-E7C145B0B642}" srcOrd="8" destOrd="0" parTransId="{A025CBAB-290B-490A-9F20-7BAF199F58C7}" sibTransId="{5CFC4BB4-EB83-472C-91ED-B500C91EC8D9}"/>
    <dgm:cxn modelId="{6D1F7654-0F30-4E7B-ABDC-860F5859EC6B}" type="presOf" srcId="{7DC5C399-4446-4A62-8534-622CB203E8D6}" destId="{AA7FEF9B-5F66-4018-8391-0FE79788C0CD}" srcOrd="0" destOrd="0" presId="urn:microsoft.com/office/officeart/2008/layout/HorizontalMultiLevelHierarchy"/>
    <dgm:cxn modelId="{F7699277-C9E2-448C-B126-2B0C64892643}" type="presOf" srcId="{8321135C-4DE3-423A-9862-89C4D40B1961}" destId="{80FDB6F3-11FF-456B-8047-3F4EEFCA86C5}" srcOrd="0" destOrd="0" presId="urn:microsoft.com/office/officeart/2008/layout/HorizontalMultiLevelHierarchy"/>
    <dgm:cxn modelId="{9CB89178-75FA-4121-A81B-6EC0CE06377A}" type="presOf" srcId="{A025CBAB-290B-490A-9F20-7BAF199F58C7}" destId="{36A54296-4DC7-4A0F-BEE0-E6108E8C43F9}" srcOrd="1" destOrd="0" presId="urn:microsoft.com/office/officeart/2008/layout/HorizontalMultiLevelHierarchy"/>
    <dgm:cxn modelId="{736EA258-BDCA-4CF3-8CAB-5DFD812EC765}" srcId="{FE3DA3EE-AE90-44D0-8B20-E2BB1355D851}" destId="{8336DADA-3032-4B33-8636-3236A6EDF88C}" srcOrd="0" destOrd="0" parTransId="{0CE801CA-6D0D-4A17-85E6-F0641239E904}" sibTransId="{F6BA8879-3A06-4364-B233-8849A2C4AEA1}"/>
    <dgm:cxn modelId="{0CEA3779-8AE6-4930-929B-501CCF8A51F8}" type="presOf" srcId="{B8DBE569-4FE6-4E43-A020-18C498FB3466}" destId="{1CCDC049-1F5A-45E1-BCBE-79B6A3A78CD5}" srcOrd="0" destOrd="0" presId="urn:microsoft.com/office/officeart/2008/layout/HorizontalMultiLevelHierarchy"/>
    <dgm:cxn modelId="{385E1A7D-C9C5-475E-A905-7EC480BAEE9C}" type="presOf" srcId="{44EF9BA5-F62C-4516-A716-649A83F6A5D0}" destId="{67362242-92BC-4A92-80A9-51634335DAA6}" srcOrd="0" destOrd="0" presId="urn:microsoft.com/office/officeart/2008/layout/HorizontalMultiLevelHierarchy"/>
    <dgm:cxn modelId="{0591C488-0DD3-4781-8DC7-DC231653605A}" srcId="{8336DADA-3032-4B33-8636-3236A6EDF88C}" destId="{73A7215A-3A14-4A9F-B141-752F392BC493}" srcOrd="10" destOrd="0" parTransId="{13F12638-A9FD-44FA-98E7-23A70BA9BCB0}" sibTransId="{3E0CC92A-2249-4BC7-B599-1076F6F9CD32}"/>
    <dgm:cxn modelId="{992E7F8A-D09F-47A5-AB8C-B4AF5A8428A1}" srcId="{8336DADA-3032-4B33-8636-3236A6EDF88C}" destId="{8AFBE768-2A76-4A7C-944B-0F2B00D18729}" srcOrd="1" destOrd="0" parTransId="{7DC5C399-4446-4A62-8534-622CB203E8D6}" sibTransId="{51AEC838-FA7C-4752-AFFA-5267C68582F2}"/>
    <dgm:cxn modelId="{38B4318D-C920-4231-83AE-180085AAA422}" type="presOf" srcId="{FD5CE039-66A1-4782-90FB-4278DAACBAB6}" destId="{29FEE0AD-B503-4B4F-82B0-1AFDACEF3475}" srcOrd="0" destOrd="0" presId="urn:microsoft.com/office/officeart/2008/layout/HorizontalMultiLevelHierarchy"/>
    <dgm:cxn modelId="{FFF1D28F-9216-4A17-882E-6E80A69C35E6}" type="presOf" srcId="{30AFD80F-0E72-4770-B8D1-AF417685BAAD}" destId="{36552882-C46C-4D43-B9AC-3CA862136A07}" srcOrd="1" destOrd="0" presId="urn:microsoft.com/office/officeart/2008/layout/HorizontalMultiLevelHierarchy"/>
    <dgm:cxn modelId="{BCFCA697-5156-42F1-BCE0-FB823AF9C47B}" type="presOf" srcId="{13F12638-A9FD-44FA-98E7-23A70BA9BCB0}" destId="{5E7BB016-6F8A-4DFA-876F-B1346F61ED5C}" srcOrd="1" destOrd="0" presId="urn:microsoft.com/office/officeart/2008/layout/HorizontalMultiLevelHierarchy"/>
    <dgm:cxn modelId="{E859C09A-500A-4275-B1DB-91A197BD3834}" srcId="{8336DADA-3032-4B33-8636-3236A6EDF88C}" destId="{A14E63A5-29D5-4CE3-8975-557761ACD057}" srcOrd="4" destOrd="0" parTransId="{F778F3BC-2668-44CE-BD86-A00C82396495}" sibTransId="{914F1536-CAAC-4563-8CD3-57F7280B70C9}"/>
    <dgm:cxn modelId="{72ED7D9C-3801-4B22-AD79-89C88EF6FE54}" srcId="{8336DADA-3032-4B33-8636-3236A6EDF88C}" destId="{865B9E93-079E-45E7-9449-B9A680F70FFF}" srcOrd="5" destOrd="0" parTransId="{62945D56-6DB6-497C-B67A-840CC214F38D}" sibTransId="{A1C979F9-FA89-4FAD-AA07-ABB5156AF434}"/>
    <dgm:cxn modelId="{C5BF1BA9-F6E8-41A1-B4D8-B44A90CAF894}" srcId="{8336DADA-3032-4B33-8636-3236A6EDF88C}" destId="{913EF812-18A1-4057-9C1E-7A2815607680}" srcOrd="9" destOrd="0" parTransId="{B8DBE569-4FE6-4E43-A020-18C498FB3466}" sibTransId="{12441ED1-E74E-43A2-82A0-5B4DEFED4769}"/>
    <dgm:cxn modelId="{9E5C29AC-D18E-40BC-A309-35318C095531}" type="presOf" srcId="{8321135C-4DE3-423A-9862-89C4D40B1961}" destId="{0AEDE0F2-7067-42DF-AB71-87C72FE611F0}" srcOrd="1" destOrd="0" presId="urn:microsoft.com/office/officeart/2008/layout/HorizontalMultiLevelHierarchy"/>
    <dgm:cxn modelId="{18F7ADAF-41F8-4C90-AEB9-1AAB85AC3C6D}" type="presOf" srcId="{8C59E7DB-B77A-4D96-890E-454FCE16024A}" destId="{7091DBB8-1FC0-42B1-AA0A-8FA4EA09CD2F}" srcOrd="0" destOrd="0" presId="urn:microsoft.com/office/officeart/2008/layout/HorizontalMultiLevelHierarchy"/>
    <dgm:cxn modelId="{08FF82B6-FD38-41E9-8EC3-4587175AF7A4}" type="presOf" srcId="{44EF9BA5-F62C-4516-A716-649A83F6A5D0}" destId="{F9D24F74-4162-4A5E-9080-9341CF4B08C0}" srcOrd="1" destOrd="0" presId="urn:microsoft.com/office/officeart/2008/layout/HorizontalMultiLevelHierarchy"/>
    <dgm:cxn modelId="{22C30AB9-B814-44D9-B1CB-CA6FA4F6F984}" type="presOf" srcId="{A14E63A5-29D5-4CE3-8975-557761ACD057}" destId="{CC7309F6-A3CD-445F-88FF-2D38A2887F5F}" srcOrd="0" destOrd="0" presId="urn:microsoft.com/office/officeart/2008/layout/HorizontalMultiLevelHierarchy"/>
    <dgm:cxn modelId="{CD81ACBA-83FF-4D8D-8BD6-902E2A460A76}" type="presOf" srcId="{73A7215A-3A14-4A9F-B141-752F392BC493}" destId="{6DECA1A0-B141-4A16-B81A-A9E21849F781}" srcOrd="0" destOrd="0" presId="urn:microsoft.com/office/officeart/2008/layout/HorizontalMultiLevelHierarchy"/>
    <dgm:cxn modelId="{977A20BD-3260-4D45-B5FE-3CCE1EB8AB34}" type="presOf" srcId="{8A16F89D-60D4-4EF6-9304-7A4340C164C0}" destId="{43B2172B-4ACC-407E-861B-BEAAF3DFE6CC}" srcOrd="0" destOrd="0" presId="urn:microsoft.com/office/officeart/2008/layout/HorizontalMultiLevelHierarchy"/>
    <dgm:cxn modelId="{83BB58C2-1006-44AA-9772-DC63F94501DB}" srcId="{8336DADA-3032-4B33-8636-3236A6EDF88C}" destId="{8A16F89D-60D4-4EF6-9304-7A4340C164C0}" srcOrd="0" destOrd="0" parTransId="{30AFD80F-0E72-4770-B8D1-AF417685BAAD}" sibTransId="{0D12F03D-FB40-44F1-AE4A-11625399B4D2}"/>
    <dgm:cxn modelId="{CF29E7C7-AA2B-40A0-83B2-18351E9586E4}" type="presOf" srcId="{8AFBE768-2A76-4A7C-944B-0F2B00D18729}" destId="{6F68F20E-4473-48AA-A9E9-F76FF37EA960}" srcOrd="0" destOrd="0" presId="urn:microsoft.com/office/officeart/2008/layout/HorizontalMultiLevelHierarchy"/>
    <dgm:cxn modelId="{020AF8C7-BF22-4D74-8C60-2E85AC44D751}" type="presOf" srcId="{38E9F207-D73D-4535-918F-E0A4E209BA57}" destId="{8501DFB1-4E45-401E-9632-C48EBAFFFD90}" srcOrd="0" destOrd="0" presId="urn:microsoft.com/office/officeart/2008/layout/HorizontalMultiLevelHierarchy"/>
    <dgm:cxn modelId="{292CC6D0-91F3-4064-AA02-4C3EC6EA82A8}" type="presOf" srcId="{F778F3BC-2668-44CE-BD86-A00C82396495}" destId="{D708F81F-205D-476A-ACFD-3226C92D7649}" srcOrd="0" destOrd="0" presId="urn:microsoft.com/office/officeart/2008/layout/HorizontalMultiLevelHierarchy"/>
    <dgm:cxn modelId="{C2DA31D2-7041-498F-B861-A3AE6DD908CE}" type="presOf" srcId="{B8DBE569-4FE6-4E43-A020-18C498FB3466}" destId="{F6D86AF8-9842-47F4-AAC4-4E2E65F99395}" srcOrd="1" destOrd="0" presId="urn:microsoft.com/office/officeart/2008/layout/HorizontalMultiLevelHierarchy"/>
    <dgm:cxn modelId="{2778F4D4-CD2A-444D-8460-D4BE67DF532F}" type="presOf" srcId="{28840F8C-2B28-4151-8A8A-0E1A7FA42A90}" destId="{A23E03FA-CBE3-4114-8E9D-D5E586072168}" srcOrd="0" destOrd="0" presId="urn:microsoft.com/office/officeart/2008/layout/HorizontalMultiLevelHierarchy"/>
    <dgm:cxn modelId="{CD7B02EF-7E62-4CC5-8867-24462073D293}" type="presOf" srcId="{7DC5C399-4446-4A62-8534-622CB203E8D6}" destId="{F5FD74F8-7E1A-421D-A1D6-FE701C7985AD}" srcOrd="1" destOrd="0" presId="urn:microsoft.com/office/officeart/2008/layout/HorizontalMultiLevelHierarchy"/>
    <dgm:cxn modelId="{7D8131FB-5430-4632-84A5-727444AD991F}" type="presOf" srcId="{FE3DA3EE-AE90-44D0-8B20-E2BB1355D851}" destId="{83499B5E-AA97-4C4C-A747-49EB4A7353DF}" srcOrd="0" destOrd="0" presId="urn:microsoft.com/office/officeart/2008/layout/HorizontalMultiLevelHierarchy"/>
    <dgm:cxn modelId="{CA6D3F31-D472-4739-B085-BCDECBB5B66A}" type="presParOf" srcId="{83499B5E-AA97-4C4C-A747-49EB4A7353DF}" destId="{2C7ABD62-177D-4DA6-8685-52708C830660}" srcOrd="0" destOrd="0" presId="urn:microsoft.com/office/officeart/2008/layout/HorizontalMultiLevelHierarchy"/>
    <dgm:cxn modelId="{D8955F56-4305-4AFB-9F9D-1B3CEE7E177E}" type="presParOf" srcId="{2C7ABD62-177D-4DA6-8685-52708C830660}" destId="{5EDB5632-30E0-4796-9C38-F8BB6B7EB915}" srcOrd="0" destOrd="0" presId="urn:microsoft.com/office/officeart/2008/layout/HorizontalMultiLevelHierarchy"/>
    <dgm:cxn modelId="{BEEE701F-215D-4B1F-BE4D-2E339E31B246}" type="presParOf" srcId="{2C7ABD62-177D-4DA6-8685-52708C830660}" destId="{CFA88986-E5DD-4CBA-8E41-610491EC02C4}" srcOrd="1" destOrd="0" presId="urn:microsoft.com/office/officeart/2008/layout/HorizontalMultiLevelHierarchy"/>
    <dgm:cxn modelId="{F5E47964-3190-4AC3-94AB-F1E763DDC8E8}" type="presParOf" srcId="{CFA88986-E5DD-4CBA-8E41-610491EC02C4}" destId="{CA4A8B6B-596A-4C3A-94A1-6BA4792671A5}" srcOrd="0" destOrd="0" presId="urn:microsoft.com/office/officeart/2008/layout/HorizontalMultiLevelHierarchy"/>
    <dgm:cxn modelId="{E7725EB4-F565-4360-950F-3C61FD5658C4}" type="presParOf" srcId="{CA4A8B6B-596A-4C3A-94A1-6BA4792671A5}" destId="{36552882-C46C-4D43-B9AC-3CA862136A07}" srcOrd="0" destOrd="0" presId="urn:microsoft.com/office/officeart/2008/layout/HorizontalMultiLevelHierarchy"/>
    <dgm:cxn modelId="{C1CDD514-6578-4178-A3BE-4C9A0F661FAD}" type="presParOf" srcId="{CFA88986-E5DD-4CBA-8E41-610491EC02C4}" destId="{4052E09A-5C10-4166-B678-17DBCA89A9DE}" srcOrd="1" destOrd="0" presId="urn:microsoft.com/office/officeart/2008/layout/HorizontalMultiLevelHierarchy"/>
    <dgm:cxn modelId="{F67D6C86-4197-4107-9B40-A0CB240D245A}" type="presParOf" srcId="{4052E09A-5C10-4166-B678-17DBCA89A9DE}" destId="{43B2172B-4ACC-407E-861B-BEAAF3DFE6CC}" srcOrd="0" destOrd="0" presId="urn:microsoft.com/office/officeart/2008/layout/HorizontalMultiLevelHierarchy"/>
    <dgm:cxn modelId="{9F4737B3-8A04-45BD-83F4-B1CBFE270A7B}" type="presParOf" srcId="{4052E09A-5C10-4166-B678-17DBCA89A9DE}" destId="{7CA461E1-7334-45FD-885E-A964EC84B53E}" srcOrd="1" destOrd="0" presId="urn:microsoft.com/office/officeart/2008/layout/HorizontalMultiLevelHierarchy"/>
    <dgm:cxn modelId="{9EEA193D-31C1-4AD7-A1EA-E15E8326DEF4}" type="presParOf" srcId="{CFA88986-E5DD-4CBA-8E41-610491EC02C4}" destId="{AA7FEF9B-5F66-4018-8391-0FE79788C0CD}" srcOrd="2" destOrd="0" presId="urn:microsoft.com/office/officeart/2008/layout/HorizontalMultiLevelHierarchy"/>
    <dgm:cxn modelId="{9271CD7E-8351-4417-A0B9-95CB7A390B49}" type="presParOf" srcId="{AA7FEF9B-5F66-4018-8391-0FE79788C0CD}" destId="{F5FD74F8-7E1A-421D-A1D6-FE701C7985AD}" srcOrd="0" destOrd="0" presId="urn:microsoft.com/office/officeart/2008/layout/HorizontalMultiLevelHierarchy"/>
    <dgm:cxn modelId="{2C02425F-CABD-4392-BA73-6DA4D3E5E387}" type="presParOf" srcId="{CFA88986-E5DD-4CBA-8E41-610491EC02C4}" destId="{D975E5AB-1C0B-44AF-8D09-CD5997B3CE6F}" srcOrd="3" destOrd="0" presId="urn:microsoft.com/office/officeart/2008/layout/HorizontalMultiLevelHierarchy"/>
    <dgm:cxn modelId="{42B534E4-B4CE-4409-85DF-4A628EAAF34B}" type="presParOf" srcId="{D975E5AB-1C0B-44AF-8D09-CD5997B3CE6F}" destId="{6F68F20E-4473-48AA-A9E9-F76FF37EA960}" srcOrd="0" destOrd="0" presId="urn:microsoft.com/office/officeart/2008/layout/HorizontalMultiLevelHierarchy"/>
    <dgm:cxn modelId="{16C533EF-806F-416D-94B0-817E2CB2E29F}" type="presParOf" srcId="{D975E5AB-1C0B-44AF-8D09-CD5997B3CE6F}" destId="{56065D04-1E54-48F5-863A-EAC053ED9294}" srcOrd="1" destOrd="0" presId="urn:microsoft.com/office/officeart/2008/layout/HorizontalMultiLevelHierarchy"/>
    <dgm:cxn modelId="{064D2632-7774-45EB-9DDF-BC3FC5F1AF24}" type="presParOf" srcId="{CFA88986-E5DD-4CBA-8E41-610491EC02C4}" destId="{A765B7BA-F888-46F6-A436-1A9CED2D48E6}" srcOrd="4" destOrd="0" presId="urn:microsoft.com/office/officeart/2008/layout/HorizontalMultiLevelHierarchy"/>
    <dgm:cxn modelId="{19864E1A-3312-4B6F-AA89-57F46C356F7A}" type="presParOf" srcId="{A765B7BA-F888-46F6-A436-1A9CED2D48E6}" destId="{FD7F021D-2D71-4211-9978-5AA5C7D06ED8}" srcOrd="0" destOrd="0" presId="urn:microsoft.com/office/officeart/2008/layout/HorizontalMultiLevelHierarchy"/>
    <dgm:cxn modelId="{C74318B8-9003-4799-ADA7-276C179F6630}" type="presParOf" srcId="{CFA88986-E5DD-4CBA-8E41-610491EC02C4}" destId="{FBE2304B-C48F-4F10-A0FC-52CEF8E63D6A}" srcOrd="5" destOrd="0" presId="urn:microsoft.com/office/officeart/2008/layout/HorizontalMultiLevelHierarchy"/>
    <dgm:cxn modelId="{2ADC31DC-FBC7-4747-864D-A6754D4E7F83}" type="presParOf" srcId="{FBE2304B-C48F-4F10-A0FC-52CEF8E63D6A}" destId="{7091DBB8-1FC0-42B1-AA0A-8FA4EA09CD2F}" srcOrd="0" destOrd="0" presId="urn:microsoft.com/office/officeart/2008/layout/HorizontalMultiLevelHierarchy"/>
    <dgm:cxn modelId="{162C9296-EE63-41AD-B54C-0BD5576B2961}" type="presParOf" srcId="{FBE2304B-C48F-4F10-A0FC-52CEF8E63D6A}" destId="{904FA285-4974-4709-BB17-73BC731FA18B}" srcOrd="1" destOrd="0" presId="urn:microsoft.com/office/officeart/2008/layout/HorizontalMultiLevelHierarchy"/>
    <dgm:cxn modelId="{5DB251AF-A35B-43D3-88CC-C472A86EC295}" type="presParOf" srcId="{CFA88986-E5DD-4CBA-8E41-610491EC02C4}" destId="{67362242-92BC-4A92-80A9-51634335DAA6}" srcOrd="6" destOrd="0" presId="urn:microsoft.com/office/officeart/2008/layout/HorizontalMultiLevelHierarchy"/>
    <dgm:cxn modelId="{AE73A198-D7AD-4249-8E61-593EFD46917F}" type="presParOf" srcId="{67362242-92BC-4A92-80A9-51634335DAA6}" destId="{F9D24F74-4162-4A5E-9080-9341CF4B08C0}" srcOrd="0" destOrd="0" presId="urn:microsoft.com/office/officeart/2008/layout/HorizontalMultiLevelHierarchy"/>
    <dgm:cxn modelId="{AF0424D3-BDA3-408D-B3EA-0AA2EA586E24}" type="presParOf" srcId="{CFA88986-E5DD-4CBA-8E41-610491EC02C4}" destId="{49BA692F-CFA1-4CE4-A054-E4EF1B4E501C}" srcOrd="7" destOrd="0" presId="urn:microsoft.com/office/officeart/2008/layout/HorizontalMultiLevelHierarchy"/>
    <dgm:cxn modelId="{FADD6588-2938-437A-A83A-CA09B2B8867E}" type="presParOf" srcId="{49BA692F-CFA1-4CE4-A054-E4EF1B4E501C}" destId="{29FEE0AD-B503-4B4F-82B0-1AFDACEF3475}" srcOrd="0" destOrd="0" presId="urn:microsoft.com/office/officeart/2008/layout/HorizontalMultiLevelHierarchy"/>
    <dgm:cxn modelId="{161520B4-93B5-4CFC-8CFB-1B18775B575B}" type="presParOf" srcId="{49BA692F-CFA1-4CE4-A054-E4EF1B4E501C}" destId="{F81B58ED-55F5-4A72-A305-A227E974FAE2}" srcOrd="1" destOrd="0" presId="urn:microsoft.com/office/officeart/2008/layout/HorizontalMultiLevelHierarchy"/>
    <dgm:cxn modelId="{88EBDBCC-C170-474B-82FA-F18BF6071586}" type="presParOf" srcId="{CFA88986-E5DD-4CBA-8E41-610491EC02C4}" destId="{D708F81F-205D-476A-ACFD-3226C92D7649}" srcOrd="8" destOrd="0" presId="urn:microsoft.com/office/officeart/2008/layout/HorizontalMultiLevelHierarchy"/>
    <dgm:cxn modelId="{051E3533-A06A-4E1F-B9FA-7249F0749C49}" type="presParOf" srcId="{D708F81F-205D-476A-ACFD-3226C92D7649}" destId="{B023EC38-F58B-4A9F-B3A5-1555F4AE7387}" srcOrd="0" destOrd="0" presId="urn:microsoft.com/office/officeart/2008/layout/HorizontalMultiLevelHierarchy"/>
    <dgm:cxn modelId="{519C0A9F-032A-408C-8350-DC561B1B5CB1}" type="presParOf" srcId="{CFA88986-E5DD-4CBA-8E41-610491EC02C4}" destId="{C7B448E1-2BDD-45B8-94C6-BBDC4CD96AEC}" srcOrd="9" destOrd="0" presId="urn:microsoft.com/office/officeart/2008/layout/HorizontalMultiLevelHierarchy"/>
    <dgm:cxn modelId="{999B361C-2540-459E-A54F-11B9C550FDDD}" type="presParOf" srcId="{C7B448E1-2BDD-45B8-94C6-BBDC4CD96AEC}" destId="{CC7309F6-A3CD-445F-88FF-2D38A2887F5F}" srcOrd="0" destOrd="0" presId="urn:microsoft.com/office/officeart/2008/layout/HorizontalMultiLevelHierarchy"/>
    <dgm:cxn modelId="{95C4DAAE-D8E4-48A1-AF0D-B22E59D18D49}" type="presParOf" srcId="{C7B448E1-2BDD-45B8-94C6-BBDC4CD96AEC}" destId="{307DDA95-B224-400C-B068-FD7BC0C1B943}" srcOrd="1" destOrd="0" presId="urn:microsoft.com/office/officeart/2008/layout/HorizontalMultiLevelHierarchy"/>
    <dgm:cxn modelId="{0A7FB06C-D950-4EF9-87AC-AC3E1B94F1CA}" type="presParOf" srcId="{CFA88986-E5DD-4CBA-8E41-610491EC02C4}" destId="{9A33F7D0-85AB-4B83-A8B2-4FB3ABB0E3A5}" srcOrd="10" destOrd="0" presId="urn:microsoft.com/office/officeart/2008/layout/HorizontalMultiLevelHierarchy"/>
    <dgm:cxn modelId="{5871B7C6-BFC8-4EF1-8580-C530239A52AF}" type="presParOf" srcId="{9A33F7D0-85AB-4B83-A8B2-4FB3ABB0E3A5}" destId="{62C6F991-4950-4FDE-B2D2-BBFF76BC4A25}" srcOrd="0" destOrd="0" presId="urn:microsoft.com/office/officeart/2008/layout/HorizontalMultiLevelHierarchy"/>
    <dgm:cxn modelId="{F55B9F2B-7AA1-4B5D-B2CB-D8F8D0CCC5E4}" type="presParOf" srcId="{CFA88986-E5DD-4CBA-8E41-610491EC02C4}" destId="{4B0AC87F-7D5F-4A2B-BD03-336DF8A8ED8C}" srcOrd="11" destOrd="0" presId="urn:microsoft.com/office/officeart/2008/layout/HorizontalMultiLevelHierarchy"/>
    <dgm:cxn modelId="{04FB10FB-9E35-4786-B537-CC89DBB39AD5}" type="presParOf" srcId="{4B0AC87F-7D5F-4A2B-BD03-336DF8A8ED8C}" destId="{2BA5B4E5-C831-4E84-BD3D-9D0AA1750713}" srcOrd="0" destOrd="0" presId="urn:microsoft.com/office/officeart/2008/layout/HorizontalMultiLevelHierarchy"/>
    <dgm:cxn modelId="{A0F36F92-6258-40AC-B158-4E53B0D6B9A4}" type="presParOf" srcId="{4B0AC87F-7D5F-4A2B-BD03-336DF8A8ED8C}" destId="{6ADDD430-6D13-429C-9C61-C02C5F1BE00A}" srcOrd="1" destOrd="0" presId="urn:microsoft.com/office/officeart/2008/layout/HorizontalMultiLevelHierarchy"/>
    <dgm:cxn modelId="{1748C883-8F5A-4F6A-A51D-6E20F8C20734}" type="presParOf" srcId="{CFA88986-E5DD-4CBA-8E41-610491EC02C4}" destId="{80FDB6F3-11FF-456B-8047-3F4EEFCA86C5}" srcOrd="12" destOrd="0" presId="urn:microsoft.com/office/officeart/2008/layout/HorizontalMultiLevelHierarchy"/>
    <dgm:cxn modelId="{40EAD6FF-CFC4-41F9-96F5-BE4A5696768E}" type="presParOf" srcId="{80FDB6F3-11FF-456B-8047-3F4EEFCA86C5}" destId="{0AEDE0F2-7067-42DF-AB71-87C72FE611F0}" srcOrd="0" destOrd="0" presId="urn:microsoft.com/office/officeart/2008/layout/HorizontalMultiLevelHierarchy"/>
    <dgm:cxn modelId="{B0463553-63F3-4A06-9294-32B4576D2587}" type="presParOf" srcId="{CFA88986-E5DD-4CBA-8E41-610491EC02C4}" destId="{CA07A865-689C-4E15-BBFB-C964E0705153}" srcOrd="13" destOrd="0" presId="urn:microsoft.com/office/officeart/2008/layout/HorizontalMultiLevelHierarchy"/>
    <dgm:cxn modelId="{C37A42E6-92DF-4F0C-85F0-A08A2705D4B1}" type="presParOf" srcId="{CA07A865-689C-4E15-BBFB-C964E0705153}" destId="{8501DFB1-4E45-401E-9632-C48EBAFFFD90}" srcOrd="0" destOrd="0" presId="urn:microsoft.com/office/officeart/2008/layout/HorizontalMultiLevelHierarchy"/>
    <dgm:cxn modelId="{17399566-C46D-4310-B82D-CA073A6E2FDC}" type="presParOf" srcId="{CA07A865-689C-4E15-BBFB-C964E0705153}" destId="{BA4F96EB-32D4-4613-B710-BDA1A7378E8A}" srcOrd="1" destOrd="0" presId="urn:microsoft.com/office/officeart/2008/layout/HorizontalMultiLevelHierarchy"/>
    <dgm:cxn modelId="{D5474921-4C62-423B-9A3B-0CE4E27299A6}" type="presParOf" srcId="{CFA88986-E5DD-4CBA-8E41-610491EC02C4}" destId="{A23E03FA-CBE3-4114-8E9D-D5E586072168}" srcOrd="14" destOrd="0" presId="urn:microsoft.com/office/officeart/2008/layout/HorizontalMultiLevelHierarchy"/>
    <dgm:cxn modelId="{DEF9BC6F-A8F6-49DC-AB42-3ACBA363349F}" type="presParOf" srcId="{A23E03FA-CBE3-4114-8E9D-D5E586072168}" destId="{133E7102-2ADC-489E-A32D-2AC4C13C9CA9}" srcOrd="0" destOrd="0" presId="urn:microsoft.com/office/officeart/2008/layout/HorizontalMultiLevelHierarchy"/>
    <dgm:cxn modelId="{8D7FE3C8-5A3D-45DB-8364-56EA4BBB4B5F}" type="presParOf" srcId="{CFA88986-E5DD-4CBA-8E41-610491EC02C4}" destId="{9C866B70-854B-49EE-92F4-6568382AE019}" srcOrd="15" destOrd="0" presId="urn:microsoft.com/office/officeart/2008/layout/HorizontalMultiLevelHierarchy"/>
    <dgm:cxn modelId="{6C1F2FFA-C0D1-4F55-A2F3-A6D35B54E45E}" type="presParOf" srcId="{9C866B70-854B-49EE-92F4-6568382AE019}" destId="{02C02F7F-19F3-4EAE-B790-7DE441D1390B}" srcOrd="0" destOrd="0" presId="urn:microsoft.com/office/officeart/2008/layout/HorizontalMultiLevelHierarchy"/>
    <dgm:cxn modelId="{62A2A002-7E44-481A-90DD-CA0838E37842}" type="presParOf" srcId="{9C866B70-854B-49EE-92F4-6568382AE019}" destId="{4FB0D3E8-B051-4C71-BF2A-65D621E1B9D4}" srcOrd="1" destOrd="0" presId="urn:microsoft.com/office/officeart/2008/layout/HorizontalMultiLevelHierarchy"/>
    <dgm:cxn modelId="{7D06B613-B556-4429-8A34-96A1051FF62D}" type="presParOf" srcId="{CFA88986-E5DD-4CBA-8E41-610491EC02C4}" destId="{C7995D19-5805-4C76-A901-3242B1F7E362}" srcOrd="16" destOrd="0" presId="urn:microsoft.com/office/officeart/2008/layout/HorizontalMultiLevelHierarchy"/>
    <dgm:cxn modelId="{9F45DFB0-5BEC-458D-A1CA-26A8CF2DA0E2}" type="presParOf" srcId="{C7995D19-5805-4C76-A901-3242B1F7E362}" destId="{36A54296-4DC7-4A0F-BEE0-E6108E8C43F9}" srcOrd="0" destOrd="0" presId="urn:microsoft.com/office/officeart/2008/layout/HorizontalMultiLevelHierarchy"/>
    <dgm:cxn modelId="{A21066D2-43CB-488C-94C7-1F8111BCE81D}" type="presParOf" srcId="{CFA88986-E5DD-4CBA-8E41-610491EC02C4}" destId="{33A6B1F2-6907-4010-970D-76FAABC2866E}" srcOrd="17" destOrd="0" presId="urn:microsoft.com/office/officeart/2008/layout/HorizontalMultiLevelHierarchy"/>
    <dgm:cxn modelId="{5AC982DE-49E6-4F7C-88A3-B3D1B50ACF63}" type="presParOf" srcId="{33A6B1F2-6907-4010-970D-76FAABC2866E}" destId="{DE9950F0-21C9-43D3-8DC8-5A9F565BEC5A}" srcOrd="0" destOrd="0" presId="urn:microsoft.com/office/officeart/2008/layout/HorizontalMultiLevelHierarchy"/>
    <dgm:cxn modelId="{27869FD2-2C06-472A-8628-B49E8E6D218A}" type="presParOf" srcId="{33A6B1F2-6907-4010-970D-76FAABC2866E}" destId="{7681FCDA-FFD9-4F20-849B-2F739F349C87}" srcOrd="1" destOrd="0" presId="urn:microsoft.com/office/officeart/2008/layout/HorizontalMultiLevelHierarchy"/>
    <dgm:cxn modelId="{793C7074-C600-4E83-AE50-A4ED580B35DA}" type="presParOf" srcId="{CFA88986-E5DD-4CBA-8E41-610491EC02C4}" destId="{1CCDC049-1F5A-45E1-BCBE-79B6A3A78CD5}" srcOrd="18" destOrd="0" presId="urn:microsoft.com/office/officeart/2008/layout/HorizontalMultiLevelHierarchy"/>
    <dgm:cxn modelId="{4B5CB7EE-5BD8-43FA-957B-B6283B54F91C}" type="presParOf" srcId="{1CCDC049-1F5A-45E1-BCBE-79B6A3A78CD5}" destId="{F6D86AF8-9842-47F4-AAC4-4E2E65F99395}" srcOrd="0" destOrd="0" presId="urn:microsoft.com/office/officeart/2008/layout/HorizontalMultiLevelHierarchy"/>
    <dgm:cxn modelId="{1F26D8C9-FFB2-4400-A8B5-7CB082C3FAC4}" type="presParOf" srcId="{CFA88986-E5DD-4CBA-8E41-610491EC02C4}" destId="{4E67698F-A3A5-4077-881E-16F620E88A6C}" srcOrd="19" destOrd="0" presId="urn:microsoft.com/office/officeart/2008/layout/HorizontalMultiLevelHierarchy"/>
    <dgm:cxn modelId="{D33CD9CE-595B-43CF-AA58-F1D07DF01A77}" type="presParOf" srcId="{4E67698F-A3A5-4077-881E-16F620E88A6C}" destId="{718C2ABD-8632-4D9B-9C02-EC62833D8E66}" srcOrd="0" destOrd="0" presId="urn:microsoft.com/office/officeart/2008/layout/HorizontalMultiLevelHierarchy"/>
    <dgm:cxn modelId="{60F7EC26-3F06-4D89-8D12-9BED7E9F27FF}" type="presParOf" srcId="{4E67698F-A3A5-4077-881E-16F620E88A6C}" destId="{AB40AFFE-A0DA-488F-A4DD-11243165A9A5}" srcOrd="1" destOrd="0" presId="urn:microsoft.com/office/officeart/2008/layout/HorizontalMultiLevelHierarchy"/>
    <dgm:cxn modelId="{11C320F6-44B0-4B94-9D97-7226F625A9D2}" type="presParOf" srcId="{CFA88986-E5DD-4CBA-8E41-610491EC02C4}" destId="{B7116C23-850F-4F21-92CC-C3C87E68C7DA}" srcOrd="20" destOrd="0" presId="urn:microsoft.com/office/officeart/2008/layout/HorizontalMultiLevelHierarchy"/>
    <dgm:cxn modelId="{2AC3A531-D64E-46FF-B092-7DBE92615244}" type="presParOf" srcId="{B7116C23-850F-4F21-92CC-C3C87E68C7DA}" destId="{5E7BB016-6F8A-4DFA-876F-B1346F61ED5C}" srcOrd="0" destOrd="0" presId="urn:microsoft.com/office/officeart/2008/layout/HorizontalMultiLevelHierarchy"/>
    <dgm:cxn modelId="{4111E085-BC65-4F01-BEC3-386BF0AD3F32}" type="presParOf" srcId="{CFA88986-E5DD-4CBA-8E41-610491EC02C4}" destId="{6F9F535F-C9E6-4F1A-A8D3-6ACB2313C7A8}" srcOrd="21" destOrd="0" presId="urn:microsoft.com/office/officeart/2008/layout/HorizontalMultiLevelHierarchy"/>
    <dgm:cxn modelId="{97FC703C-EE27-4717-A47C-0F8E4C9BA9BD}" type="presParOf" srcId="{6F9F535F-C9E6-4F1A-A8D3-6ACB2313C7A8}" destId="{6DECA1A0-B141-4A16-B81A-A9E21849F781}" srcOrd="0" destOrd="0" presId="urn:microsoft.com/office/officeart/2008/layout/HorizontalMultiLevelHierarchy"/>
    <dgm:cxn modelId="{8F218650-BE6C-4E3B-8CFC-E6CC33DC18A4}" type="presParOf" srcId="{6F9F535F-C9E6-4F1A-A8D3-6ACB2313C7A8}" destId="{EA6E923D-4BE1-489E-AC61-17CF433E5E1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F747F-A96D-486C-9A70-AFE19016AB3D}">
      <dsp:nvSpPr>
        <dsp:cNvPr id="0" name=""/>
        <dsp:cNvSpPr/>
      </dsp:nvSpPr>
      <dsp:spPr>
        <a:xfrm>
          <a:off x="1155699" y="0"/>
          <a:ext cx="5308600" cy="5308600"/>
        </a:xfrm>
        <a:prstGeom prst="ellipse">
          <a:avLst/>
        </a:prstGeom>
        <a:gradFill flip="none" rotWithShape="1">
          <a:gsLst>
            <a:gs pos="0">
              <a:schemeClr val="bg1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800" kern="12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sp:txBody>
      <dsp:txXfrm>
        <a:off x="3067857" y="265429"/>
        <a:ext cx="1484284" cy="796290"/>
      </dsp:txXfrm>
    </dsp:sp>
    <dsp:sp modelId="{F4AFE3AD-E3CD-40EB-94F3-7A71E3B351E7}">
      <dsp:nvSpPr>
        <dsp:cNvPr id="0" name=""/>
        <dsp:cNvSpPr/>
      </dsp:nvSpPr>
      <dsp:spPr>
        <a:xfrm>
          <a:off x="1686559" y="1061719"/>
          <a:ext cx="4246880" cy="4246880"/>
        </a:xfrm>
        <a:prstGeom prst="ellipse">
          <a:avLst/>
        </a:prstGeom>
        <a:gradFill rotWithShape="0">
          <a:gsLst>
            <a:gs pos="0">
              <a:srgbClr val="FF000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2000" kern="12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sp:txBody>
      <dsp:txXfrm>
        <a:off x="3067857" y="1316532"/>
        <a:ext cx="1484284" cy="764438"/>
      </dsp:txXfrm>
    </dsp:sp>
    <dsp:sp modelId="{F1FCA90B-7916-4814-8CDB-99E4C8C9EE93}">
      <dsp:nvSpPr>
        <dsp:cNvPr id="0" name=""/>
        <dsp:cNvSpPr/>
      </dsp:nvSpPr>
      <dsp:spPr>
        <a:xfrm>
          <a:off x="2217419" y="2123439"/>
          <a:ext cx="3185160" cy="3185160"/>
        </a:xfrm>
        <a:prstGeom prst="ellipse">
          <a:avLst/>
        </a:prstGeom>
        <a:gradFill rotWithShape="0">
          <a:gsLst>
            <a:gs pos="0">
              <a:srgbClr val="FFFF0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2000" kern="1200" dirty="0">
            <a:solidFill>
              <a:srgbClr val="FFFF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sp:txBody>
      <dsp:txXfrm>
        <a:off x="3067857" y="2362326"/>
        <a:ext cx="1484284" cy="716661"/>
      </dsp:txXfrm>
    </dsp:sp>
    <dsp:sp modelId="{185C7D55-B1F2-4F89-90D1-2CD84A3C8A47}">
      <dsp:nvSpPr>
        <dsp:cNvPr id="0" name=""/>
        <dsp:cNvSpPr/>
      </dsp:nvSpPr>
      <dsp:spPr>
        <a:xfrm>
          <a:off x="2748279" y="3185159"/>
          <a:ext cx="2123440" cy="2123440"/>
        </a:xfrm>
        <a:prstGeom prst="ellipse">
          <a:avLst/>
        </a:prstGeom>
        <a:gradFill rotWithShape="0">
          <a:gsLst>
            <a:gs pos="0">
              <a:srgbClr val="00B050"/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2000" kern="1200" dirty="0">
            <a:solidFill>
              <a:srgbClr val="FF0000"/>
            </a:solidFill>
            <a:effectLst>
              <a:glow rad="127000">
                <a:schemeClr val="tx1"/>
              </a:glow>
            </a:effectLst>
            <a:cs typeface="B Titr" panose="00000700000000000000" pitchFamily="2" charset="-78"/>
          </a:endParaRPr>
        </a:p>
      </dsp:txBody>
      <dsp:txXfrm>
        <a:off x="3059250" y="3716019"/>
        <a:ext cx="1501498" cy="1061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3179B-DB6D-4A36-ADEF-5232394C8465}">
      <dsp:nvSpPr>
        <dsp:cNvPr id="0" name=""/>
        <dsp:cNvSpPr/>
      </dsp:nvSpPr>
      <dsp:spPr>
        <a:xfrm>
          <a:off x="282501" y="4506"/>
          <a:ext cx="4006997" cy="58357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92642" numCol="1" spcCol="1270" anchor="ctr" anchorCtr="0">
          <a:noAutofit/>
        </a:bodyPr>
        <a:lstStyle/>
        <a:p>
          <a:pPr marL="0" lvl="0" indent="0" algn="l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solidFill>
                <a:srgbClr val="FFFF00"/>
              </a:solidFill>
              <a:cs typeface="B Titr" panose="00000700000000000000" pitchFamily="2" charset="-78"/>
            </a:rPr>
            <a:t>سن</a:t>
          </a:r>
        </a:p>
      </dsp:txBody>
      <dsp:txXfrm>
        <a:off x="282501" y="150399"/>
        <a:ext cx="3861104" cy="291785"/>
      </dsp:txXfrm>
    </dsp:sp>
    <dsp:sp modelId="{3B1C5DE9-C14B-44B6-A6ED-F1E28A7BEB99}">
      <dsp:nvSpPr>
        <dsp:cNvPr id="0" name=""/>
        <dsp:cNvSpPr/>
      </dsp:nvSpPr>
      <dsp:spPr>
        <a:xfrm>
          <a:off x="282501" y="454524"/>
          <a:ext cx="1234155" cy="11241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just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200" kern="1200" dirty="0">
            <a:cs typeface="B Titr" panose="00000700000000000000" pitchFamily="2" charset="-78"/>
          </a:endParaRPr>
        </a:p>
      </dsp:txBody>
      <dsp:txXfrm>
        <a:off x="282501" y="454524"/>
        <a:ext cx="1234155" cy="1124173"/>
      </dsp:txXfrm>
    </dsp:sp>
    <dsp:sp modelId="{EC24904D-03EF-4303-AFD2-9DF7E03DE2AB}">
      <dsp:nvSpPr>
        <dsp:cNvPr id="0" name=""/>
        <dsp:cNvSpPr/>
      </dsp:nvSpPr>
      <dsp:spPr>
        <a:xfrm>
          <a:off x="1516656" y="199030"/>
          <a:ext cx="2772841" cy="58357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254000" bIns="92642" numCol="1" spcCol="1270" anchor="ctr" anchorCtr="0">
          <a:noAutofit/>
        </a:bodyPr>
        <a:lstStyle/>
        <a:p>
          <a:pPr marL="0" lvl="0" indent="0" algn="l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rgbClr val="FFFF00"/>
              </a:solidFill>
              <a:cs typeface="B Titr" panose="00000700000000000000" pitchFamily="2" charset="-78"/>
            </a:rPr>
            <a:t>جنس</a:t>
          </a:r>
        </a:p>
      </dsp:txBody>
      <dsp:txXfrm>
        <a:off x="1516656" y="344923"/>
        <a:ext cx="2626948" cy="291785"/>
      </dsp:txXfrm>
    </dsp:sp>
    <dsp:sp modelId="{D380F6DA-1FE3-45B1-9DCD-CE7D4D39E20A}">
      <dsp:nvSpPr>
        <dsp:cNvPr id="0" name=""/>
        <dsp:cNvSpPr/>
      </dsp:nvSpPr>
      <dsp:spPr>
        <a:xfrm>
          <a:off x="1516656" y="649048"/>
          <a:ext cx="1234155" cy="11241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100" kern="1200" dirty="0">
            <a:cs typeface="B Titr" panose="00000700000000000000" pitchFamily="2" charset="-78"/>
          </a:endParaRPr>
        </a:p>
      </dsp:txBody>
      <dsp:txXfrm>
        <a:off x="1516656" y="649048"/>
        <a:ext cx="1234155" cy="1124173"/>
      </dsp:txXfrm>
    </dsp:sp>
    <dsp:sp modelId="{15425F46-3A91-4F8B-9717-6B40F5CB0433}">
      <dsp:nvSpPr>
        <dsp:cNvPr id="0" name=""/>
        <dsp:cNvSpPr/>
      </dsp:nvSpPr>
      <dsp:spPr>
        <a:xfrm>
          <a:off x="2750811" y="393554"/>
          <a:ext cx="1538686" cy="58357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254000" bIns="92642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100" kern="1200" dirty="0">
              <a:solidFill>
                <a:srgbClr val="FFFF00"/>
              </a:solidFill>
              <a:cs typeface="B Titr" panose="00000700000000000000" pitchFamily="2" charset="-78"/>
            </a:rPr>
            <a:t>تحصیلات</a:t>
          </a:r>
        </a:p>
      </dsp:txBody>
      <dsp:txXfrm>
        <a:off x="2750811" y="539447"/>
        <a:ext cx="1392793" cy="291785"/>
      </dsp:txXfrm>
    </dsp:sp>
    <dsp:sp modelId="{FD67D533-E5B1-40A6-A9A8-FCC1661D5FED}">
      <dsp:nvSpPr>
        <dsp:cNvPr id="0" name=""/>
        <dsp:cNvSpPr/>
      </dsp:nvSpPr>
      <dsp:spPr>
        <a:xfrm>
          <a:off x="2750811" y="843572"/>
          <a:ext cx="1234155" cy="11077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100" kern="1200" dirty="0">
            <a:cs typeface="B Titr" panose="00000700000000000000" pitchFamily="2" charset="-78"/>
          </a:endParaRPr>
        </a:p>
      </dsp:txBody>
      <dsp:txXfrm>
        <a:off x="2750811" y="843572"/>
        <a:ext cx="1234155" cy="11077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3179B-DB6D-4A36-ADEF-5232394C8465}">
      <dsp:nvSpPr>
        <dsp:cNvPr id="0" name=""/>
        <dsp:cNvSpPr/>
      </dsp:nvSpPr>
      <dsp:spPr>
        <a:xfrm>
          <a:off x="0" y="71050"/>
          <a:ext cx="3886199" cy="56602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254000" bIns="89856" numCol="1" spcCol="1270" anchor="ctr" anchorCtr="0">
          <a:noAutofit/>
        </a:bodyPr>
        <a:lstStyle/>
        <a:p>
          <a:pPr marL="0" lvl="0" indent="0" algn="l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200" kern="1200" dirty="0">
              <a:solidFill>
                <a:srgbClr val="FFFF00"/>
              </a:solidFill>
              <a:cs typeface="B Titr" panose="00000700000000000000" pitchFamily="2" charset="-78"/>
            </a:rPr>
            <a:t>نگرش های منفی</a:t>
          </a:r>
        </a:p>
      </dsp:txBody>
      <dsp:txXfrm>
        <a:off x="0" y="212556"/>
        <a:ext cx="3744693" cy="283012"/>
      </dsp:txXfrm>
    </dsp:sp>
    <dsp:sp modelId="{3B1C5DE9-C14B-44B6-A6ED-F1E28A7BEB99}">
      <dsp:nvSpPr>
        <dsp:cNvPr id="0" name=""/>
        <dsp:cNvSpPr/>
      </dsp:nvSpPr>
      <dsp:spPr>
        <a:xfrm>
          <a:off x="0" y="508940"/>
          <a:ext cx="1795424" cy="12633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just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200" kern="1200" dirty="0">
            <a:cs typeface="B Titr" panose="00000700000000000000" pitchFamily="2" charset="-78"/>
          </a:endParaRPr>
        </a:p>
      </dsp:txBody>
      <dsp:txXfrm>
        <a:off x="0" y="508940"/>
        <a:ext cx="1795424" cy="1263397"/>
      </dsp:txXfrm>
    </dsp:sp>
    <dsp:sp modelId="{EC24904D-03EF-4303-AFD2-9DF7E03DE2AB}">
      <dsp:nvSpPr>
        <dsp:cNvPr id="0" name=""/>
        <dsp:cNvSpPr/>
      </dsp:nvSpPr>
      <dsp:spPr>
        <a:xfrm>
          <a:off x="1795424" y="259662"/>
          <a:ext cx="2090775" cy="56602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254000" bIns="89856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100" kern="1200" dirty="0">
              <a:solidFill>
                <a:srgbClr val="FFFF00"/>
              </a:solidFill>
              <a:cs typeface="B Titr" panose="00000700000000000000" pitchFamily="2" charset="-78"/>
            </a:rPr>
            <a:t>احساس خود برتر بینی</a:t>
          </a:r>
        </a:p>
      </dsp:txBody>
      <dsp:txXfrm>
        <a:off x="1795424" y="401168"/>
        <a:ext cx="1949269" cy="283012"/>
      </dsp:txXfrm>
    </dsp:sp>
    <dsp:sp modelId="{D380F6DA-1FE3-45B1-9DCD-CE7D4D39E20A}">
      <dsp:nvSpPr>
        <dsp:cNvPr id="0" name=""/>
        <dsp:cNvSpPr/>
      </dsp:nvSpPr>
      <dsp:spPr>
        <a:xfrm>
          <a:off x="1795424" y="697551"/>
          <a:ext cx="1795424" cy="12633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just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200" kern="1200" dirty="0">
            <a:cs typeface="B Titr" panose="00000700000000000000" pitchFamily="2" charset="-78"/>
          </a:endParaRPr>
        </a:p>
      </dsp:txBody>
      <dsp:txXfrm>
        <a:off x="1795424" y="697551"/>
        <a:ext cx="1795424" cy="12633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3179B-DB6D-4A36-ADEF-5232394C8465}">
      <dsp:nvSpPr>
        <dsp:cNvPr id="0" name=""/>
        <dsp:cNvSpPr/>
      </dsp:nvSpPr>
      <dsp:spPr>
        <a:xfrm>
          <a:off x="0" y="133961"/>
          <a:ext cx="3352800" cy="48830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77518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900" kern="1200" dirty="0"/>
        </a:p>
      </dsp:txBody>
      <dsp:txXfrm>
        <a:off x="0" y="256037"/>
        <a:ext cx="3230725" cy="244151"/>
      </dsp:txXfrm>
    </dsp:sp>
    <dsp:sp modelId="{3B1C5DE9-C14B-44B6-A6ED-F1E28A7BEB99}">
      <dsp:nvSpPr>
        <dsp:cNvPr id="0" name=""/>
        <dsp:cNvSpPr/>
      </dsp:nvSpPr>
      <dsp:spPr>
        <a:xfrm>
          <a:off x="0" y="512045"/>
          <a:ext cx="3098322" cy="130979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just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600" kern="1200" dirty="0">
            <a:solidFill>
              <a:srgbClr val="008000"/>
            </a:solidFill>
            <a:cs typeface="B Titr" panose="00000700000000000000" pitchFamily="2" charset="-78"/>
          </a:endParaRPr>
        </a:p>
      </dsp:txBody>
      <dsp:txXfrm>
        <a:off x="0" y="512045"/>
        <a:ext cx="3098322" cy="13097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16C23-850F-4F21-92CC-C3C87E68C7DA}">
      <dsp:nvSpPr>
        <dsp:cNvPr id="0" name=""/>
        <dsp:cNvSpPr/>
      </dsp:nvSpPr>
      <dsp:spPr>
        <a:xfrm>
          <a:off x="4107804" y="3238500"/>
          <a:ext cx="314560" cy="2996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80" y="0"/>
              </a:lnTo>
              <a:lnTo>
                <a:pt x="157280" y="2996956"/>
              </a:lnTo>
              <a:lnTo>
                <a:pt x="314560" y="299695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100" kern="1200"/>
        </a:p>
      </dsp:txBody>
      <dsp:txXfrm>
        <a:off x="4189748" y="4661642"/>
        <a:ext cx="150670" cy="150670"/>
      </dsp:txXfrm>
    </dsp:sp>
    <dsp:sp modelId="{1CCDC049-1F5A-45E1-BCBE-79B6A3A78CD5}">
      <dsp:nvSpPr>
        <dsp:cNvPr id="0" name=""/>
        <dsp:cNvSpPr/>
      </dsp:nvSpPr>
      <dsp:spPr>
        <a:xfrm>
          <a:off x="4107804" y="3238500"/>
          <a:ext cx="314560" cy="2397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80" y="0"/>
              </a:lnTo>
              <a:lnTo>
                <a:pt x="157280" y="2397565"/>
              </a:lnTo>
              <a:lnTo>
                <a:pt x="314560" y="239756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900" kern="1200"/>
        </a:p>
      </dsp:txBody>
      <dsp:txXfrm>
        <a:off x="4204631" y="4376829"/>
        <a:ext cx="120905" cy="120905"/>
      </dsp:txXfrm>
    </dsp:sp>
    <dsp:sp modelId="{C7995D19-5805-4C76-A901-3242B1F7E362}">
      <dsp:nvSpPr>
        <dsp:cNvPr id="0" name=""/>
        <dsp:cNvSpPr/>
      </dsp:nvSpPr>
      <dsp:spPr>
        <a:xfrm>
          <a:off x="4107804" y="3238500"/>
          <a:ext cx="314560" cy="17981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80" y="0"/>
              </a:lnTo>
              <a:lnTo>
                <a:pt x="157280" y="1798173"/>
              </a:lnTo>
              <a:lnTo>
                <a:pt x="314560" y="1798173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600" kern="1200"/>
        </a:p>
      </dsp:txBody>
      <dsp:txXfrm>
        <a:off x="4219447" y="4091949"/>
        <a:ext cx="91274" cy="91274"/>
      </dsp:txXfrm>
    </dsp:sp>
    <dsp:sp modelId="{A23E03FA-CBE3-4114-8E9D-D5E586072168}">
      <dsp:nvSpPr>
        <dsp:cNvPr id="0" name=""/>
        <dsp:cNvSpPr/>
      </dsp:nvSpPr>
      <dsp:spPr>
        <a:xfrm>
          <a:off x="4107804" y="3238500"/>
          <a:ext cx="314560" cy="1198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80" y="0"/>
              </a:lnTo>
              <a:lnTo>
                <a:pt x="157280" y="1198782"/>
              </a:lnTo>
              <a:lnTo>
                <a:pt x="314560" y="119878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500" kern="1200"/>
        </a:p>
      </dsp:txBody>
      <dsp:txXfrm>
        <a:off x="4234100" y="3806907"/>
        <a:ext cx="61968" cy="61968"/>
      </dsp:txXfrm>
    </dsp:sp>
    <dsp:sp modelId="{80FDB6F3-11FF-456B-8047-3F4EEFCA86C5}">
      <dsp:nvSpPr>
        <dsp:cNvPr id="0" name=""/>
        <dsp:cNvSpPr/>
      </dsp:nvSpPr>
      <dsp:spPr>
        <a:xfrm>
          <a:off x="4107804" y="3238500"/>
          <a:ext cx="314560" cy="599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280" y="0"/>
              </a:lnTo>
              <a:lnTo>
                <a:pt x="157280" y="599391"/>
              </a:lnTo>
              <a:lnTo>
                <a:pt x="314560" y="59939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500" kern="1200"/>
        </a:p>
      </dsp:txBody>
      <dsp:txXfrm>
        <a:off x="4248161" y="3521272"/>
        <a:ext cx="33845" cy="33845"/>
      </dsp:txXfrm>
    </dsp:sp>
    <dsp:sp modelId="{9A33F7D0-85AB-4B83-A8B2-4FB3ABB0E3A5}">
      <dsp:nvSpPr>
        <dsp:cNvPr id="0" name=""/>
        <dsp:cNvSpPr/>
      </dsp:nvSpPr>
      <dsp:spPr>
        <a:xfrm>
          <a:off x="4107804" y="3192780"/>
          <a:ext cx="3145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4560" y="4572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500" kern="1200"/>
        </a:p>
      </dsp:txBody>
      <dsp:txXfrm>
        <a:off x="4257220" y="3230635"/>
        <a:ext cx="15728" cy="15728"/>
      </dsp:txXfrm>
    </dsp:sp>
    <dsp:sp modelId="{D708F81F-205D-476A-ACFD-3226C92D7649}">
      <dsp:nvSpPr>
        <dsp:cNvPr id="0" name=""/>
        <dsp:cNvSpPr/>
      </dsp:nvSpPr>
      <dsp:spPr>
        <a:xfrm>
          <a:off x="4107804" y="2639108"/>
          <a:ext cx="314560" cy="599391"/>
        </a:xfrm>
        <a:custGeom>
          <a:avLst/>
          <a:gdLst/>
          <a:ahLst/>
          <a:cxnLst/>
          <a:rect l="0" t="0" r="0" b="0"/>
          <a:pathLst>
            <a:path>
              <a:moveTo>
                <a:pt x="0" y="599391"/>
              </a:moveTo>
              <a:lnTo>
                <a:pt x="157280" y="599391"/>
              </a:lnTo>
              <a:lnTo>
                <a:pt x="157280" y="0"/>
              </a:lnTo>
              <a:lnTo>
                <a:pt x="31456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500" kern="1200"/>
        </a:p>
      </dsp:txBody>
      <dsp:txXfrm>
        <a:off x="4248161" y="2921881"/>
        <a:ext cx="33845" cy="33845"/>
      </dsp:txXfrm>
    </dsp:sp>
    <dsp:sp modelId="{67362242-92BC-4A92-80A9-51634335DAA6}">
      <dsp:nvSpPr>
        <dsp:cNvPr id="0" name=""/>
        <dsp:cNvSpPr/>
      </dsp:nvSpPr>
      <dsp:spPr>
        <a:xfrm>
          <a:off x="4107804" y="2039717"/>
          <a:ext cx="314560" cy="1198782"/>
        </a:xfrm>
        <a:custGeom>
          <a:avLst/>
          <a:gdLst/>
          <a:ahLst/>
          <a:cxnLst/>
          <a:rect l="0" t="0" r="0" b="0"/>
          <a:pathLst>
            <a:path>
              <a:moveTo>
                <a:pt x="0" y="1198782"/>
              </a:moveTo>
              <a:lnTo>
                <a:pt x="157280" y="1198782"/>
              </a:lnTo>
              <a:lnTo>
                <a:pt x="157280" y="0"/>
              </a:lnTo>
              <a:lnTo>
                <a:pt x="31456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500" kern="1200"/>
        </a:p>
      </dsp:txBody>
      <dsp:txXfrm>
        <a:off x="4234100" y="2608124"/>
        <a:ext cx="61968" cy="61968"/>
      </dsp:txXfrm>
    </dsp:sp>
    <dsp:sp modelId="{A765B7BA-F888-46F6-A436-1A9CED2D48E6}">
      <dsp:nvSpPr>
        <dsp:cNvPr id="0" name=""/>
        <dsp:cNvSpPr/>
      </dsp:nvSpPr>
      <dsp:spPr>
        <a:xfrm>
          <a:off x="4107804" y="1440326"/>
          <a:ext cx="314560" cy="1798173"/>
        </a:xfrm>
        <a:custGeom>
          <a:avLst/>
          <a:gdLst/>
          <a:ahLst/>
          <a:cxnLst/>
          <a:rect l="0" t="0" r="0" b="0"/>
          <a:pathLst>
            <a:path>
              <a:moveTo>
                <a:pt x="0" y="1798173"/>
              </a:moveTo>
              <a:lnTo>
                <a:pt x="157280" y="1798173"/>
              </a:lnTo>
              <a:lnTo>
                <a:pt x="157280" y="0"/>
              </a:lnTo>
              <a:lnTo>
                <a:pt x="31456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600" kern="1200"/>
        </a:p>
      </dsp:txBody>
      <dsp:txXfrm>
        <a:off x="4219447" y="2293776"/>
        <a:ext cx="91274" cy="91274"/>
      </dsp:txXfrm>
    </dsp:sp>
    <dsp:sp modelId="{AA7FEF9B-5F66-4018-8391-0FE79788C0CD}">
      <dsp:nvSpPr>
        <dsp:cNvPr id="0" name=""/>
        <dsp:cNvSpPr/>
      </dsp:nvSpPr>
      <dsp:spPr>
        <a:xfrm>
          <a:off x="4107804" y="840934"/>
          <a:ext cx="314560" cy="2397565"/>
        </a:xfrm>
        <a:custGeom>
          <a:avLst/>
          <a:gdLst/>
          <a:ahLst/>
          <a:cxnLst/>
          <a:rect l="0" t="0" r="0" b="0"/>
          <a:pathLst>
            <a:path>
              <a:moveTo>
                <a:pt x="0" y="2397565"/>
              </a:moveTo>
              <a:lnTo>
                <a:pt x="157280" y="2397565"/>
              </a:lnTo>
              <a:lnTo>
                <a:pt x="157280" y="0"/>
              </a:lnTo>
              <a:lnTo>
                <a:pt x="31456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900" kern="1200"/>
        </a:p>
      </dsp:txBody>
      <dsp:txXfrm>
        <a:off x="4204631" y="1979264"/>
        <a:ext cx="120905" cy="120905"/>
      </dsp:txXfrm>
    </dsp:sp>
    <dsp:sp modelId="{CA4A8B6B-596A-4C3A-94A1-6BA4792671A5}">
      <dsp:nvSpPr>
        <dsp:cNvPr id="0" name=""/>
        <dsp:cNvSpPr/>
      </dsp:nvSpPr>
      <dsp:spPr>
        <a:xfrm>
          <a:off x="4107804" y="241543"/>
          <a:ext cx="314560" cy="2996956"/>
        </a:xfrm>
        <a:custGeom>
          <a:avLst/>
          <a:gdLst/>
          <a:ahLst/>
          <a:cxnLst/>
          <a:rect l="0" t="0" r="0" b="0"/>
          <a:pathLst>
            <a:path>
              <a:moveTo>
                <a:pt x="0" y="2996956"/>
              </a:moveTo>
              <a:lnTo>
                <a:pt x="157280" y="2996956"/>
              </a:lnTo>
              <a:lnTo>
                <a:pt x="157280" y="0"/>
              </a:lnTo>
              <a:lnTo>
                <a:pt x="314560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1100" kern="1200"/>
        </a:p>
      </dsp:txBody>
      <dsp:txXfrm>
        <a:off x="4189748" y="1664686"/>
        <a:ext cx="150670" cy="150670"/>
      </dsp:txXfrm>
    </dsp:sp>
    <dsp:sp modelId="{5EDB5632-30E0-4796-9C38-F8BB6B7EB915}">
      <dsp:nvSpPr>
        <dsp:cNvPr id="0" name=""/>
        <dsp:cNvSpPr/>
      </dsp:nvSpPr>
      <dsp:spPr>
        <a:xfrm rot="16200000">
          <a:off x="-517154" y="1457104"/>
          <a:ext cx="5687125" cy="35627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" wrap="square" lIns="25400" tIns="25400" rIns="25400" bIns="25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4000" kern="1200" dirty="0">
            <a:cs typeface="B Titr" panose="00000700000000000000" pitchFamily="2" charset="-78"/>
          </a:endParaRPr>
        </a:p>
      </dsp:txBody>
      <dsp:txXfrm>
        <a:off x="-517154" y="1457104"/>
        <a:ext cx="5687125" cy="3562791"/>
      </dsp:txXfrm>
    </dsp:sp>
    <dsp:sp modelId="{43B2172B-4ACC-407E-861B-BEAAF3DFE6CC}">
      <dsp:nvSpPr>
        <dsp:cNvPr id="0" name=""/>
        <dsp:cNvSpPr/>
      </dsp:nvSpPr>
      <dsp:spPr>
        <a:xfrm>
          <a:off x="4422364" y="1786"/>
          <a:ext cx="4100422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1786"/>
        <a:ext cx="4100422" cy="479513"/>
      </dsp:txXfrm>
    </dsp:sp>
    <dsp:sp modelId="{6F68F20E-4473-48AA-A9E9-F76FF37EA960}">
      <dsp:nvSpPr>
        <dsp:cNvPr id="0" name=""/>
        <dsp:cNvSpPr/>
      </dsp:nvSpPr>
      <dsp:spPr>
        <a:xfrm>
          <a:off x="4422364" y="601178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601178"/>
        <a:ext cx="4100407" cy="479513"/>
      </dsp:txXfrm>
    </dsp:sp>
    <dsp:sp modelId="{7091DBB8-1FC0-42B1-AA0A-8FA4EA09CD2F}">
      <dsp:nvSpPr>
        <dsp:cNvPr id="0" name=""/>
        <dsp:cNvSpPr/>
      </dsp:nvSpPr>
      <dsp:spPr>
        <a:xfrm>
          <a:off x="4422364" y="1200569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1200569"/>
        <a:ext cx="4100407" cy="479513"/>
      </dsp:txXfrm>
    </dsp:sp>
    <dsp:sp modelId="{29FEE0AD-B503-4B4F-82B0-1AFDACEF3475}">
      <dsp:nvSpPr>
        <dsp:cNvPr id="0" name=""/>
        <dsp:cNvSpPr/>
      </dsp:nvSpPr>
      <dsp:spPr>
        <a:xfrm>
          <a:off x="4422364" y="1799960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1799960"/>
        <a:ext cx="4100407" cy="479513"/>
      </dsp:txXfrm>
    </dsp:sp>
    <dsp:sp modelId="{CC7309F6-A3CD-445F-88FF-2D38A2887F5F}">
      <dsp:nvSpPr>
        <dsp:cNvPr id="0" name=""/>
        <dsp:cNvSpPr/>
      </dsp:nvSpPr>
      <dsp:spPr>
        <a:xfrm>
          <a:off x="4422364" y="2399352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2399352"/>
        <a:ext cx="4100407" cy="479513"/>
      </dsp:txXfrm>
    </dsp:sp>
    <dsp:sp modelId="{2BA5B4E5-C831-4E84-BD3D-9D0AA1750713}">
      <dsp:nvSpPr>
        <dsp:cNvPr id="0" name=""/>
        <dsp:cNvSpPr/>
      </dsp:nvSpPr>
      <dsp:spPr>
        <a:xfrm>
          <a:off x="4422364" y="2998743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2998743"/>
        <a:ext cx="4100407" cy="479513"/>
      </dsp:txXfrm>
    </dsp:sp>
    <dsp:sp modelId="{8501DFB1-4E45-401E-9632-C48EBAFFFD90}">
      <dsp:nvSpPr>
        <dsp:cNvPr id="0" name=""/>
        <dsp:cNvSpPr/>
      </dsp:nvSpPr>
      <dsp:spPr>
        <a:xfrm>
          <a:off x="4422364" y="3598134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3598134"/>
        <a:ext cx="4100407" cy="479513"/>
      </dsp:txXfrm>
    </dsp:sp>
    <dsp:sp modelId="{02C02F7F-19F3-4EAE-B790-7DE441D1390B}">
      <dsp:nvSpPr>
        <dsp:cNvPr id="0" name=""/>
        <dsp:cNvSpPr/>
      </dsp:nvSpPr>
      <dsp:spPr>
        <a:xfrm>
          <a:off x="4422364" y="4197526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100" kern="1200" dirty="0"/>
        </a:p>
      </dsp:txBody>
      <dsp:txXfrm>
        <a:off x="4422364" y="4197526"/>
        <a:ext cx="4100407" cy="479513"/>
      </dsp:txXfrm>
    </dsp:sp>
    <dsp:sp modelId="{DE9950F0-21C9-43D3-8DC8-5A9F565BEC5A}">
      <dsp:nvSpPr>
        <dsp:cNvPr id="0" name=""/>
        <dsp:cNvSpPr/>
      </dsp:nvSpPr>
      <dsp:spPr>
        <a:xfrm>
          <a:off x="4422364" y="4796917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100" kern="1200" dirty="0"/>
        </a:p>
      </dsp:txBody>
      <dsp:txXfrm>
        <a:off x="4422364" y="4796917"/>
        <a:ext cx="4100407" cy="479513"/>
      </dsp:txXfrm>
    </dsp:sp>
    <dsp:sp modelId="{718C2ABD-8632-4D9B-9C02-EC62833D8E66}">
      <dsp:nvSpPr>
        <dsp:cNvPr id="0" name=""/>
        <dsp:cNvSpPr/>
      </dsp:nvSpPr>
      <dsp:spPr>
        <a:xfrm>
          <a:off x="4422364" y="5396308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300" kern="1200"/>
        </a:p>
      </dsp:txBody>
      <dsp:txXfrm>
        <a:off x="4422364" y="5396308"/>
        <a:ext cx="4100407" cy="479513"/>
      </dsp:txXfrm>
    </dsp:sp>
    <dsp:sp modelId="{6DECA1A0-B141-4A16-B81A-A9E21849F781}">
      <dsp:nvSpPr>
        <dsp:cNvPr id="0" name=""/>
        <dsp:cNvSpPr/>
      </dsp:nvSpPr>
      <dsp:spPr>
        <a:xfrm>
          <a:off x="4422364" y="5995700"/>
          <a:ext cx="4100407" cy="4795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100" kern="1200" dirty="0"/>
        </a:p>
      </dsp:txBody>
      <dsp:txXfrm>
        <a:off x="4422364" y="5995700"/>
        <a:ext cx="4100407" cy="479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CFF45-5E19-43C3-B434-6327D21D0300}" type="datetimeFigureOut">
              <a:rPr lang="en-US" smtClean="0"/>
              <a:pPr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7EA53-8467-4A3F-A0E9-B99010E217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7EA53-8467-4A3F-A0E9-B99010E217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8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AA756-5B6C-677D-1FAF-6DA5307C6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D0E06-B533-F2D9-9149-091F1BB70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B8221-A40E-708C-2301-29ACFF00F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50DED-D204-4B41-91AD-96D9166DC23D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3A03-2DEA-65B9-5F18-C7DD54C29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DBDA7-5771-A7B7-3A79-36414F19C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0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2774-2450-D778-8C72-B05E2521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A67AA-8EBF-5E74-CBBA-119A89728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06C6B-B0F5-168E-6D61-85F38AA9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4FB3D-AD66-4794-8F89-C0708D7CEFEE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58E98-F1F8-456A-DCE9-36288AB7F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705600"/>
            <a:ext cx="2514600" cy="152400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Redesign &amp; Shared by IEHE.IR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4353E-E04D-C7C6-9774-D7F954AF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9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8047-69B4-EAA6-64D4-54DEC03A7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78DEF-9C4D-4925-9FC9-81200F647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5F86E-85E5-80C9-D1FD-02DB2388C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7448-F028-40ED-B5D5-E5FCCA8410E5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E62E3-15A0-182C-379A-C724209B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52129-40E4-9AB1-3F53-40A55A8C0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2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00D9-4193-F36F-90D1-7194F2A5F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847ED-EA96-8488-37DA-12DFF094C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54EAB-1162-17C1-75F5-EADF321EE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0409B-C528-FAE3-7A19-456932C5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55DB-7557-463C-AFC0-A1A955819AF7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F7B02-08D5-737B-E603-40BC6E87C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6D6EE-0942-0EF6-97F0-D2BD7063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9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173CE-55C2-33C9-6C18-91EE61A27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87F65-42FA-33F6-27CC-CE685ECDC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AD7029-8BAC-7A2C-BE32-427849AB3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E4BB3F-8328-2D4A-1F9B-BABF7BAC2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0BB81-AF58-D992-8151-889CCE5D8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301D8-5245-377D-C4D8-C915C37DD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2756-7D63-4B71-80DC-C4E87B49AEF6}" type="datetime1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E8A93-84CD-EA11-95A6-CDFC6893B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F75CB1-FC30-E984-3BA7-424317BF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92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A19F-6CF8-2C2A-F833-761CDB94F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AD4408-4E5B-464F-06D2-5975419F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30BC-92B2-46B4-B129-AF1D22B2C24E}" type="datetime1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6365A6-E9BD-3BF4-598D-C48C0276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837F50-4B6B-58E5-E81E-31175009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6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80C300-6613-D162-7415-60615466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D177-74F6-4F1F-9BA0-5402AD4382E5}" type="datetime1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7B873-7F9B-2495-8A5E-E668A040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4CF77-B9F5-C3F0-8167-E80EE672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10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FE26-D2AF-556A-28C8-0E848D58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43BA7-7C39-9260-3C6B-DD1A40BCF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F1866-02D3-537C-6185-269D558E6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2898C-2F00-1ECE-8EA7-773BC71D2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5642A-6022-4594-A53B-D85E4BB50999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3CC17-2A5B-4030-E7B8-3719BD63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A46AC-5F28-3256-DFAF-8E7FC0D38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949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48A7B-82F6-9CAD-79F4-84EAF1065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E5758D-DDF3-0B45-C8F6-30A4B3AE52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FE161-16AC-A7D1-A29F-10E902026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C823A-7378-481E-7E3E-699B6CBB0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A943-036C-4849-A1E5-EB5B0FC91175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A45A3-76AA-FA96-49A3-A274BDEC8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F6C60-83B6-1103-0679-6A2BD93D1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6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642E-89E9-70D7-F9A4-38000F21D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AF250-B774-DE4F-F24D-04CF52598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F7B4A-C9B6-CB71-1B7C-237459D4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9B46-D057-4B10-B36F-756DF53DCFDF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DF157-3422-D20D-B5EE-5A231446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A06E2-00E4-FECE-918C-1BAF474B2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6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07B59-50F0-0B0D-10AF-FABF7B2C1E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2C7F9-1882-510C-6DCF-C63B43E4E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E1125-8BC8-3A45-DAD9-8A29E97A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2AFF-3BD7-4398-A836-58183851CE5A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02235-E88E-CA78-C9B7-7F7AE7C4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EDAAA-11A0-CC03-663F-2F2307AC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4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531EA1-4BE3-1CBA-FF03-DC8F36E75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72D3F-1433-8668-0D13-7BD55B4E4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04C16-B089-6CFA-27EE-EDDAAA8B71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4E3BD-0A35-4615-AB4D-2EBB03B0767E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AD1A8-DC73-54C4-4E9B-E456F9308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Redesign &amp; Shared by IEHE.IR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66B64-8D55-B967-AEF3-93159CA4C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F1DE8-F03E-4027-8B9C-14D954E90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7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image" Target="../media/image3.tmp"/><Relationship Id="rId7" Type="http://schemas.openxmlformats.org/officeDocument/2006/relationships/image" Target="../media/image7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mp"/><Relationship Id="rId11" Type="http://schemas.openxmlformats.org/officeDocument/2006/relationships/image" Target="../media/image11.gif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mp"/><Relationship Id="rId3" Type="http://schemas.openxmlformats.org/officeDocument/2006/relationships/image" Target="../media/image13.tmp"/><Relationship Id="rId7" Type="http://schemas.openxmlformats.org/officeDocument/2006/relationships/image" Target="../media/image17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4" Type="http://schemas.openxmlformats.org/officeDocument/2006/relationships/image" Target="../media/image14.tmp"/><Relationship Id="rId9" Type="http://schemas.openxmlformats.org/officeDocument/2006/relationships/image" Target="../media/image19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mp"/><Relationship Id="rId3" Type="http://schemas.openxmlformats.org/officeDocument/2006/relationships/image" Target="../media/image20.tmp"/><Relationship Id="rId7" Type="http://schemas.openxmlformats.org/officeDocument/2006/relationships/image" Target="../media/image24.tmp"/><Relationship Id="rId12" Type="http://schemas.openxmlformats.org/officeDocument/2006/relationships/image" Target="../media/image29.gif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mp"/><Relationship Id="rId11" Type="http://schemas.openxmlformats.org/officeDocument/2006/relationships/image" Target="../media/image28.jpg"/><Relationship Id="rId5" Type="http://schemas.openxmlformats.org/officeDocument/2006/relationships/image" Target="../media/image22.tmp"/><Relationship Id="rId10" Type="http://schemas.openxmlformats.org/officeDocument/2006/relationships/image" Target="../media/image27.tmp"/><Relationship Id="rId4" Type="http://schemas.openxmlformats.org/officeDocument/2006/relationships/image" Target="../media/image21.tmp"/><Relationship Id="rId9" Type="http://schemas.openxmlformats.org/officeDocument/2006/relationships/image" Target="../media/image26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mp"/><Relationship Id="rId13" Type="http://schemas.openxmlformats.org/officeDocument/2006/relationships/image" Target="../media/image12.tmp"/><Relationship Id="rId3" Type="http://schemas.openxmlformats.org/officeDocument/2006/relationships/image" Target="../media/image31.tmp"/><Relationship Id="rId7" Type="http://schemas.openxmlformats.org/officeDocument/2006/relationships/image" Target="../media/image35.tmp"/><Relationship Id="rId12" Type="http://schemas.openxmlformats.org/officeDocument/2006/relationships/image" Target="../media/image40.png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mp"/><Relationship Id="rId11" Type="http://schemas.openxmlformats.org/officeDocument/2006/relationships/image" Target="../media/image39.jpg"/><Relationship Id="rId5" Type="http://schemas.openxmlformats.org/officeDocument/2006/relationships/image" Target="../media/image33.tmp"/><Relationship Id="rId10" Type="http://schemas.openxmlformats.org/officeDocument/2006/relationships/image" Target="../media/image38.png"/><Relationship Id="rId4" Type="http://schemas.openxmlformats.org/officeDocument/2006/relationships/image" Target="../media/image32.tmp"/><Relationship Id="rId9" Type="http://schemas.openxmlformats.org/officeDocument/2006/relationships/image" Target="../media/image3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tmp"/><Relationship Id="rId7" Type="http://schemas.openxmlformats.org/officeDocument/2006/relationships/image" Target="../media/image46.jpeg"/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tmp"/><Relationship Id="rId4" Type="http://schemas.openxmlformats.org/officeDocument/2006/relationships/image" Target="../media/image43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tmp"/><Relationship Id="rId3" Type="http://schemas.openxmlformats.org/officeDocument/2006/relationships/image" Target="../media/image50.tmp"/><Relationship Id="rId7" Type="http://schemas.openxmlformats.org/officeDocument/2006/relationships/image" Target="../media/image54.tmp"/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tmp"/><Relationship Id="rId5" Type="http://schemas.openxmlformats.org/officeDocument/2006/relationships/image" Target="../media/image52.tmp"/><Relationship Id="rId4" Type="http://schemas.openxmlformats.org/officeDocument/2006/relationships/image" Target="../media/image51.tmp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mp"/><Relationship Id="rId3" Type="http://schemas.openxmlformats.org/officeDocument/2006/relationships/image" Target="../media/image58.tmp"/><Relationship Id="rId7" Type="http://schemas.openxmlformats.org/officeDocument/2006/relationships/image" Target="../media/image62.tmp"/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tmp"/><Relationship Id="rId5" Type="http://schemas.openxmlformats.org/officeDocument/2006/relationships/image" Target="../media/image60.tmp"/><Relationship Id="rId10" Type="http://schemas.openxmlformats.org/officeDocument/2006/relationships/image" Target="../media/image65.jpg"/><Relationship Id="rId4" Type="http://schemas.openxmlformats.org/officeDocument/2006/relationships/image" Target="../media/image59.tmp"/><Relationship Id="rId9" Type="http://schemas.openxmlformats.org/officeDocument/2006/relationships/image" Target="../media/image6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tmp"/><Relationship Id="rId13" Type="http://schemas.openxmlformats.org/officeDocument/2006/relationships/image" Target="../media/image77.png"/><Relationship Id="rId3" Type="http://schemas.openxmlformats.org/officeDocument/2006/relationships/image" Target="../media/image67.tmp"/><Relationship Id="rId7" Type="http://schemas.openxmlformats.org/officeDocument/2006/relationships/image" Target="../media/image71.tmp"/><Relationship Id="rId12" Type="http://schemas.openxmlformats.org/officeDocument/2006/relationships/image" Target="../media/image76.png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tmp"/><Relationship Id="rId11" Type="http://schemas.openxmlformats.org/officeDocument/2006/relationships/image" Target="../media/image75.png"/><Relationship Id="rId5" Type="http://schemas.openxmlformats.org/officeDocument/2006/relationships/image" Target="../media/image69.tmp"/><Relationship Id="rId10" Type="http://schemas.openxmlformats.org/officeDocument/2006/relationships/image" Target="../media/image74.tmp"/><Relationship Id="rId4" Type="http://schemas.openxmlformats.org/officeDocument/2006/relationships/image" Target="../media/image68.tmp"/><Relationship Id="rId9" Type="http://schemas.openxmlformats.org/officeDocument/2006/relationships/image" Target="../media/image73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tmp"/><Relationship Id="rId7" Type="http://schemas.openxmlformats.org/officeDocument/2006/relationships/image" Target="../media/image82.tmp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tmp"/><Relationship Id="rId11" Type="http://schemas.openxmlformats.org/officeDocument/2006/relationships/image" Target="../media/image86.jpeg"/><Relationship Id="rId5" Type="http://schemas.openxmlformats.org/officeDocument/2006/relationships/image" Target="../media/image80.tmp"/><Relationship Id="rId10" Type="http://schemas.openxmlformats.org/officeDocument/2006/relationships/image" Target="../media/image85.jpg"/><Relationship Id="rId4" Type="http://schemas.openxmlformats.org/officeDocument/2006/relationships/image" Target="../media/image79.tmp"/><Relationship Id="rId9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tmp"/><Relationship Id="rId7" Type="http://schemas.openxmlformats.org/officeDocument/2006/relationships/image" Target="../media/image92.jpg"/><Relationship Id="rId2" Type="http://schemas.openxmlformats.org/officeDocument/2006/relationships/image" Target="../media/image8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tmp"/><Relationship Id="rId5" Type="http://schemas.openxmlformats.org/officeDocument/2006/relationships/image" Target="../media/image90.tmp"/><Relationship Id="rId4" Type="http://schemas.openxmlformats.org/officeDocument/2006/relationships/image" Target="../media/image89.tmp"/><Relationship Id="rId9" Type="http://schemas.openxmlformats.org/officeDocument/2006/relationships/image" Target="../media/image9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98.tmp"/><Relationship Id="rId7" Type="http://schemas.openxmlformats.org/officeDocument/2006/relationships/image" Target="../media/image102.png"/><Relationship Id="rId2" Type="http://schemas.openxmlformats.org/officeDocument/2006/relationships/image" Target="../media/image9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gif"/><Relationship Id="rId5" Type="http://schemas.openxmlformats.org/officeDocument/2006/relationships/image" Target="../media/image100.tmp"/><Relationship Id="rId4" Type="http://schemas.openxmlformats.org/officeDocument/2006/relationships/image" Target="../media/image99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tmp"/><Relationship Id="rId13" Type="http://schemas.openxmlformats.org/officeDocument/2006/relationships/image" Target="../media/image114.jpg"/><Relationship Id="rId3" Type="http://schemas.openxmlformats.org/officeDocument/2006/relationships/image" Target="../media/image104.tmp"/><Relationship Id="rId7" Type="http://schemas.openxmlformats.org/officeDocument/2006/relationships/image" Target="../media/image108.tmp"/><Relationship Id="rId12" Type="http://schemas.openxmlformats.org/officeDocument/2006/relationships/image" Target="../media/image113.tmp"/><Relationship Id="rId2" Type="http://schemas.openxmlformats.org/officeDocument/2006/relationships/image" Target="../media/image97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tmp"/><Relationship Id="rId11" Type="http://schemas.openxmlformats.org/officeDocument/2006/relationships/image" Target="../media/image112.tmp"/><Relationship Id="rId5" Type="http://schemas.openxmlformats.org/officeDocument/2006/relationships/image" Target="../media/image106.tmp"/><Relationship Id="rId10" Type="http://schemas.openxmlformats.org/officeDocument/2006/relationships/image" Target="../media/image111.tmp"/><Relationship Id="rId4" Type="http://schemas.openxmlformats.org/officeDocument/2006/relationships/image" Target="../media/image105.tmp"/><Relationship Id="rId9" Type="http://schemas.openxmlformats.org/officeDocument/2006/relationships/image" Target="../media/image110.tmp"/><Relationship Id="rId14" Type="http://schemas.openxmlformats.org/officeDocument/2006/relationships/image" Target="../media/image1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tmp"/><Relationship Id="rId3" Type="http://schemas.openxmlformats.org/officeDocument/2006/relationships/image" Target="../media/image119.tmp"/><Relationship Id="rId7" Type="http://schemas.openxmlformats.org/officeDocument/2006/relationships/image" Target="../media/image123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tmp"/><Relationship Id="rId5" Type="http://schemas.openxmlformats.org/officeDocument/2006/relationships/image" Target="../media/image121.tmp"/><Relationship Id="rId10" Type="http://schemas.openxmlformats.org/officeDocument/2006/relationships/image" Target="../media/image126.png"/><Relationship Id="rId4" Type="http://schemas.openxmlformats.org/officeDocument/2006/relationships/image" Target="../media/image120.tmp"/><Relationship Id="rId9" Type="http://schemas.openxmlformats.org/officeDocument/2006/relationships/image" Target="../media/image12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tmp"/><Relationship Id="rId3" Type="http://schemas.openxmlformats.org/officeDocument/2006/relationships/image" Target="../media/image127.tmp"/><Relationship Id="rId7" Type="http://schemas.openxmlformats.org/officeDocument/2006/relationships/image" Target="../media/image131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tmp"/><Relationship Id="rId11" Type="http://schemas.openxmlformats.org/officeDocument/2006/relationships/image" Target="../media/image135.png"/><Relationship Id="rId5" Type="http://schemas.openxmlformats.org/officeDocument/2006/relationships/image" Target="../media/image129.tmp"/><Relationship Id="rId10" Type="http://schemas.openxmlformats.org/officeDocument/2006/relationships/image" Target="../media/image134.jpg"/><Relationship Id="rId4" Type="http://schemas.openxmlformats.org/officeDocument/2006/relationships/image" Target="../media/image128.tmp"/><Relationship Id="rId9" Type="http://schemas.openxmlformats.org/officeDocument/2006/relationships/image" Target="../media/image13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6.tmp"/><Relationship Id="rId7" Type="http://schemas.openxmlformats.org/officeDocument/2006/relationships/image" Target="../media/image139.jpeg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tmp"/><Relationship Id="rId5" Type="http://schemas.openxmlformats.org/officeDocument/2006/relationships/image" Target="../media/image138.tmp"/><Relationship Id="rId4" Type="http://schemas.openxmlformats.org/officeDocument/2006/relationships/image" Target="../media/image137.tm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g"/><Relationship Id="rId3" Type="http://schemas.openxmlformats.org/officeDocument/2006/relationships/image" Target="../media/image141.tmp"/><Relationship Id="rId7" Type="http://schemas.openxmlformats.org/officeDocument/2006/relationships/image" Target="../media/image145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tmp"/><Relationship Id="rId5" Type="http://schemas.openxmlformats.org/officeDocument/2006/relationships/image" Target="../media/image143.tmp"/><Relationship Id="rId10" Type="http://schemas.openxmlformats.org/officeDocument/2006/relationships/image" Target="../media/image148.png"/><Relationship Id="rId4" Type="http://schemas.openxmlformats.org/officeDocument/2006/relationships/image" Target="../media/image142.tmp"/><Relationship Id="rId9" Type="http://schemas.openxmlformats.org/officeDocument/2006/relationships/image" Target="../media/image1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gif"/><Relationship Id="rId3" Type="http://schemas.openxmlformats.org/officeDocument/2006/relationships/image" Target="../media/image149.tmp"/><Relationship Id="rId7" Type="http://schemas.openxmlformats.org/officeDocument/2006/relationships/image" Target="../media/image153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tmp"/><Relationship Id="rId5" Type="http://schemas.openxmlformats.org/officeDocument/2006/relationships/image" Target="../media/image151.tmp"/><Relationship Id="rId4" Type="http://schemas.openxmlformats.org/officeDocument/2006/relationships/image" Target="../media/image150.tmp"/><Relationship Id="rId9" Type="http://schemas.openxmlformats.org/officeDocument/2006/relationships/image" Target="../media/image15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gif"/><Relationship Id="rId3" Type="http://schemas.openxmlformats.org/officeDocument/2006/relationships/image" Target="../media/image156.tmp"/><Relationship Id="rId7" Type="http://schemas.openxmlformats.org/officeDocument/2006/relationships/image" Target="../media/image160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tmp"/><Relationship Id="rId5" Type="http://schemas.openxmlformats.org/officeDocument/2006/relationships/image" Target="../media/image158.tmp"/><Relationship Id="rId4" Type="http://schemas.openxmlformats.org/officeDocument/2006/relationships/image" Target="../media/image157.tmp"/><Relationship Id="rId9" Type="http://schemas.openxmlformats.org/officeDocument/2006/relationships/image" Target="../media/image16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tmp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4.gif"/><Relationship Id="rId4" Type="http://schemas.openxmlformats.org/officeDocument/2006/relationships/image" Target="../media/image163.tm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3" Type="http://schemas.openxmlformats.org/officeDocument/2006/relationships/image" Target="../media/image165.tmp"/><Relationship Id="rId7" Type="http://schemas.openxmlformats.org/officeDocument/2006/relationships/image" Target="../media/image169.jpg"/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tmp"/><Relationship Id="rId5" Type="http://schemas.openxmlformats.org/officeDocument/2006/relationships/image" Target="../media/image167.tmp"/><Relationship Id="rId4" Type="http://schemas.openxmlformats.org/officeDocument/2006/relationships/image" Target="../media/image166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tmp"/><Relationship Id="rId3" Type="http://schemas.openxmlformats.org/officeDocument/2006/relationships/image" Target="../media/image172.tmp"/><Relationship Id="rId7" Type="http://schemas.openxmlformats.org/officeDocument/2006/relationships/image" Target="../media/image176.tmp"/><Relationship Id="rId12" Type="http://schemas.openxmlformats.org/officeDocument/2006/relationships/image" Target="../media/image181.jpg"/><Relationship Id="rId2" Type="http://schemas.openxmlformats.org/officeDocument/2006/relationships/image" Target="../media/image17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tmp"/><Relationship Id="rId11" Type="http://schemas.openxmlformats.org/officeDocument/2006/relationships/image" Target="../media/image180.png"/><Relationship Id="rId5" Type="http://schemas.openxmlformats.org/officeDocument/2006/relationships/image" Target="../media/image174.tmp"/><Relationship Id="rId10" Type="http://schemas.openxmlformats.org/officeDocument/2006/relationships/image" Target="../media/image179.gif"/><Relationship Id="rId4" Type="http://schemas.openxmlformats.org/officeDocument/2006/relationships/image" Target="../media/image173.tmp"/><Relationship Id="rId9" Type="http://schemas.openxmlformats.org/officeDocument/2006/relationships/image" Target="../media/image178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2.tmp"/><Relationship Id="rId7" Type="http://schemas.openxmlformats.org/officeDocument/2006/relationships/image" Target="../media/image180.png"/><Relationship Id="rId2" Type="http://schemas.openxmlformats.org/officeDocument/2006/relationships/image" Target="../media/image17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tmp"/><Relationship Id="rId5" Type="http://schemas.openxmlformats.org/officeDocument/2006/relationships/image" Target="../media/image184.tmp"/><Relationship Id="rId10" Type="http://schemas.openxmlformats.org/officeDocument/2006/relationships/image" Target="../media/image188.jpeg"/><Relationship Id="rId4" Type="http://schemas.openxmlformats.org/officeDocument/2006/relationships/image" Target="../media/image183.tmp"/><Relationship Id="rId9" Type="http://schemas.openxmlformats.org/officeDocument/2006/relationships/image" Target="../media/image187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tmp"/><Relationship Id="rId13" Type="http://schemas.openxmlformats.org/officeDocument/2006/relationships/image" Target="../media/image200.tmp"/><Relationship Id="rId3" Type="http://schemas.openxmlformats.org/officeDocument/2006/relationships/image" Target="../media/image190.tmp"/><Relationship Id="rId7" Type="http://schemas.openxmlformats.org/officeDocument/2006/relationships/image" Target="../media/image194.tmp"/><Relationship Id="rId12" Type="http://schemas.openxmlformats.org/officeDocument/2006/relationships/image" Target="../media/image199.tmp"/><Relationship Id="rId2" Type="http://schemas.openxmlformats.org/officeDocument/2006/relationships/image" Target="../media/image18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tmp"/><Relationship Id="rId11" Type="http://schemas.openxmlformats.org/officeDocument/2006/relationships/image" Target="../media/image198.tmp"/><Relationship Id="rId5" Type="http://schemas.openxmlformats.org/officeDocument/2006/relationships/image" Target="../media/image192.tmp"/><Relationship Id="rId10" Type="http://schemas.openxmlformats.org/officeDocument/2006/relationships/image" Target="../media/image197.tmp"/><Relationship Id="rId4" Type="http://schemas.openxmlformats.org/officeDocument/2006/relationships/image" Target="../media/image191.tmp"/><Relationship Id="rId9" Type="http://schemas.openxmlformats.org/officeDocument/2006/relationships/image" Target="../media/image196.tmp"/><Relationship Id="rId14" Type="http://schemas.openxmlformats.org/officeDocument/2006/relationships/image" Target="../media/image201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tmp"/><Relationship Id="rId2" Type="http://schemas.openxmlformats.org/officeDocument/2006/relationships/image" Target="../media/image172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4.tmp"/><Relationship Id="rId4" Type="http://schemas.openxmlformats.org/officeDocument/2006/relationships/image" Target="../media/image203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jpg"/><Relationship Id="rId3" Type="http://schemas.openxmlformats.org/officeDocument/2006/relationships/image" Target="../media/image206.tmp"/><Relationship Id="rId7" Type="http://schemas.openxmlformats.org/officeDocument/2006/relationships/image" Target="../media/image210.tmp"/><Relationship Id="rId2" Type="http://schemas.openxmlformats.org/officeDocument/2006/relationships/image" Target="../media/image20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tmp"/><Relationship Id="rId11" Type="http://schemas.openxmlformats.org/officeDocument/2006/relationships/image" Target="../media/image214.jpg"/><Relationship Id="rId5" Type="http://schemas.openxmlformats.org/officeDocument/2006/relationships/image" Target="../media/image208.tmp"/><Relationship Id="rId10" Type="http://schemas.openxmlformats.org/officeDocument/2006/relationships/image" Target="../media/image213.jpg"/><Relationship Id="rId4" Type="http://schemas.openxmlformats.org/officeDocument/2006/relationships/image" Target="../media/image207.tmp"/><Relationship Id="rId9" Type="http://schemas.openxmlformats.org/officeDocument/2006/relationships/image" Target="../media/image2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tmp"/><Relationship Id="rId2" Type="http://schemas.openxmlformats.org/officeDocument/2006/relationships/image" Target="../media/image21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7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tmp"/><Relationship Id="rId2" Type="http://schemas.openxmlformats.org/officeDocument/2006/relationships/image" Target="../media/image218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223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g"/><Relationship Id="rId2" Type="http://schemas.openxmlformats.org/officeDocument/2006/relationships/image" Target="../media/image226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tmp"/><Relationship Id="rId3" Type="http://schemas.openxmlformats.org/officeDocument/2006/relationships/image" Target="../media/image229.tmp"/><Relationship Id="rId7" Type="http://schemas.openxmlformats.org/officeDocument/2006/relationships/image" Target="../media/image233.tmp"/><Relationship Id="rId12" Type="http://schemas.openxmlformats.org/officeDocument/2006/relationships/image" Target="../media/image238.tmp"/><Relationship Id="rId2" Type="http://schemas.openxmlformats.org/officeDocument/2006/relationships/image" Target="../media/image22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tmp"/><Relationship Id="rId11" Type="http://schemas.openxmlformats.org/officeDocument/2006/relationships/image" Target="../media/image237.tmp"/><Relationship Id="rId5" Type="http://schemas.openxmlformats.org/officeDocument/2006/relationships/image" Target="../media/image231.tmp"/><Relationship Id="rId10" Type="http://schemas.openxmlformats.org/officeDocument/2006/relationships/image" Target="../media/image236.tmp"/><Relationship Id="rId4" Type="http://schemas.openxmlformats.org/officeDocument/2006/relationships/image" Target="../media/image230.tmp"/><Relationship Id="rId9" Type="http://schemas.openxmlformats.org/officeDocument/2006/relationships/image" Target="../media/image235.tm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tmp"/><Relationship Id="rId13" Type="http://schemas.openxmlformats.org/officeDocument/2006/relationships/image" Target="../media/image249.tmp"/><Relationship Id="rId3" Type="http://schemas.openxmlformats.org/officeDocument/2006/relationships/image" Target="../media/image230.tmp"/><Relationship Id="rId7" Type="http://schemas.openxmlformats.org/officeDocument/2006/relationships/image" Target="../media/image243.tmp"/><Relationship Id="rId12" Type="http://schemas.openxmlformats.org/officeDocument/2006/relationships/image" Target="../media/image248.tmp"/><Relationship Id="rId2" Type="http://schemas.openxmlformats.org/officeDocument/2006/relationships/image" Target="../media/image23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tmp"/><Relationship Id="rId11" Type="http://schemas.openxmlformats.org/officeDocument/2006/relationships/image" Target="../media/image247.tmp"/><Relationship Id="rId5" Type="http://schemas.openxmlformats.org/officeDocument/2006/relationships/image" Target="../media/image241.tmp"/><Relationship Id="rId10" Type="http://schemas.openxmlformats.org/officeDocument/2006/relationships/image" Target="../media/image246.tmp"/><Relationship Id="rId4" Type="http://schemas.openxmlformats.org/officeDocument/2006/relationships/image" Target="../media/image240.tmp"/><Relationship Id="rId9" Type="http://schemas.openxmlformats.org/officeDocument/2006/relationships/image" Target="../media/image245.tmp"/><Relationship Id="rId14" Type="http://schemas.openxmlformats.org/officeDocument/2006/relationships/image" Target="../media/image250.tm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tmp"/><Relationship Id="rId13" Type="http://schemas.openxmlformats.org/officeDocument/2006/relationships/image" Target="../media/image262.tmp"/><Relationship Id="rId3" Type="http://schemas.openxmlformats.org/officeDocument/2006/relationships/image" Target="../media/image252.tmp"/><Relationship Id="rId7" Type="http://schemas.openxmlformats.org/officeDocument/2006/relationships/image" Target="../media/image256.tmp"/><Relationship Id="rId12" Type="http://schemas.openxmlformats.org/officeDocument/2006/relationships/image" Target="../media/image261.tmp"/><Relationship Id="rId2" Type="http://schemas.openxmlformats.org/officeDocument/2006/relationships/image" Target="../media/image251.tmp"/><Relationship Id="rId16" Type="http://schemas.openxmlformats.org/officeDocument/2006/relationships/image" Target="../media/image26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tmp"/><Relationship Id="rId11" Type="http://schemas.openxmlformats.org/officeDocument/2006/relationships/image" Target="../media/image260.tmp"/><Relationship Id="rId5" Type="http://schemas.openxmlformats.org/officeDocument/2006/relationships/image" Target="../media/image254.tmp"/><Relationship Id="rId15" Type="http://schemas.openxmlformats.org/officeDocument/2006/relationships/image" Target="../media/image264.tmp"/><Relationship Id="rId10" Type="http://schemas.openxmlformats.org/officeDocument/2006/relationships/image" Target="../media/image259.tmp"/><Relationship Id="rId4" Type="http://schemas.openxmlformats.org/officeDocument/2006/relationships/image" Target="../media/image253.tmp"/><Relationship Id="rId9" Type="http://schemas.openxmlformats.org/officeDocument/2006/relationships/image" Target="../media/image258.tmp"/><Relationship Id="rId14" Type="http://schemas.openxmlformats.org/officeDocument/2006/relationships/image" Target="../media/image263.tm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tmp"/><Relationship Id="rId3" Type="http://schemas.openxmlformats.org/officeDocument/2006/relationships/image" Target="../media/image267.tmp"/><Relationship Id="rId7" Type="http://schemas.openxmlformats.org/officeDocument/2006/relationships/image" Target="../media/image271.tmp"/><Relationship Id="rId12" Type="http://schemas.openxmlformats.org/officeDocument/2006/relationships/image" Target="../media/image276.png"/><Relationship Id="rId2" Type="http://schemas.openxmlformats.org/officeDocument/2006/relationships/image" Target="../media/image26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tmp"/><Relationship Id="rId11" Type="http://schemas.openxmlformats.org/officeDocument/2006/relationships/image" Target="../media/image275.jpg"/><Relationship Id="rId5" Type="http://schemas.openxmlformats.org/officeDocument/2006/relationships/image" Target="../media/image269.tmp"/><Relationship Id="rId10" Type="http://schemas.openxmlformats.org/officeDocument/2006/relationships/image" Target="../media/image274.jpg"/><Relationship Id="rId4" Type="http://schemas.openxmlformats.org/officeDocument/2006/relationships/image" Target="../media/image268.tmp"/><Relationship Id="rId9" Type="http://schemas.openxmlformats.org/officeDocument/2006/relationships/image" Target="../media/image27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7" Type="http://schemas.openxmlformats.org/officeDocument/2006/relationships/image" Target="../media/image282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80.png"/><Relationship Id="rId4" Type="http://schemas.openxmlformats.org/officeDocument/2006/relationships/image" Target="../media/image2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88EAF4-585D-FC65-8CFC-29BDE8CC8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</a:p>
        </p:txBody>
      </p:sp>
    </p:spTree>
    <p:extLst>
      <p:ext uri="{BB962C8B-B14F-4D97-AF65-F5344CB8AC3E}">
        <p14:creationId xmlns:p14="http://schemas.microsoft.com/office/powerpoint/2010/main" val="2863279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484" y="942906"/>
            <a:ext cx="8002117" cy="504895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76401"/>
            <a:ext cx="1817436" cy="158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26" y="3297803"/>
            <a:ext cx="419011" cy="22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76600" y="4953000"/>
            <a:ext cx="2057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3600" dirty="0">
                <a:cs typeface="B Titr" panose="00000700000000000000" pitchFamily="2" charset="-78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0" y="4343400"/>
            <a:ext cx="1981200" cy="1371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4800" dirty="0">
                <a:cs typeface="B Titr" panose="00000700000000000000" pitchFamily="2" charset="-78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4953000"/>
            <a:ext cx="2057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3200" dirty="0">
                <a:cs typeface="B Titr" panose="00000700000000000000" pitchFamily="2" charset="-78"/>
              </a:rPr>
              <a:t>3</a:t>
            </a: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978" y="3886201"/>
            <a:ext cx="2181423" cy="380651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26" y="4457642"/>
            <a:ext cx="1247949" cy="419158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47" y="4419600"/>
            <a:ext cx="1762371" cy="5144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2451638"/>
            <a:ext cx="1722207" cy="20441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514" y="3473719"/>
            <a:ext cx="1047750" cy="945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59" y="2419176"/>
            <a:ext cx="1905000" cy="142875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5BA0E-9E7D-481D-17BE-B04D837F4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81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762001"/>
            <a:ext cx="1924319" cy="83831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98" y="1752601"/>
            <a:ext cx="5001323" cy="504895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58" y="2409779"/>
            <a:ext cx="5001323" cy="447737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57" y="3013210"/>
            <a:ext cx="5020376" cy="46679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3676460"/>
            <a:ext cx="7192379" cy="428685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1" y="2943116"/>
            <a:ext cx="885949" cy="790685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400" y="4298944"/>
            <a:ext cx="7554379" cy="57158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289" y="5059081"/>
            <a:ext cx="7401958" cy="61921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58350B-342C-4D76-5C02-2543ED66E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29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762001"/>
            <a:ext cx="1924319" cy="83831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03" y="1600317"/>
            <a:ext cx="5106113" cy="685896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692" y="4805461"/>
            <a:ext cx="3019846" cy="504895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52" y="4114801"/>
            <a:ext cx="523948" cy="1886213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86" y="4348771"/>
            <a:ext cx="2448267" cy="41915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798" y="4838801"/>
            <a:ext cx="3000794" cy="438211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28" y="5311083"/>
            <a:ext cx="2200582" cy="419158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740" y="2600252"/>
            <a:ext cx="4029637" cy="523948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002" y="3143168"/>
            <a:ext cx="3934374" cy="5906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43" y="2286213"/>
            <a:ext cx="14859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20" y="2206622"/>
            <a:ext cx="2013284" cy="2019200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78F4AE6-D845-86B8-9380-816429DC5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9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05000"/>
            <a:ext cx="5268060" cy="52394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54" y="2509774"/>
            <a:ext cx="4029637" cy="533474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581350"/>
            <a:ext cx="6954220" cy="56205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31" y="4257503"/>
            <a:ext cx="2676899" cy="685896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933884"/>
            <a:ext cx="1390844" cy="476316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964" y="4943400"/>
            <a:ext cx="1476581" cy="543001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73" y="5670004"/>
            <a:ext cx="2048161" cy="5525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1293418"/>
            <a:ext cx="2432713" cy="24327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22" y="5057501"/>
            <a:ext cx="1434958" cy="17715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141" y="4369076"/>
            <a:ext cx="1536822" cy="18534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629" y="5382585"/>
            <a:ext cx="1428485" cy="1501411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762001"/>
            <a:ext cx="1924319" cy="83831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3FD373-339B-FBEE-F734-0E7895AF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79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838200"/>
            <a:ext cx="5449060" cy="924054"/>
          </a:xfrm>
          <a:prstGeom prst="rect">
            <a:avLst/>
          </a:prstGeom>
        </p:spPr>
      </p:pic>
      <p:sp>
        <p:nvSpPr>
          <p:cNvPr id="6" name="Isosceles Triangle 5"/>
          <p:cNvSpPr/>
          <p:nvPr/>
        </p:nvSpPr>
        <p:spPr>
          <a:xfrm>
            <a:off x="4477130" y="3048000"/>
            <a:ext cx="3505200" cy="3124200"/>
          </a:xfrm>
          <a:prstGeom prst="triangl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30" y="5248521"/>
            <a:ext cx="1895740" cy="109552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180" y="5372737"/>
            <a:ext cx="1790950" cy="1143160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30" y="2019156"/>
            <a:ext cx="3362794" cy="10288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1" y="3108868"/>
            <a:ext cx="1681793" cy="22547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86200"/>
            <a:ext cx="2074064" cy="16049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240" y="1839905"/>
            <a:ext cx="2405891" cy="10796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9E0923-6A3C-C50A-DF2A-C341D6074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1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77707187"/>
              </p:ext>
            </p:extLst>
          </p:nvPr>
        </p:nvGraphicFramePr>
        <p:xfrm>
          <a:off x="4038600" y="1219200"/>
          <a:ext cx="7620000" cy="530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44661746"/>
              </p:ext>
            </p:extLst>
          </p:nvPr>
        </p:nvGraphicFramePr>
        <p:xfrm>
          <a:off x="2209800" y="4648200"/>
          <a:ext cx="45720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85710554"/>
              </p:ext>
            </p:extLst>
          </p:nvPr>
        </p:nvGraphicFramePr>
        <p:xfrm>
          <a:off x="2438400" y="2971800"/>
          <a:ext cx="3886200" cy="203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10973413"/>
              </p:ext>
            </p:extLst>
          </p:nvPr>
        </p:nvGraphicFramePr>
        <p:xfrm>
          <a:off x="4038600" y="1295400"/>
          <a:ext cx="3352800" cy="195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81884" y="5029201"/>
            <a:ext cx="198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/>
            <a:r>
              <a:rPr lang="fa-IR" sz="2400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علل حوادث رانندگی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3810001"/>
            <a:ext cx="19812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fa-IR" sz="24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علل</a:t>
            </a:r>
            <a:r>
              <a:rPr lang="fa-IR" sz="2400" dirty="0">
                <a:solidFill>
                  <a:srgbClr val="FFFF00"/>
                </a:solidFill>
                <a:cs typeface="B Titr" panose="00000700000000000000" pitchFamily="2" charset="-78"/>
              </a:rPr>
              <a:t> </a:t>
            </a:r>
            <a:r>
              <a:rPr lang="fa-IR" sz="24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زمینه ای</a:t>
            </a:r>
          </a:p>
          <a:p>
            <a:endParaRPr lang="fa-IR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2674204"/>
            <a:ext cx="15240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fa-IR" sz="24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علل رفتاری</a:t>
            </a:r>
          </a:p>
          <a:p>
            <a:pPr algn="ctr"/>
            <a:endParaRPr lang="fa-IR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67584" y="1421179"/>
            <a:ext cx="22098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fa-IR" sz="24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علل </a:t>
            </a:r>
          </a:p>
          <a:p>
            <a:pPr lvl="0" algn="ctr"/>
            <a:r>
              <a:rPr lang="fa-IR" sz="2400" dirty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cs typeface="B Titr" panose="00000700000000000000" pitchFamily="2" charset="-78"/>
              </a:rPr>
              <a:t>روانشناختی</a:t>
            </a:r>
          </a:p>
          <a:p>
            <a:pPr algn="ctr"/>
            <a:endParaRPr lang="fa-IR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038600" y="1847672"/>
            <a:ext cx="3124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1"/>
            <a:r>
              <a:rPr lang="fa-IR" dirty="0">
                <a:solidFill>
                  <a:srgbClr val="7030A0"/>
                </a:solidFill>
                <a:cs typeface="B Titr" panose="00000700000000000000" pitchFamily="2" charset="-78"/>
              </a:rPr>
              <a:t>هوشیاری</a:t>
            </a:r>
            <a:r>
              <a:rPr lang="fa-IR" dirty="0">
                <a:cs typeface="B Titr" panose="00000700000000000000" pitchFamily="2" charset="-78"/>
              </a:rPr>
              <a:t> ،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زمان مناسب واکنش </a:t>
            </a:r>
            <a:r>
              <a:rPr lang="fa-IR" dirty="0">
                <a:cs typeface="B Titr" panose="00000700000000000000" pitchFamily="2" charset="-78"/>
              </a:rPr>
              <a:t>، </a:t>
            </a:r>
            <a:r>
              <a:rPr lang="fa-IR" dirty="0">
                <a:solidFill>
                  <a:srgbClr val="FF00FF"/>
                </a:solidFill>
                <a:cs typeface="B Titr" panose="00000700000000000000" pitchFamily="2" charset="-78"/>
              </a:rPr>
              <a:t>توجه و تمرکز </a:t>
            </a:r>
            <a:r>
              <a:rPr lang="fa-IR" dirty="0">
                <a:cs typeface="B Titr" panose="00000700000000000000" pitchFamily="2" charset="-78"/>
              </a:rPr>
              <a:t>، </a:t>
            </a:r>
            <a:r>
              <a:rPr lang="fa-IR" dirty="0">
                <a:solidFill>
                  <a:srgbClr val="00B0F0"/>
                </a:solidFill>
                <a:cs typeface="B Titr" panose="00000700000000000000" pitchFamily="2" charset="-78"/>
              </a:rPr>
              <a:t>بی خوابی </a:t>
            </a:r>
            <a:r>
              <a:rPr lang="fa-IR" dirty="0">
                <a:cs typeface="B Titr" panose="00000700000000000000" pitchFamily="2" charset="-78"/>
              </a:rPr>
              <a:t>،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کاهش قند خون </a:t>
            </a:r>
            <a:r>
              <a:rPr lang="fa-IR" dirty="0">
                <a:cs typeface="B Titr" panose="00000700000000000000" pitchFamily="2" charset="-78"/>
              </a:rPr>
              <a:t>، </a:t>
            </a:r>
            <a:r>
              <a:rPr lang="fa-IR" dirty="0">
                <a:solidFill>
                  <a:srgbClr val="008000"/>
                </a:solidFill>
                <a:cs typeface="B Titr" panose="00000700000000000000" pitchFamily="2" charset="-78"/>
              </a:rPr>
              <a:t>تاثیر منفی مصرف مواد غیر قانونی بر هوشیاری و تمرکز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1000" y="3644205"/>
            <a:ext cx="1828800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fa-IR" sz="1400" dirty="0">
                <a:cs typeface="B Titr" panose="00000700000000000000" pitchFamily="2" charset="-78"/>
              </a:rPr>
              <a:t>در صورتی که فرد خود را در </a:t>
            </a:r>
            <a:r>
              <a:rPr lang="fa-IR" sz="1400" dirty="0">
                <a:solidFill>
                  <a:srgbClr val="FF0000"/>
                </a:solidFill>
                <a:cs typeface="B Titr" panose="00000700000000000000" pitchFamily="2" charset="-78"/>
              </a:rPr>
              <a:t>موقعیت برتر </a:t>
            </a:r>
            <a:r>
              <a:rPr lang="fa-IR" sz="1400" dirty="0">
                <a:cs typeface="B Titr" panose="00000700000000000000" pitchFamily="2" charset="-78"/>
              </a:rPr>
              <a:t>احساس کند رفتار هایی مانند </a:t>
            </a:r>
            <a:r>
              <a:rPr lang="fa-IR" sz="1400" dirty="0">
                <a:solidFill>
                  <a:srgbClr val="800080"/>
                </a:solidFill>
                <a:cs typeface="B Titr" panose="00000700000000000000" pitchFamily="2" charset="-78"/>
              </a:rPr>
              <a:t>بوق زدن های ممتد </a:t>
            </a:r>
            <a:r>
              <a:rPr lang="fa-IR" sz="1400" dirty="0">
                <a:cs typeface="B Titr" panose="00000700000000000000" pitchFamily="2" charset="-78"/>
              </a:rPr>
              <a:t>، </a:t>
            </a:r>
            <a:r>
              <a:rPr lang="fa-IR" sz="1400" dirty="0">
                <a:solidFill>
                  <a:srgbClr val="FF00FF"/>
                </a:solidFill>
                <a:cs typeface="B Titr" panose="00000700000000000000" pitchFamily="2" charset="-78"/>
              </a:rPr>
              <a:t>بدزبانی و رفتار های خشن </a:t>
            </a:r>
            <a:r>
              <a:rPr lang="fa-IR" sz="1400" dirty="0">
                <a:cs typeface="B Titr" panose="00000700000000000000" pitchFamily="2" charset="-78"/>
              </a:rPr>
              <a:t>را انجام دهد.                                     </a:t>
            </a:r>
          </a:p>
          <a:p>
            <a:pPr algn="just"/>
            <a:endParaRPr lang="fa-IR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408546" y="3474493"/>
            <a:ext cx="1888509" cy="14927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/>
            <a:r>
              <a:rPr lang="fa-IR" sz="1300" dirty="0">
                <a:cs typeface="B Titr" panose="00000700000000000000" pitchFamily="2" charset="-78"/>
              </a:rPr>
              <a:t>زمانی که فرد تصور کند نسبت به طرف مقابل ، </a:t>
            </a:r>
            <a:r>
              <a:rPr lang="fa-IR" sz="1300" dirty="0">
                <a:solidFill>
                  <a:srgbClr val="00B050"/>
                </a:solidFill>
                <a:cs typeface="B Titr" panose="00000700000000000000" pitchFamily="2" charset="-78"/>
              </a:rPr>
              <a:t>موقعیت بالاتری دارد</a:t>
            </a:r>
            <a:r>
              <a:rPr lang="fa-IR" sz="1300" dirty="0">
                <a:cs typeface="B Titr" panose="00000700000000000000" pitchFamily="2" charset="-78"/>
              </a:rPr>
              <a:t> ( </a:t>
            </a:r>
            <a:r>
              <a:rPr lang="fa-IR" sz="1300" dirty="0">
                <a:solidFill>
                  <a:srgbClr val="FF0000"/>
                </a:solidFill>
                <a:cs typeface="B Titr" panose="00000700000000000000" pitchFamily="2" charset="-78"/>
              </a:rPr>
              <a:t>بر اساس اتومبیل نه شخصیت فرد </a:t>
            </a:r>
            <a:r>
              <a:rPr lang="fa-IR" sz="1300" dirty="0">
                <a:cs typeface="B Titr" panose="00000700000000000000" pitchFamily="2" charset="-78"/>
              </a:rPr>
              <a:t>) خشونت های رانندگی بیشتر اتفاق می افتد.                          </a:t>
            </a:r>
          </a:p>
          <a:p>
            <a:pPr algn="just"/>
            <a:endParaRPr lang="fa-IR" sz="1300" dirty="0"/>
          </a:p>
        </p:txBody>
      </p:sp>
      <p:sp>
        <p:nvSpPr>
          <p:cNvPr id="16" name="TextBox 15"/>
          <p:cNvSpPr txBox="1"/>
          <p:nvPr/>
        </p:nvSpPr>
        <p:spPr>
          <a:xfrm>
            <a:off x="4953000" y="5480967"/>
            <a:ext cx="129540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Low" rtl="1"/>
            <a:r>
              <a:rPr lang="fa-IR" sz="1200" dirty="0">
                <a:cs typeface="B Titr" panose="00000700000000000000" pitchFamily="2" charset="-78"/>
              </a:rPr>
              <a:t>افراد با </a:t>
            </a:r>
            <a:r>
              <a:rPr lang="fa-IR" sz="1200" dirty="0">
                <a:solidFill>
                  <a:srgbClr val="00B050"/>
                </a:solidFill>
                <a:cs typeface="B Titr" panose="00000700000000000000" pitchFamily="2" charset="-78"/>
              </a:rPr>
              <a:t>تحصیلات بالاتر </a:t>
            </a:r>
            <a:r>
              <a:rPr lang="fa-IR" sz="1200" dirty="0">
                <a:cs typeface="B Titr" panose="00000700000000000000" pitchFamily="2" charset="-78"/>
              </a:rPr>
              <a:t>، </a:t>
            </a:r>
            <a:r>
              <a:rPr lang="fa-IR" sz="1200" dirty="0">
                <a:solidFill>
                  <a:srgbClr val="00B0F0"/>
                </a:solidFill>
                <a:cs typeface="B Titr" panose="00000700000000000000" pitchFamily="2" charset="-78"/>
              </a:rPr>
              <a:t>بیشتر</a:t>
            </a:r>
            <a:r>
              <a:rPr lang="fa-IR" sz="1200" dirty="0">
                <a:cs typeface="B Titr" panose="00000700000000000000" pitchFamily="2" charset="-78"/>
              </a:rPr>
              <a:t> از </a:t>
            </a:r>
            <a:r>
              <a:rPr lang="fa-IR" sz="1200" dirty="0">
                <a:solidFill>
                  <a:srgbClr val="7030A0"/>
                </a:solidFill>
                <a:cs typeface="B Titr" panose="00000700000000000000" pitchFamily="2" charset="-78"/>
              </a:rPr>
              <a:t>کمربندایمنی </a:t>
            </a:r>
            <a:r>
              <a:rPr lang="fa-IR" sz="1200" dirty="0">
                <a:cs typeface="B Titr" panose="00000700000000000000" pitchFamily="2" charset="-78"/>
              </a:rPr>
              <a:t>استفاده می کنند و به </a:t>
            </a:r>
            <a:r>
              <a:rPr lang="fa-IR" sz="1200" dirty="0">
                <a:solidFill>
                  <a:srgbClr val="0000FF"/>
                </a:solidFill>
                <a:cs typeface="B Titr" panose="00000700000000000000" pitchFamily="2" charset="-78"/>
              </a:rPr>
              <a:t>قوانین</a:t>
            </a:r>
            <a:r>
              <a:rPr lang="fa-IR" sz="1200" dirty="0">
                <a:cs typeface="B Titr" panose="00000700000000000000" pitchFamily="2" charset="-78"/>
              </a:rPr>
              <a:t> پایبندی </a:t>
            </a: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بیشتری</a:t>
            </a:r>
            <a:r>
              <a:rPr lang="fa-IR" sz="1200" dirty="0">
                <a:cs typeface="B Titr" panose="00000700000000000000" pitchFamily="2" charset="-78"/>
              </a:rPr>
              <a:t> دارند.</a:t>
            </a:r>
          </a:p>
          <a:p>
            <a:pPr algn="just" rtl="1"/>
            <a:endParaRPr lang="fa-IR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702524" y="5345064"/>
            <a:ext cx="125730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1"/>
            <a:r>
              <a:rPr lang="fa-IR" sz="1300" dirty="0">
                <a:cs typeface="B Titr" panose="00000700000000000000" pitchFamily="2" charset="-78"/>
              </a:rPr>
              <a:t>در </a:t>
            </a:r>
            <a:r>
              <a:rPr lang="fa-IR" sz="1300" dirty="0">
                <a:solidFill>
                  <a:srgbClr val="0070C0"/>
                </a:solidFill>
                <a:cs typeface="B Titr" panose="00000700000000000000" pitchFamily="2" charset="-78"/>
              </a:rPr>
              <a:t>مردان جوان </a:t>
            </a:r>
            <a:r>
              <a:rPr lang="fa-IR" sz="1300" dirty="0">
                <a:cs typeface="B Titr" panose="00000700000000000000" pitchFamily="2" charset="-78"/>
              </a:rPr>
              <a:t>، میزان </a:t>
            </a:r>
            <a:r>
              <a:rPr lang="fa-IR" sz="1300" dirty="0">
                <a:solidFill>
                  <a:srgbClr val="FF0000"/>
                </a:solidFill>
                <a:cs typeface="B Titr" panose="00000700000000000000" pitchFamily="2" charset="-78"/>
              </a:rPr>
              <a:t>مرگ و میر ناشی از تصادفات و حوادث ترافیکی</a:t>
            </a:r>
            <a:r>
              <a:rPr lang="fa-IR" sz="1300" u="sng" dirty="0">
                <a:cs typeface="B Titr" panose="00000700000000000000" pitchFamily="2" charset="-78"/>
              </a:rPr>
              <a:t> 2 </a:t>
            </a:r>
            <a:r>
              <a:rPr lang="fa-IR" sz="1300" dirty="0">
                <a:cs typeface="B Titr" panose="00000700000000000000" pitchFamily="2" charset="-78"/>
              </a:rPr>
              <a:t>برابر </a:t>
            </a:r>
            <a:r>
              <a:rPr lang="fa-IR" sz="1300" dirty="0">
                <a:solidFill>
                  <a:srgbClr val="00B050"/>
                </a:solidFill>
                <a:cs typeface="B Titr" panose="00000700000000000000" pitchFamily="2" charset="-78"/>
              </a:rPr>
              <a:t>زنان</a:t>
            </a:r>
            <a:r>
              <a:rPr lang="fa-IR" sz="1300" dirty="0">
                <a:cs typeface="B Titr" panose="00000700000000000000" pitchFamily="2" charset="-78"/>
              </a:rPr>
              <a:t> است.</a:t>
            </a:r>
          </a:p>
          <a:p>
            <a:pPr algn="just" rtl="1"/>
            <a:endParaRPr lang="fa-IR" sz="1300" dirty="0"/>
          </a:p>
        </p:txBody>
      </p:sp>
      <p:sp>
        <p:nvSpPr>
          <p:cNvPr id="18" name="TextBox 17"/>
          <p:cNvSpPr txBox="1"/>
          <p:nvPr/>
        </p:nvSpPr>
        <p:spPr>
          <a:xfrm>
            <a:off x="2465126" y="5200472"/>
            <a:ext cx="126867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Low" rtl="1"/>
            <a:r>
              <a:rPr lang="fa-IR" sz="1200" dirty="0">
                <a:solidFill>
                  <a:srgbClr val="00B050"/>
                </a:solidFill>
                <a:cs typeface="B Titr" panose="00000700000000000000" pitchFamily="2" charset="-78"/>
              </a:rPr>
              <a:t>جوانان</a:t>
            </a:r>
            <a:r>
              <a:rPr lang="fa-IR" sz="1200" dirty="0">
                <a:cs typeface="B Titr" panose="00000700000000000000" pitchFamily="2" charset="-78"/>
              </a:rPr>
              <a:t> در سنین </a:t>
            </a:r>
            <a:r>
              <a:rPr lang="fa-IR" sz="1200" u="sng" dirty="0">
                <a:solidFill>
                  <a:srgbClr val="0070C0"/>
                </a:solidFill>
                <a:cs typeface="B Titr" panose="00000700000000000000" pitchFamily="2" charset="-78"/>
              </a:rPr>
              <a:t>25-18سال </a:t>
            </a: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بیشتر</a:t>
            </a:r>
            <a:r>
              <a:rPr lang="fa-IR" sz="1200" dirty="0">
                <a:cs typeface="B Titr" panose="00000700000000000000" pitchFamily="2" charset="-78"/>
              </a:rPr>
              <a:t> در معرض </a:t>
            </a: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حوادث رانندگی</a:t>
            </a:r>
            <a:r>
              <a:rPr lang="fa-IR" sz="1200" dirty="0">
                <a:cs typeface="B Titr" panose="00000700000000000000" pitchFamily="2" charset="-78"/>
              </a:rPr>
              <a:t> قرار دارند.</a:t>
            </a:r>
          </a:p>
          <a:p>
            <a:pPr algn="just" rtl="1"/>
            <a:endParaRPr lang="fa-IR" sz="1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39A326-71C9-408F-BF3B-00BEAF08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4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52123336"/>
              </p:ext>
            </p:extLst>
          </p:nvPr>
        </p:nvGraphicFramePr>
        <p:xfrm>
          <a:off x="1371600" y="228600"/>
          <a:ext cx="9067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77000" y="316468"/>
            <a:ext cx="2819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رانندگی</a:t>
            </a:r>
            <a:r>
              <a:rPr lang="fa-IR" dirty="0">
                <a:cs typeface="B Titr" panose="00000700000000000000" pitchFamily="2" charset="-78"/>
              </a:rPr>
              <a:t> با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چراغ خاموش </a:t>
            </a:r>
            <a:r>
              <a:rPr lang="fa-IR" dirty="0">
                <a:cs typeface="B Titr" panose="00000700000000000000" pitchFamily="2" charset="-78"/>
              </a:rPr>
              <a:t>در شب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838200"/>
            <a:ext cx="3429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صحبت و توجه </a:t>
            </a:r>
            <a:r>
              <a:rPr lang="fa-IR" dirty="0">
                <a:cs typeface="B Titr" panose="00000700000000000000" pitchFamily="2" charset="-78"/>
              </a:rPr>
              <a:t>به </a:t>
            </a:r>
            <a:r>
              <a:rPr lang="fa-IR" dirty="0">
                <a:solidFill>
                  <a:srgbClr val="0070C0"/>
                </a:solidFill>
                <a:cs typeface="B Titr" panose="00000700000000000000" pitchFamily="2" charset="-78"/>
              </a:rPr>
              <a:t>همراه</a:t>
            </a:r>
            <a:r>
              <a:rPr lang="fa-IR" dirty="0">
                <a:cs typeface="B Titr" panose="00000700000000000000" pitchFamily="2" charset="-78"/>
              </a:rPr>
              <a:t> در حین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رانندگی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1447800"/>
            <a:ext cx="2819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خوردن و نوشیدن </a:t>
            </a:r>
            <a:r>
              <a:rPr lang="fa-IR" dirty="0">
                <a:cs typeface="B Titr" panose="00000700000000000000" pitchFamily="2" charset="-78"/>
              </a:rPr>
              <a:t>حین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رانندگی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2074460"/>
            <a:ext cx="419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عدم رعایت </a:t>
            </a:r>
            <a:r>
              <a:rPr lang="fa-IR" dirty="0">
                <a:cs typeface="B Titr" panose="00000700000000000000" pitchFamily="2" charset="-78"/>
              </a:rPr>
              <a:t>فاصله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ایمنی </a:t>
            </a:r>
            <a:r>
              <a:rPr lang="fa-IR" dirty="0">
                <a:cs typeface="B Titr" panose="00000700000000000000" pitchFamily="2" charset="-78"/>
              </a:rPr>
              <a:t>و توجه نکردن به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سرعت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2701120"/>
            <a:ext cx="2819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حرکات نمایشی</a:t>
            </a:r>
            <a:r>
              <a:rPr lang="fa-IR" dirty="0">
                <a:cs typeface="B Titr" panose="00000700000000000000" pitchFamily="2" charset="-78"/>
              </a:rPr>
              <a:t> در حین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رانندگی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85848" y="3310720"/>
            <a:ext cx="3657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بی توجهی </a:t>
            </a:r>
            <a:r>
              <a:rPr lang="fa-IR" dirty="0">
                <a:cs typeface="B Titr" panose="00000700000000000000" pitchFamily="2" charset="-78"/>
              </a:rPr>
              <a:t>به علایم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راهنمایی رانندگی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81700" y="4445997"/>
            <a:ext cx="3810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وجود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</a:t>
            </a:r>
            <a:r>
              <a:rPr lang="fa-IR" dirty="0">
                <a:solidFill>
                  <a:srgbClr val="7030A0"/>
                </a:solidFill>
                <a:cs typeface="B Titr" panose="00000700000000000000" pitchFamily="2" charset="-78"/>
              </a:rPr>
              <a:t>نقص فنی </a:t>
            </a:r>
            <a:r>
              <a:rPr lang="fa-IR" dirty="0">
                <a:cs typeface="B Titr" panose="00000700000000000000" pitchFamily="2" charset="-78"/>
              </a:rPr>
              <a:t>در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خودرو </a:t>
            </a:r>
            <a:r>
              <a:rPr lang="fa-IR" dirty="0">
                <a:cs typeface="B Titr" panose="00000700000000000000" pitchFamily="2" charset="-78"/>
              </a:rPr>
              <a:t>و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بی توجهی </a:t>
            </a:r>
            <a:r>
              <a:rPr lang="fa-IR" dirty="0">
                <a:cs typeface="B Titr" panose="00000700000000000000" pitchFamily="2" charset="-78"/>
              </a:rPr>
              <a:t>به آن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4948" y="5105400"/>
            <a:ext cx="2819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جرو بحث </a:t>
            </a:r>
            <a:r>
              <a:rPr lang="fa-IR" dirty="0">
                <a:cs typeface="B Titr" panose="00000700000000000000" pitchFamily="2" charset="-78"/>
              </a:rPr>
              <a:t>در داخل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خودرو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9350" y="3861298"/>
            <a:ext cx="33147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صحبت با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تلفن همراه </a:t>
            </a:r>
            <a:r>
              <a:rPr lang="fa-IR" dirty="0">
                <a:cs typeface="B Titr" panose="00000700000000000000" pitchFamily="2" charset="-78"/>
              </a:rPr>
              <a:t>در حین 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رانندگی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80480" y="5682257"/>
            <a:ext cx="40812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رانندگی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بی دقت تر و خشن تر </a:t>
            </a:r>
            <a:r>
              <a:rPr lang="fa-IR" dirty="0">
                <a:cs typeface="B Titr" panose="00000700000000000000" pitchFamily="2" charset="-78"/>
              </a:rPr>
              <a:t>در صورت تنهایی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25603" y="6279347"/>
            <a:ext cx="419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خوردن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</a:t>
            </a:r>
            <a:r>
              <a:rPr lang="fa-IR" dirty="0">
                <a:cs typeface="B Titr" panose="00000700000000000000" pitchFamily="2" charset="-78"/>
              </a:rPr>
              <a:t>شربت و یا قرص های</a:t>
            </a:r>
            <a:r>
              <a:rPr lang="fa-IR" dirty="0">
                <a:solidFill>
                  <a:srgbClr val="00B050"/>
                </a:solidFill>
                <a:cs typeface="B Titr" panose="00000700000000000000" pitchFamily="2" charset="-78"/>
              </a:rPr>
              <a:t> </a:t>
            </a:r>
            <a:r>
              <a:rPr lang="fa-IR" dirty="0">
                <a:solidFill>
                  <a:srgbClr val="FF0000"/>
                </a:solidFill>
                <a:cs typeface="B Titr" panose="00000700000000000000" pitchFamily="2" charset="-78"/>
              </a:rPr>
              <a:t>مسکن و خواب آور </a:t>
            </a:r>
          </a:p>
        </p:txBody>
      </p:sp>
      <p:sp>
        <p:nvSpPr>
          <p:cNvPr id="3" name="Rectangle 2"/>
          <p:cNvSpPr/>
          <p:nvPr/>
        </p:nvSpPr>
        <p:spPr>
          <a:xfrm>
            <a:off x="3505200" y="2443793"/>
            <a:ext cx="266700" cy="38160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685800"/>
            <a:ext cx="2136285" cy="1777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2895601"/>
            <a:ext cx="2819400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/>
            <a:r>
              <a:rPr lang="fa-IR" sz="2800" dirty="0">
                <a:cs typeface="B Titr" panose="00000700000000000000" pitchFamily="2" charset="-78"/>
              </a:rPr>
              <a:t>عادات </a:t>
            </a:r>
            <a:r>
              <a:rPr lang="fa-IR" sz="2800" dirty="0">
                <a:solidFill>
                  <a:srgbClr val="FF0000"/>
                </a:solidFill>
                <a:cs typeface="B Titr" panose="00000700000000000000" pitchFamily="2" charset="-78"/>
              </a:rPr>
              <a:t>نادرست</a:t>
            </a:r>
            <a:r>
              <a:rPr lang="fa-IR" sz="2800" dirty="0">
                <a:cs typeface="B Titr" panose="00000700000000000000" pitchFamily="2" charset="-78"/>
              </a:rPr>
              <a:t> </a:t>
            </a:r>
            <a:r>
              <a:rPr lang="fa-IR" sz="2800" dirty="0">
                <a:solidFill>
                  <a:srgbClr val="00B050"/>
                </a:solidFill>
                <a:cs typeface="B Titr" panose="00000700000000000000" pitchFamily="2" charset="-78"/>
              </a:rPr>
              <a:t>رانندگان</a:t>
            </a:r>
          </a:p>
          <a:p>
            <a:endParaRPr lang="fa-IR" sz="1200" dirty="0"/>
          </a:p>
        </p:txBody>
      </p:sp>
      <p:sp>
        <p:nvSpPr>
          <p:cNvPr id="4" name="Rectangle 3"/>
          <p:cNvSpPr/>
          <p:nvPr/>
        </p:nvSpPr>
        <p:spPr>
          <a:xfrm>
            <a:off x="2570408" y="2885786"/>
            <a:ext cx="2136285" cy="97551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4415C2F9-C4B0-D77A-4D96-5DE0EFBAC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4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3" grpId="0" animBg="1"/>
      <p:bldP spid="6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762000"/>
            <a:ext cx="6754168" cy="924054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64" y="1683044"/>
            <a:ext cx="6477000" cy="167596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851564"/>
            <a:ext cx="2819400" cy="568036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16" y="3352800"/>
            <a:ext cx="428685" cy="1724266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1" y="3495638"/>
            <a:ext cx="3801005" cy="400106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91" y="4038601"/>
            <a:ext cx="2324424" cy="42868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27" y="4587443"/>
            <a:ext cx="3972479" cy="4286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4200" y="4544794"/>
            <a:ext cx="3828990" cy="239059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781800" y="6400800"/>
            <a:ext cx="457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B20821-8B09-CEB3-FE1B-BA09865F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838201"/>
            <a:ext cx="2934109" cy="714475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1676400"/>
            <a:ext cx="1924319" cy="476316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21" y="1693461"/>
            <a:ext cx="885949" cy="36200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93502"/>
            <a:ext cx="8259328" cy="60015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53" y="4181410"/>
            <a:ext cx="1705213" cy="46679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931" y="4190948"/>
            <a:ext cx="809738" cy="381053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0" y="4771936"/>
            <a:ext cx="7916380" cy="6382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1" y="2868639"/>
            <a:ext cx="4603307" cy="1638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861" y="5398036"/>
            <a:ext cx="3248025" cy="14097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B4F722-4BAE-E989-1840-EE1508029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62001"/>
            <a:ext cx="7640116" cy="657317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420" y="1752601"/>
            <a:ext cx="1590897" cy="600159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2363840"/>
            <a:ext cx="3210373" cy="54300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041" y="3016255"/>
            <a:ext cx="8840434" cy="56205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576" y="4114800"/>
            <a:ext cx="2257740" cy="57158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29" y="4686380"/>
            <a:ext cx="3667637" cy="57158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4876801"/>
            <a:ext cx="1295581" cy="304843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43" y="4762420"/>
            <a:ext cx="1848108" cy="571580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1" y="5532479"/>
            <a:ext cx="6735115" cy="5239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4876800"/>
            <a:ext cx="1595601" cy="14865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1" y="1729950"/>
            <a:ext cx="2632713" cy="1267778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65338" y="3596834"/>
            <a:ext cx="602062" cy="133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191213-F12D-1BAF-0496-96AD4326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9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62001"/>
            <a:ext cx="7640116" cy="65731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59" y="1885862"/>
            <a:ext cx="5020376" cy="62873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743200"/>
            <a:ext cx="8202170" cy="52394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45" y="4591031"/>
            <a:ext cx="4239217" cy="62873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247" y="5427388"/>
            <a:ext cx="2486372" cy="552527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5522650"/>
            <a:ext cx="2048161" cy="457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67" y="4191001"/>
            <a:ext cx="1717229" cy="22669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141744"/>
            <a:ext cx="1335256" cy="13352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1304762"/>
            <a:ext cx="1571763" cy="14833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000" y="3167090"/>
            <a:ext cx="1078992" cy="1524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2572F3-D9B1-1117-0B60-30FC324D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3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000"/>
            <a:ext cx="5782482" cy="62873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38" y="1752600"/>
            <a:ext cx="3134162" cy="59063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252" y="2819400"/>
            <a:ext cx="4201111" cy="51442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86201"/>
            <a:ext cx="2610214" cy="543001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15" y="5259801"/>
            <a:ext cx="2676899" cy="5525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463" y="3479879"/>
            <a:ext cx="1631950" cy="1578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62" y="1428832"/>
            <a:ext cx="2362200" cy="182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306" y="4953001"/>
            <a:ext cx="3025369" cy="226902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A651D-1C59-3B5A-CFBC-C440C746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96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56" y="1192188"/>
            <a:ext cx="7174686" cy="1162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43" y="2667001"/>
            <a:ext cx="5243915" cy="326171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68FD86-53D2-D0B4-2853-30A1DE81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38200"/>
            <a:ext cx="3115110" cy="57158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1676400"/>
            <a:ext cx="6030167" cy="80973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124201"/>
            <a:ext cx="5944430" cy="790685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031" y="4667082"/>
            <a:ext cx="6525536" cy="1200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1" y="1291141"/>
            <a:ext cx="2562225" cy="15802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290" y="2448607"/>
            <a:ext cx="1568530" cy="2127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4431" y="4538162"/>
            <a:ext cx="1752600" cy="19812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E7D0B1-2324-10F2-0C84-F650DD45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7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62000"/>
            <a:ext cx="3115110" cy="57158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1371601"/>
            <a:ext cx="6611273" cy="1019317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689" y="2209801"/>
            <a:ext cx="1914792" cy="60015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17" y="2774910"/>
            <a:ext cx="5639587" cy="51442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3213132"/>
            <a:ext cx="3848637" cy="41915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3594133"/>
            <a:ext cx="2505425" cy="428685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662" y="3943274"/>
            <a:ext cx="5430008" cy="552527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086" y="4356132"/>
            <a:ext cx="4010585" cy="457264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768" y="4724401"/>
            <a:ext cx="5210902" cy="543001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64" y="5086284"/>
            <a:ext cx="2467319" cy="476316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659" y="5448104"/>
            <a:ext cx="5973009" cy="1409897"/>
          </a:xfrm>
          <a:prstGeom prst="rect">
            <a:avLst/>
          </a:prstGeom>
        </p:spPr>
      </p:pic>
      <p:sp>
        <p:nvSpPr>
          <p:cNvPr id="17" name="5-Point Star 16"/>
          <p:cNvSpPr/>
          <p:nvPr/>
        </p:nvSpPr>
        <p:spPr>
          <a:xfrm>
            <a:off x="7229689" y="2268926"/>
            <a:ext cx="430628" cy="3839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1" y="744946"/>
            <a:ext cx="1981200" cy="17082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2246" y="2899624"/>
            <a:ext cx="3109190" cy="242481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5D743-246F-437D-9370-9113AA8BB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61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914400"/>
            <a:ext cx="6779460" cy="14099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280" y="2152770"/>
            <a:ext cx="4457700" cy="4190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BC4879-7957-2C82-2BED-21879F87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3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8382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32" y="1381482"/>
            <a:ext cx="2191969" cy="60960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33" y="2133600"/>
            <a:ext cx="4220164" cy="46679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907" y="2740633"/>
            <a:ext cx="4782217" cy="476316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6053366" y="3293150"/>
            <a:ext cx="195035" cy="7454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77" y="4048136"/>
            <a:ext cx="5201376" cy="39058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92" y="4724400"/>
            <a:ext cx="7144747" cy="457264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92" y="5467349"/>
            <a:ext cx="5877745" cy="7906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73" y="1025489"/>
            <a:ext cx="2218961" cy="1517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38" y="1633576"/>
            <a:ext cx="1752600" cy="260985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DD8CD76-36DA-37AB-5D08-BD66176D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71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48" y="1352474"/>
            <a:ext cx="2219635" cy="552527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60" y="1977212"/>
            <a:ext cx="5611008" cy="914528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>
            <a:off x="6053366" y="2895601"/>
            <a:ext cx="195035" cy="7454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08" y="3675637"/>
            <a:ext cx="5106113" cy="476316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416" y="4071834"/>
            <a:ext cx="2133898" cy="390580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846102"/>
            <a:ext cx="4267796" cy="495369"/>
          </a:xfrm>
          <a:prstGeom prst="rect">
            <a:avLst/>
          </a:prstGeom>
        </p:spPr>
      </p:pic>
      <p:sp>
        <p:nvSpPr>
          <p:cNvPr id="16" name="Left Arrow 15"/>
          <p:cNvSpPr/>
          <p:nvPr/>
        </p:nvSpPr>
        <p:spPr>
          <a:xfrm rot="16200000">
            <a:off x="5782260" y="5464331"/>
            <a:ext cx="670123" cy="262161"/>
          </a:xfrm>
          <a:prstGeom prst="lef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56" y="6035619"/>
            <a:ext cx="3172268" cy="5048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42730" y="762000"/>
            <a:ext cx="2031788" cy="19076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56" y="4199784"/>
            <a:ext cx="1943100" cy="12630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950" y="5376337"/>
            <a:ext cx="1636650" cy="143479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7B09D-F413-7EC5-BFAB-0D5ED140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675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095261"/>
            <a:ext cx="6468378" cy="87642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460" y="3133536"/>
            <a:ext cx="6582694" cy="905001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30" y="4200388"/>
            <a:ext cx="5048955" cy="98121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48" y="1352474"/>
            <a:ext cx="2219635" cy="552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10932" y="787673"/>
            <a:ext cx="1392677" cy="13075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690994"/>
            <a:ext cx="2971800" cy="197253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DE84F1-7CF6-F8E4-CE31-5E9785A7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42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85" y="1371600"/>
            <a:ext cx="2048161" cy="476316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712" y="2228736"/>
            <a:ext cx="6658904" cy="819264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107" y="3286000"/>
            <a:ext cx="5830114" cy="90500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910" y="4238558"/>
            <a:ext cx="5830114" cy="48584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933820"/>
            <a:ext cx="4105848" cy="9335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788" y="845619"/>
            <a:ext cx="1777965" cy="1335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28" y="4771957"/>
            <a:ext cx="2568755" cy="20860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46" y="5016391"/>
            <a:ext cx="1678940" cy="1702018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4CA335E-6CAA-B3C7-5118-21F02B0E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345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1533432"/>
            <a:ext cx="2676899" cy="67636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87" y="2400188"/>
            <a:ext cx="5906324" cy="80021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856" y="3295526"/>
            <a:ext cx="5696745" cy="895475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999" y="4343401"/>
            <a:ext cx="1962424" cy="552527"/>
          </a:xfrm>
          <a:prstGeom prst="rect">
            <a:avLst/>
          </a:prstGeom>
        </p:spPr>
      </p:pic>
      <p:sp>
        <p:nvSpPr>
          <p:cNvPr id="9" name="Lightning Bolt 8"/>
          <p:cNvSpPr/>
          <p:nvPr/>
        </p:nvSpPr>
        <p:spPr>
          <a:xfrm flipH="1">
            <a:off x="9121781" y="3886200"/>
            <a:ext cx="533400" cy="4572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508" y="4800600"/>
            <a:ext cx="6220693" cy="14480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32" y="896224"/>
            <a:ext cx="1921757" cy="1466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4343401"/>
            <a:ext cx="2322367" cy="1535575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8CE4570-311E-426F-DEDC-35C2A90BD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423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10" y="1447800"/>
            <a:ext cx="4020111" cy="638264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11085"/>
            <a:ext cx="3181794" cy="40963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56" y="2819401"/>
            <a:ext cx="5963482" cy="88594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004033"/>
            <a:ext cx="6887536" cy="543001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61" y="4648200"/>
            <a:ext cx="6433073" cy="1752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675" y="781335"/>
            <a:ext cx="2455380" cy="16536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67" y="1905633"/>
            <a:ext cx="763667" cy="1827534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B60EFB-BE56-AB8E-9E4C-A18E7FE5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969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10" y="1447800"/>
            <a:ext cx="4020111" cy="638264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247916"/>
            <a:ext cx="7689825" cy="220040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4448318"/>
            <a:ext cx="3267531" cy="229394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DD0064-7279-0D10-B1FB-7CCABB65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237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762000"/>
            <a:ext cx="3267531" cy="52394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932" y="1333378"/>
            <a:ext cx="4077269" cy="87642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113" y="2505000"/>
            <a:ext cx="6658904" cy="543001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50" y="3219252"/>
            <a:ext cx="6487430" cy="1428949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39" y="4800410"/>
            <a:ext cx="7182852" cy="13717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48" y="769843"/>
            <a:ext cx="1906765" cy="1735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4000" y="2911600"/>
            <a:ext cx="1386026" cy="1391244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31EEDF-FD41-A0B0-B087-2619A205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3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870" y="1898401"/>
            <a:ext cx="1276528" cy="51442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885832"/>
            <a:ext cx="4058216" cy="523948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511" y="3136721"/>
            <a:ext cx="4058216" cy="41915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879" y="3633909"/>
            <a:ext cx="4801270" cy="46679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530" y="2551730"/>
            <a:ext cx="5915851" cy="390580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091" y="4209940"/>
            <a:ext cx="4363059" cy="523948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738" y="4935149"/>
            <a:ext cx="3191320" cy="466790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5667262"/>
            <a:ext cx="6211167" cy="8097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3882" y="2318212"/>
            <a:ext cx="2567118" cy="25146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234" y="423906"/>
            <a:ext cx="1447800" cy="1447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29" y="4985341"/>
            <a:ext cx="1724025" cy="174395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01AE57-BD3C-3381-1DE9-D3002272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6744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885832"/>
            <a:ext cx="4058216" cy="523948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024" y="1881714"/>
            <a:ext cx="6754168" cy="552527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86" y="4009884"/>
            <a:ext cx="6192114" cy="101931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08" y="5200578"/>
            <a:ext cx="5496692" cy="514422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504" y="5819716"/>
            <a:ext cx="4467849" cy="4286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806" y="419101"/>
            <a:ext cx="1447800" cy="1447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67" y="2339173"/>
            <a:ext cx="1604306" cy="160430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320970"/>
            <a:ext cx="3771900" cy="15841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658871"/>
            <a:ext cx="1337948" cy="133502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69DED5-81EA-0137-71B8-34317DD2B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70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251046"/>
            <a:ext cx="2456351" cy="1952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742884"/>
            <a:ext cx="2019582" cy="476316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00" y="3308445"/>
            <a:ext cx="2444384" cy="68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51046"/>
            <a:ext cx="2438400" cy="1952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3261977"/>
            <a:ext cx="2438400" cy="732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251046"/>
            <a:ext cx="2438400" cy="1952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92" y="3308445"/>
            <a:ext cx="2450249" cy="68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037" y="4098716"/>
            <a:ext cx="2443243" cy="194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79" y="6114049"/>
            <a:ext cx="2452167" cy="685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854" y="4098716"/>
            <a:ext cx="2469296" cy="194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210" y="6090272"/>
            <a:ext cx="2484291" cy="709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228" y="4098717"/>
            <a:ext cx="2437173" cy="194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755" y="6114048"/>
            <a:ext cx="2454418" cy="685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E761B6-AD97-34C2-9B02-AE856CA1E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5022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30" y="771452"/>
            <a:ext cx="4058216" cy="52394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1524001"/>
            <a:ext cx="3791479" cy="714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66" y="2238475"/>
            <a:ext cx="7144747" cy="2191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66" y="4419601"/>
            <a:ext cx="7144747" cy="2457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0F1866-2807-0959-0139-03C0AC7F7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52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762000"/>
            <a:ext cx="6839905" cy="581106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53" y="1600201"/>
            <a:ext cx="6077798" cy="504895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2122156"/>
            <a:ext cx="2734057" cy="552527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691743"/>
            <a:ext cx="7011378" cy="95263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18" y="5448220"/>
            <a:ext cx="3705742" cy="571580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14" y="6048284"/>
            <a:ext cx="5277587" cy="6573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120428"/>
            <a:ext cx="5196180" cy="22516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8335" y="3720489"/>
            <a:ext cx="1697290" cy="15996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651" y="1180238"/>
            <a:ext cx="1437320" cy="13448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7108" y="4863415"/>
            <a:ext cx="1987385" cy="187475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EBD053-EC32-1D41-6763-9D18C8B8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78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000"/>
            <a:ext cx="5906324" cy="134321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1" y="4114800"/>
            <a:ext cx="7325747" cy="180047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599" y="2129493"/>
            <a:ext cx="7354326" cy="179820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5BF72A-EE3E-8B2B-0739-515F2D1F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38201"/>
            <a:ext cx="7344800" cy="181000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661" y="2656165"/>
            <a:ext cx="7363853" cy="1810003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466168"/>
            <a:ext cx="7287642" cy="193384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034DC8-EF45-044D-8B19-18E50606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7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804056"/>
            <a:ext cx="4800600" cy="117377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2192507"/>
            <a:ext cx="2819400" cy="1955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1" y="2183129"/>
            <a:ext cx="2819399" cy="1955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4392930"/>
            <a:ext cx="2819400" cy="1931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089" y="4357615"/>
            <a:ext cx="2852810" cy="1934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3549F1E-A60B-3111-9300-1BFFE732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8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762001"/>
            <a:ext cx="4143953" cy="790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66" y="1905001"/>
            <a:ext cx="6328034" cy="4296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74D036-CB35-FE1D-EAD5-4841ACFB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603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1389"/>
            <a:ext cx="1828800" cy="16284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1" y="3425952"/>
            <a:ext cx="1828800" cy="841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762000"/>
            <a:ext cx="2343477" cy="476316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26" y="1600201"/>
            <a:ext cx="2059675" cy="1564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26" y="3352801"/>
            <a:ext cx="2059675" cy="961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1" y="1600200"/>
            <a:ext cx="1983829" cy="16296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1" y="3348078"/>
            <a:ext cx="1983829" cy="652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4463342"/>
            <a:ext cx="1593376" cy="1659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50" y="4462204"/>
            <a:ext cx="1593376" cy="1691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900" y="4444418"/>
            <a:ext cx="1535744" cy="1678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6279449"/>
            <a:ext cx="2808011" cy="3948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6654315-F43B-623B-AC36-1846CDDD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0875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447801"/>
            <a:ext cx="1886107" cy="19580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762000"/>
            <a:ext cx="2343477" cy="476316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432857"/>
            <a:ext cx="1981200" cy="1972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47800"/>
            <a:ext cx="1952632" cy="1920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1" y="1412626"/>
            <a:ext cx="1900397" cy="19560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3505200"/>
            <a:ext cx="1886107" cy="685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22" y="3471800"/>
            <a:ext cx="1956179" cy="719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450190"/>
            <a:ext cx="1952632" cy="7409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1" y="3471800"/>
            <a:ext cx="1900397" cy="719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92" y="4268434"/>
            <a:ext cx="1962809" cy="1848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4261569"/>
            <a:ext cx="1952632" cy="1855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6193963"/>
            <a:ext cx="1948218" cy="630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508" y="6187101"/>
            <a:ext cx="1973324" cy="637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3DFEFF-E88B-02FE-AE14-43B27ED6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05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76273"/>
            <a:ext cx="2133898" cy="2143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62000"/>
            <a:ext cx="2715004" cy="46679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562274"/>
            <a:ext cx="2133898" cy="615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85372"/>
            <a:ext cx="2100916" cy="2143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3533694"/>
            <a:ext cx="2100916" cy="647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95400"/>
            <a:ext cx="2104328" cy="2124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3543722"/>
            <a:ext cx="2104328" cy="647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812" y="1321486"/>
            <a:ext cx="2005972" cy="2124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812" y="3533694"/>
            <a:ext cx="2005972" cy="6584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60" y="4257376"/>
            <a:ext cx="2116838" cy="1762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618" y="6096000"/>
            <a:ext cx="2116838" cy="656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78" y="4238376"/>
            <a:ext cx="2116838" cy="1781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324" y="4271692"/>
            <a:ext cx="2105796" cy="1733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304" y="4271692"/>
            <a:ext cx="2024481" cy="1739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21" y="6114167"/>
            <a:ext cx="5029200" cy="638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21B6EB-A630-29D3-DF7C-025ECB94D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17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1" y="762000"/>
            <a:ext cx="6506483" cy="62873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514526"/>
            <a:ext cx="1438476" cy="533474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577" y="2561448"/>
            <a:ext cx="1276528" cy="476316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241" y="4237984"/>
            <a:ext cx="666843" cy="438211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93" y="4200452"/>
            <a:ext cx="1705213" cy="523948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746" y="5887309"/>
            <a:ext cx="924054" cy="428685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23" y="5714916"/>
            <a:ext cx="2019582" cy="6096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71" y="1532074"/>
            <a:ext cx="1642606" cy="16426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754" y="3335351"/>
            <a:ext cx="2597079" cy="14756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680" y="5114744"/>
            <a:ext cx="2754242" cy="15428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2517" y="2655178"/>
            <a:ext cx="1292464" cy="4482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32518" y="4367896"/>
            <a:ext cx="1902723" cy="4487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2602" y="5955518"/>
            <a:ext cx="1887998" cy="4452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4B3BE9-A459-7420-E98E-0F0236C3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10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160" y="2225305"/>
            <a:ext cx="1601364" cy="28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17" y="2871524"/>
            <a:ext cx="1636424" cy="27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3545625"/>
            <a:ext cx="2148805" cy="92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531" y="1263213"/>
            <a:ext cx="217262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2757432"/>
            <a:ext cx="2367779" cy="249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5086816"/>
            <a:ext cx="6577435" cy="369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054488-1856-5A17-9F2A-0649E03A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Redesign &amp; Shared by IEHE.IR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90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5700</TotalTime>
  <Words>514</Words>
  <Application>Microsoft Office PowerPoint</Application>
  <PresentationFormat>Widescreen</PresentationFormat>
  <Paragraphs>71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 Light</vt:lpstr>
      <vt:lpstr>Calibri</vt:lpstr>
      <vt:lpstr>B Titr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IEHE.IR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accidents</dc:title>
  <dc:creator>Redesign And Shared By IEHE.IR</dc:creator>
  <cp:lastModifiedBy>مهدیه منگلی موروئیه</cp:lastModifiedBy>
  <cp:revision>683</cp:revision>
  <dcterms:created xsi:type="dcterms:W3CDTF">2012-09-11T10:02:24Z</dcterms:created>
  <dcterms:modified xsi:type="dcterms:W3CDTF">2026-09-06T06:57:17Z</dcterms:modified>
  <cp:category>Traffic accidents</cp:category>
</cp:coreProperties>
</file>