
<file path=[Content_Types].xml><?xml version="1.0" encoding="utf-8"?>
<Types xmlns="http://schemas.openxmlformats.org/package/2006/content-types">
  <Default Extension="emf" ContentType="image/x-emf"/>
  <Default Extension="gif" ContentType="image/gif"/>
  <Default Extension="jfif" ContentType="image/jpeg"/>
  <Default Extension="jpeg" ContentType="image/jpeg"/>
  <Default Extension="jpg" ContentType="image/jpeg"/>
  <Default Extension="m4a" ContentType="audio/mp4"/>
  <Default Extension="mp4" ContentType="video/mp4"/>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1.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2"/>
  </p:notesMasterIdLst>
  <p:sldIdLst>
    <p:sldId id="685" r:id="rId2"/>
    <p:sldId id="683" r:id="rId3"/>
    <p:sldId id="633" r:id="rId4"/>
    <p:sldId id="637" r:id="rId5"/>
    <p:sldId id="635" r:id="rId6"/>
    <p:sldId id="663" r:id="rId7"/>
    <p:sldId id="662" r:id="rId8"/>
    <p:sldId id="657" r:id="rId9"/>
    <p:sldId id="652" r:id="rId10"/>
    <p:sldId id="665" r:id="rId11"/>
    <p:sldId id="666" r:id="rId12"/>
    <p:sldId id="667" r:id="rId13"/>
    <p:sldId id="680" r:id="rId14"/>
    <p:sldId id="668" r:id="rId15"/>
    <p:sldId id="669" r:id="rId16"/>
    <p:sldId id="692" r:id="rId17"/>
    <p:sldId id="367" r:id="rId18"/>
    <p:sldId id="558" r:id="rId19"/>
    <p:sldId id="620" r:id="rId20"/>
    <p:sldId id="653" r:id="rId21"/>
    <p:sldId id="655" r:id="rId22"/>
    <p:sldId id="617" r:id="rId23"/>
    <p:sldId id="656" r:id="rId24"/>
    <p:sldId id="639" r:id="rId25"/>
    <p:sldId id="640" r:id="rId26"/>
    <p:sldId id="618" r:id="rId27"/>
    <p:sldId id="643" r:id="rId28"/>
    <p:sldId id="624" r:id="rId29"/>
    <p:sldId id="688" r:id="rId30"/>
    <p:sldId id="641" r:id="rId31"/>
    <p:sldId id="661" r:id="rId32"/>
    <p:sldId id="658" r:id="rId33"/>
    <p:sldId id="659" r:id="rId34"/>
    <p:sldId id="619" r:id="rId35"/>
    <p:sldId id="671" r:id="rId36"/>
    <p:sldId id="672" r:id="rId37"/>
    <p:sldId id="673" r:id="rId38"/>
    <p:sldId id="463" r:id="rId39"/>
    <p:sldId id="625" r:id="rId40"/>
    <p:sldId id="626" r:id="rId41"/>
    <p:sldId id="646" r:id="rId42"/>
    <p:sldId id="628" r:id="rId43"/>
    <p:sldId id="621" r:id="rId44"/>
    <p:sldId id="630" r:id="rId45"/>
    <p:sldId id="629" r:id="rId46"/>
    <p:sldId id="693" r:id="rId47"/>
    <p:sldId id="694" r:id="rId48"/>
    <p:sldId id="697" r:id="rId49"/>
    <p:sldId id="698" r:id="rId50"/>
    <p:sldId id="699" r:id="rId51"/>
    <p:sldId id="285" r:id="rId52"/>
    <p:sldId id="700" r:id="rId53"/>
    <p:sldId id="701" r:id="rId54"/>
    <p:sldId id="702" r:id="rId55"/>
    <p:sldId id="703" r:id="rId56"/>
    <p:sldId id="704" r:id="rId57"/>
    <p:sldId id="706" r:id="rId58"/>
    <p:sldId id="705" r:id="rId59"/>
    <p:sldId id="695" r:id="rId60"/>
    <p:sldId id="696" r:id="rId6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0" autoAdjust="0"/>
    <p:restoredTop sz="94249" autoAdjust="0"/>
  </p:normalViewPr>
  <p:slideViewPr>
    <p:cSldViewPr snapToGrid="0">
      <p:cViewPr varScale="1">
        <p:scale>
          <a:sx n="84" d="100"/>
          <a:sy n="84" d="100"/>
        </p:scale>
        <p:origin x="1266"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AEE57B-0DAB-4CA4-9195-73A87536325C}" type="datetimeFigureOut">
              <a:rPr lang="en-US" smtClean="0"/>
              <a:t>9/12/2026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DDB4E7E-F00E-4948-9E28-2D310229666F}" type="slidenum">
              <a:rPr lang="en-US" smtClean="0"/>
              <a:t>‹#›</a:t>
            </a:fld>
            <a:endParaRPr lang="en-US"/>
          </a:p>
        </p:txBody>
      </p:sp>
    </p:spTree>
    <p:extLst>
      <p:ext uri="{BB962C8B-B14F-4D97-AF65-F5344CB8AC3E}">
        <p14:creationId xmlns:p14="http://schemas.microsoft.com/office/powerpoint/2010/main" val="28492118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a:t>9/28/2014</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BB1A90-8BAD-49B5-85A9-F5FFEC2E1534}" type="slidenum">
              <a:rPr lang="en-US" smtClean="0"/>
              <a:t>1</a:t>
            </a:fld>
            <a:endParaRPr lang="en-US"/>
          </a:p>
        </p:txBody>
      </p:sp>
    </p:spTree>
    <p:extLst>
      <p:ext uri="{BB962C8B-B14F-4D97-AF65-F5344CB8AC3E}">
        <p14:creationId xmlns:p14="http://schemas.microsoft.com/office/powerpoint/2010/main" val="18666394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a-IR" dirty="0"/>
              <a:t>در عکس نمونه ای از سیستم دندانی یک کودک شش ساله رو میبینید که دندان شش پایینسمت راست رویش </a:t>
            </a:r>
            <a:r>
              <a:rPr lang="fa-IR" baseline="0" dirty="0"/>
              <a:t> کرده و دندان شش سمت چپ هنوز در دهان ظاهر نشده</a:t>
            </a:r>
          </a:p>
          <a:p>
            <a:r>
              <a:rPr lang="fa-IR" dirty="0"/>
              <a:t> </a:t>
            </a:r>
          </a:p>
        </p:txBody>
      </p:sp>
      <p:sp>
        <p:nvSpPr>
          <p:cNvPr id="4" name="Date Placeholder 3"/>
          <p:cNvSpPr>
            <a:spLocks noGrp="1"/>
          </p:cNvSpPr>
          <p:nvPr>
            <p:ph type="dt" idx="10"/>
          </p:nvPr>
        </p:nvSpPr>
        <p:spPr/>
        <p:txBody>
          <a:bodyPr/>
          <a:lstStyle/>
          <a:p>
            <a:r>
              <a:rPr lang="en-US"/>
              <a:t>9/28/2014</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FBB1A90-8BAD-49B5-85A9-F5FFEC2E1534}" type="slidenum">
              <a:rPr lang="en-US" smtClean="0"/>
              <a:t>9</a:t>
            </a:fld>
            <a:endParaRPr lang="en-US" dirty="0"/>
          </a:p>
        </p:txBody>
      </p:sp>
    </p:spTree>
    <p:extLst>
      <p:ext uri="{BB962C8B-B14F-4D97-AF65-F5344CB8AC3E}">
        <p14:creationId xmlns:p14="http://schemas.microsoft.com/office/powerpoint/2010/main" val="39496874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r>
              <a:rPr lang="en-US"/>
              <a:t>9/28/2014</a:t>
            </a:r>
            <a:endParaRPr lang="en-US" dirty="0"/>
          </a:p>
        </p:txBody>
      </p:sp>
      <p:sp>
        <p:nvSpPr>
          <p:cNvPr id="5" name="Footer Placeholder 4"/>
          <p:cNvSpPr>
            <a:spLocks noGrp="1"/>
          </p:cNvSpPr>
          <p:nvPr>
            <p:ph type="ftr" sz="quarter" idx="4"/>
          </p:nvPr>
        </p:nvSpPr>
        <p:spPr/>
        <p:txBody>
          <a:bodyPr/>
          <a:lstStyle/>
          <a:p>
            <a:endParaRPr lang="en-US" dirty="0"/>
          </a:p>
        </p:txBody>
      </p:sp>
      <p:sp>
        <p:nvSpPr>
          <p:cNvPr id="6" name="Slide Number Placeholder 5"/>
          <p:cNvSpPr>
            <a:spLocks noGrp="1"/>
          </p:cNvSpPr>
          <p:nvPr>
            <p:ph type="sldNum" sz="quarter" idx="5"/>
          </p:nvPr>
        </p:nvSpPr>
        <p:spPr/>
        <p:txBody>
          <a:bodyPr/>
          <a:lstStyle/>
          <a:p>
            <a:fld id="{9FBB1A90-8BAD-49B5-85A9-F5FFEC2E1534}" type="slidenum">
              <a:rPr lang="en-US" smtClean="0"/>
              <a:t>12</a:t>
            </a:fld>
            <a:endParaRPr lang="en-US" dirty="0"/>
          </a:p>
        </p:txBody>
      </p:sp>
    </p:spTree>
    <p:extLst>
      <p:ext uri="{BB962C8B-B14F-4D97-AF65-F5344CB8AC3E}">
        <p14:creationId xmlns:p14="http://schemas.microsoft.com/office/powerpoint/2010/main" val="2467193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buClr>
                <a:schemeClr val="tx2">
                  <a:lumMod val="75000"/>
                  <a:lumOff val="25000"/>
                </a:schemeClr>
              </a:buClr>
            </a:pPr>
            <a:r>
              <a:rPr lang="fa-IR" sz="1200" dirty="0">
                <a:cs typeface="B Nazanin" panose="00000400000000000000" pitchFamily="2" charset="-78"/>
              </a:rPr>
              <a:t>با توجه به اینکه می خواهیم کالیبراسیون کشوری در حداقل زمان انجام دهیم و تعداد افراد زیاد هستند، کالیبراسیون را به صورت مجازی برگزار می کنیم. </a:t>
            </a:r>
          </a:p>
          <a:p>
            <a:pPr algn="r" rtl="1">
              <a:buClr>
                <a:schemeClr val="tx2">
                  <a:lumMod val="75000"/>
                  <a:lumOff val="25000"/>
                </a:schemeClr>
              </a:buClr>
            </a:pPr>
            <a:endParaRPr lang="fa-IR" sz="1200" dirty="0">
              <a:cs typeface="B Nazanin" panose="00000400000000000000" pitchFamily="2" charset="-78"/>
            </a:endParaRPr>
          </a:p>
          <a:p>
            <a:pPr algn="r" rtl="1">
              <a:buClr>
                <a:schemeClr val="tx2">
                  <a:lumMod val="75000"/>
                  <a:lumOff val="25000"/>
                </a:schemeClr>
              </a:buClr>
            </a:pPr>
            <a:r>
              <a:rPr lang="fa-IR" sz="1200" dirty="0">
                <a:cs typeface="B Nazanin" panose="00000400000000000000" pitchFamily="2" charset="-78"/>
              </a:rPr>
              <a:t>برای این مجموعه از اسلایدها یک راهنمای کتبی خدمت شما داده می شود که در صورت نیاز از آن استفاده کنید. </a:t>
            </a:r>
          </a:p>
          <a:p>
            <a:pPr algn="r" rtl="1">
              <a:buClr>
                <a:schemeClr val="tx2">
                  <a:lumMod val="75000"/>
                  <a:lumOff val="25000"/>
                </a:schemeClr>
              </a:buClr>
            </a:pPr>
            <a:r>
              <a:rPr lang="fa-IR" sz="1200" dirty="0">
                <a:cs typeface="B Nazanin" panose="00000400000000000000" pitchFamily="2" charset="-78"/>
              </a:rPr>
              <a:t>این راهنما</a:t>
            </a:r>
            <a:r>
              <a:rPr lang="fa-IR" sz="1200" baseline="0" dirty="0">
                <a:cs typeface="B Nazanin" panose="00000400000000000000" pitchFamily="2" charset="-78"/>
              </a:rPr>
              <a:t> صرفا جهت دیده بانی شاخص پوسیدگی برای برنامه ریزی مداخلات بهداشتی در کودکان ابتدایی بر اساس دستورالعمل </a:t>
            </a:r>
            <a:r>
              <a:rPr lang="en-US" sz="1200" baseline="0" dirty="0">
                <a:cs typeface="B Nazanin" panose="00000400000000000000" pitchFamily="2" charset="-78"/>
              </a:rPr>
              <a:t>WHO </a:t>
            </a:r>
            <a:r>
              <a:rPr lang="fa-IR" sz="1200" baseline="0" dirty="0">
                <a:cs typeface="B Nazanin" panose="00000400000000000000" pitchFamily="2" charset="-78"/>
              </a:rPr>
              <a:t>می باشد. </a:t>
            </a:r>
            <a:endParaRPr lang="en-US" sz="1200" baseline="0" dirty="0">
              <a:cs typeface="B Nazanin" panose="00000400000000000000" pitchFamily="2" charset="-78"/>
            </a:endParaRPr>
          </a:p>
          <a:p>
            <a:pPr algn="r" rtl="1">
              <a:buClr>
                <a:schemeClr val="tx2">
                  <a:lumMod val="75000"/>
                  <a:lumOff val="25000"/>
                </a:schemeClr>
              </a:buClr>
            </a:pPr>
            <a:endParaRPr lang="en-US" sz="1200" baseline="0" dirty="0">
              <a:cs typeface="B Nazanin" panose="00000400000000000000" pitchFamily="2" charset="-78"/>
            </a:endParaRPr>
          </a:p>
          <a:p>
            <a:pPr algn="r" rtl="1">
              <a:buClr>
                <a:schemeClr val="tx2">
                  <a:lumMod val="75000"/>
                  <a:lumOff val="25000"/>
                </a:schemeClr>
              </a:buClr>
            </a:pPr>
            <a:r>
              <a:rPr lang="fa-IR" sz="1200" baseline="0" dirty="0">
                <a:cs typeface="B Nazanin" panose="00000400000000000000" pitchFamily="2" charset="-78"/>
              </a:rPr>
              <a:t>اسلایدهایی که در این فیلم آموزشی به شما نشان داده می شود شامل اجزاء شاخص </a:t>
            </a:r>
            <a:r>
              <a:rPr lang="en-US" sz="1200" baseline="0" dirty="0">
                <a:cs typeface="B Nazanin" panose="00000400000000000000" pitchFamily="2" charset="-78"/>
              </a:rPr>
              <a:t>DMFT</a:t>
            </a:r>
            <a:r>
              <a:rPr lang="fa-IR" sz="1200" baseline="0" dirty="0">
                <a:cs typeface="B Nazanin" panose="00000400000000000000" pitchFamily="2" charset="-78"/>
              </a:rPr>
              <a:t> و نحوه تشخیص پوسیدگی و کدگذاری آنها می باشد. </a:t>
            </a:r>
            <a:endParaRPr lang="fa-IR" sz="1200" dirty="0">
              <a:cs typeface="B Nazanin" panose="00000400000000000000" pitchFamily="2" charset="-78"/>
            </a:endParaRPr>
          </a:p>
          <a:p>
            <a:endParaRPr lang="en-US" dirty="0"/>
          </a:p>
          <a:p>
            <a:endParaRPr lang="en-US" dirty="0"/>
          </a:p>
        </p:txBody>
      </p:sp>
      <p:sp>
        <p:nvSpPr>
          <p:cNvPr id="4" name="Date Placeholder 3"/>
          <p:cNvSpPr>
            <a:spLocks noGrp="1"/>
          </p:cNvSpPr>
          <p:nvPr>
            <p:ph type="dt" idx="1"/>
          </p:nvPr>
        </p:nvSpPr>
        <p:spPr/>
        <p:txBody>
          <a:bodyPr/>
          <a:lstStyle/>
          <a:p>
            <a:r>
              <a:rPr lang="en-US"/>
              <a:t>9/28/2014</a:t>
            </a:r>
            <a:endParaRPr lang="en-US" dirty="0"/>
          </a:p>
        </p:txBody>
      </p:sp>
      <p:sp>
        <p:nvSpPr>
          <p:cNvPr id="5" name="Footer Placeholder 4"/>
          <p:cNvSpPr>
            <a:spLocks noGrp="1"/>
          </p:cNvSpPr>
          <p:nvPr>
            <p:ph type="ftr" sz="quarter" idx="4"/>
          </p:nvPr>
        </p:nvSpPr>
        <p:spPr/>
        <p:txBody>
          <a:bodyPr/>
          <a:lstStyle/>
          <a:p>
            <a:endParaRPr lang="en-US" dirty="0"/>
          </a:p>
        </p:txBody>
      </p:sp>
      <p:sp>
        <p:nvSpPr>
          <p:cNvPr id="6" name="Slide Number Placeholder 5"/>
          <p:cNvSpPr>
            <a:spLocks noGrp="1"/>
          </p:cNvSpPr>
          <p:nvPr>
            <p:ph type="sldNum" sz="quarter" idx="5"/>
          </p:nvPr>
        </p:nvSpPr>
        <p:spPr/>
        <p:txBody>
          <a:bodyPr/>
          <a:lstStyle/>
          <a:p>
            <a:fld id="{9FBB1A90-8BAD-49B5-85A9-F5FFEC2E1534}" type="slidenum">
              <a:rPr lang="en-US" smtClean="0"/>
              <a:t>17</a:t>
            </a:fld>
            <a:endParaRPr lang="en-US" dirty="0"/>
          </a:p>
        </p:txBody>
      </p:sp>
    </p:spTree>
    <p:extLst>
      <p:ext uri="{BB962C8B-B14F-4D97-AF65-F5344CB8AC3E}">
        <p14:creationId xmlns:p14="http://schemas.microsoft.com/office/powerpoint/2010/main" val="13112020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a:t>9/28/2014</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FBB1A90-8BAD-49B5-85A9-F5FFEC2E1534}" type="slidenum">
              <a:rPr lang="en-US" smtClean="0"/>
              <a:t>18</a:t>
            </a:fld>
            <a:endParaRPr lang="en-US" dirty="0"/>
          </a:p>
        </p:txBody>
      </p:sp>
    </p:spTree>
    <p:extLst>
      <p:ext uri="{BB962C8B-B14F-4D97-AF65-F5344CB8AC3E}">
        <p14:creationId xmlns:p14="http://schemas.microsoft.com/office/powerpoint/2010/main" val="8296360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a:t>9/28/2014</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FBB1A90-8BAD-49B5-85A9-F5FFEC2E1534}" type="slidenum">
              <a:rPr lang="en-US" smtClean="0"/>
              <a:t>19</a:t>
            </a:fld>
            <a:endParaRPr lang="en-US" dirty="0"/>
          </a:p>
        </p:txBody>
      </p:sp>
    </p:spTree>
    <p:extLst>
      <p:ext uri="{BB962C8B-B14F-4D97-AF65-F5344CB8AC3E}">
        <p14:creationId xmlns:p14="http://schemas.microsoft.com/office/powerpoint/2010/main" val="752947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dirty="0"/>
          </a:p>
        </p:txBody>
      </p:sp>
      <p:sp>
        <p:nvSpPr>
          <p:cNvPr id="4" name="Date Placeholder 3"/>
          <p:cNvSpPr>
            <a:spLocks noGrp="1"/>
          </p:cNvSpPr>
          <p:nvPr>
            <p:ph type="dt" idx="10"/>
          </p:nvPr>
        </p:nvSpPr>
        <p:spPr/>
        <p:txBody>
          <a:bodyPr/>
          <a:lstStyle/>
          <a:p>
            <a:r>
              <a:rPr lang="en-US"/>
              <a:t>9/28/2014</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FBB1A90-8BAD-49B5-85A9-F5FFEC2E1534}" type="slidenum">
              <a:rPr lang="en-US" smtClean="0"/>
              <a:t>22</a:t>
            </a:fld>
            <a:endParaRPr lang="en-US" dirty="0"/>
          </a:p>
        </p:txBody>
      </p:sp>
    </p:spTree>
    <p:extLst>
      <p:ext uri="{BB962C8B-B14F-4D97-AF65-F5344CB8AC3E}">
        <p14:creationId xmlns:p14="http://schemas.microsoft.com/office/powerpoint/2010/main" val="22804134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dirty="0"/>
          </a:p>
        </p:txBody>
      </p:sp>
      <p:sp>
        <p:nvSpPr>
          <p:cNvPr id="4" name="Date Placeholder 3"/>
          <p:cNvSpPr>
            <a:spLocks noGrp="1"/>
          </p:cNvSpPr>
          <p:nvPr>
            <p:ph type="dt" idx="10"/>
          </p:nvPr>
        </p:nvSpPr>
        <p:spPr/>
        <p:txBody>
          <a:bodyPr/>
          <a:lstStyle/>
          <a:p>
            <a:r>
              <a:rPr lang="en-US"/>
              <a:t>9/28/2014</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FBB1A90-8BAD-49B5-85A9-F5FFEC2E1534}" type="slidenum">
              <a:rPr lang="en-US" smtClean="0"/>
              <a:t>30</a:t>
            </a:fld>
            <a:endParaRPr lang="en-US" dirty="0"/>
          </a:p>
        </p:txBody>
      </p:sp>
    </p:spTree>
    <p:extLst>
      <p:ext uri="{BB962C8B-B14F-4D97-AF65-F5344CB8AC3E}">
        <p14:creationId xmlns:p14="http://schemas.microsoft.com/office/powerpoint/2010/main" val="38235140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dirty="0"/>
          </a:p>
        </p:txBody>
      </p:sp>
      <p:sp>
        <p:nvSpPr>
          <p:cNvPr id="4" name="Date Placeholder 3"/>
          <p:cNvSpPr>
            <a:spLocks noGrp="1"/>
          </p:cNvSpPr>
          <p:nvPr>
            <p:ph type="dt" idx="10"/>
          </p:nvPr>
        </p:nvSpPr>
        <p:spPr/>
        <p:txBody>
          <a:bodyPr/>
          <a:lstStyle/>
          <a:p>
            <a:r>
              <a:rPr lang="en-US"/>
              <a:t>9/28/2014</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FBB1A90-8BAD-49B5-85A9-F5FFEC2E1534}" type="slidenum">
              <a:rPr lang="en-US" smtClean="0"/>
              <a:t>34</a:t>
            </a:fld>
            <a:endParaRPr lang="en-US" dirty="0"/>
          </a:p>
        </p:txBody>
      </p:sp>
    </p:spTree>
    <p:extLst>
      <p:ext uri="{BB962C8B-B14F-4D97-AF65-F5344CB8AC3E}">
        <p14:creationId xmlns:p14="http://schemas.microsoft.com/office/powerpoint/2010/main" val="5717190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a:t>9/28/2014</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FBB1A90-8BAD-49B5-85A9-F5FFEC2E1534}" type="slidenum">
              <a:rPr lang="en-US" smtClean="0"/>
              <a:t>38</a:t>
            </a:fld>
            <a:endParaRPr lang="en-US" dirty="0"/>
          </a:p>
        </p:txBody>
      </p:sp>
    </p:spTree>
    <p:extLst>
      <p:ext uri="{BB962C8B-B14F-4D97-AF65-F5344CB8AC3E}">
        <p14:creationId xmlns:p14="http://schemas.microsoft.com/office/powerpoint/2010/main" val="29786993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r>
              <a:rPr lang="en-US"/>
              <a:t>9/28/2014</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FBB1A90-8BAD-49B5-85A9-F5FFEC2E1534}" type="slidenum">
              <a:rPr lang="en-US" smtClean="0"/>
              <a:t>45</a:t>
            </a:fld>
            <a:endParaRPr lang="en-US" dirty="0"/>
          </a:p>
        </p:txBody>
      </p:sp>
    </p:spTree>
    <p:extLst>
      <p:ext uri="{BB962C8B-B14F-4D97-AF65-F5344CB8AC3E}">
        <p14:creationId xmlns:p14="http://schemas.microsoft.com/office/powerpoint/2010/main" val="16761269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b="0" i="0" dirty="0">
              <a:solidFill>
                <a:srgbClr val="262626"/>
              </a:solidFill>
              <a:effectLst/>
              <a:latin typeface="-apple-system"/>
            </a:endParaRPr>
          </a:p>
        </p:txBody>
      </p:sp>
      <p:sp>
        <p:nvSpPr>
          <p:cNvPr id="4" name="Slide Number Placeholder 3"/>
          <p:cNvSpPr>
            <a:spLocks noGrp="1"/>
          </p:cNvSpPr>
          <p:nvPr>
            <p:ph type="sldNum" sz="quarter" idx="5"/>
          </p:nvPr>
        </p:nvSpPr>
        <p:spPr/>
        <p:txBody>
          <a:bodyPr/>
          <a:lstStyle/>
          <a:p>
            <a:fld id="{6F1D6B15-637D-4E92-8CA6-23D02D6AB574}" type="slidenum">
              <a:rPr lang="en-US" smtClean="0"/>
              <a:t>51</a:t>
            </a:fld>
            <a:endParaRPr lang="en-US"/>
          </a:p>
        </p:txBody>
      </p:sp>
    </p:spTree>
    <p:extLst>
      <p:ext uri="{BB962C8B-B14F-4D97-AF65-F5344CB8AC3E}">
        <p14:creationId xmlns:p14="http://schemas.microsoft.com/office/powerpoint/2010/main" val="8544604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33449-1680-480D-AD93-38B2A05647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62DF831-6911-4FCE-8F0A-15A1C94FD5E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3E40706-2AA7-44AE-90D8-AA96A90F3FF5}"/>
              </a:ext>
            </a:extLst>
          </p:cNvPr>
          <p:cNvSpPr>
            <a:spLocks noGrp="1"/>
          </p:cNvSpPr>
          <p:nvPr>
            <p:ph type="dt" sz="half" idx="10"/>
          </p:nvPr>
        </p:nvSpPr>
        <p:spPr/>
        <p:txBody>
          <a:bodyPr/>
          <a:lstStyle/>
          <a:p>
            <a:fld id="{BE498881-C982-4942-8BC8-BD513951AEDC}" type="datetimeFigureOut">
              <a:rPr lang="en-US" smtClean="0"/>
              <a:t>9/12/2026</a:t>
            </a:fld>
            <a:endParaRPr lang="en-US"/>
          </a:p>
        </p:txBody>
      </p:sp>
      <p:sp>
        <p:nvSpPr>
          <p:cNvPr id="5" name="Footer Placeholder 4">
            <a:extLst>
              <a:ext uri="{FF2B5EF4-FFF2-40B4-BE49-F238E27FC236}">
                <a16:creationId xmlns:a16="http://schemas.microsoft.com/office/drawing/2014/main" id="{69F462A6-91B2-4F65-A01D-790CC83CA6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BFF012-84BF-41A6-BC39-1323D8158247}"/>
              </a:ext>
            </a:extLst>
          </p:cNvPr>
          <p:cNvSpPr>
            <a:spLocks noGrp="1"/>
          </p:cNvSpPr>
          <p:nvPr>
            <p:ph type="sldNum" sz="quarter" idx="12"/>
          </p:nvPr>
        </p:nvSpPr>
        <p:spPr/>
        <p:txBody>
          <a:bodyPr/>
          <a:lstStyle/>
          <a:p>
            <a:fld id="{965AC816-5312-405E-84DB-689E6CAA0151}" type="slidenum">
              <a:rPr lang="en-US" smtClean="0"/>
              <a:t>‹#›</a:t>
            </a:fld>
            <a:endParaRPr lang="en-US"/>
          </a:p>
        </p:txBody>
      </p:sp>
    </p:spTree>
    <p:extLst>
      <p:ext uri="{BB962C8B-B14F-4D97-AF65-F5344CB8AC3E}">
        <p14:creationId xmlns:p14="http://schemas.microsoft.com/office/powerpoint/2010/main" val="28554518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9309B-DA0F-442A-BBA2-C7CDC25453B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09A08F0-2CE3-4110-94C9-AE18BD38942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9F03FE9-D184-4209-BA37-770270C537F1}"/>
              </a:ext>
            </a:extLst>
          </p:cNvPr>
          <p:cNvSpPr>
            <a:spLocks noGrp="1"/>
          </p:cNvSpPr>
          <p:nvPr>
            <p:ph type="dt" sz="half" idx="10"/>
          </p:nvPr>
        </p:nvSpPr>
        <p:spPr/>
        <p:txBody>
          <a:bodyPr/>
          <a:lstStyle/>
          <a:p>
            <a:fld id="{BE498881-C982-4942-8BC8-BD513951AEDC}" type="datetimeFigureOut">
              <a:rPr lang="en-US" smtClean="0"/>
              <a:t>9/12/2026</a:t>
            </a:fld>
            <a:endParaRPr lang="en-US"/>
          </a:p>
        </p:txBody>
      </p:sp>
      <p:sp>
        <p:nvSpPr>
          <p:cNvPr id="5" name="Footer Placeholder 4">
            <a:extLst>
              <a:ext uri="{FF2B5EF4-FFF2-40B4-BE49-F238E27FC236}">
                <a16:creationId xmlns:a16="http://schemas.microsoft.com/office/drawing/2014/main" id="{785FAA7D-2B3D-4F63-9ED0-24260C4E14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AA604D-213C-4342-B8C4-84FCBD01BC35}"/>
              </a:ext>
            </a:extLst>
          </p:cNvPr>
          <p:cNvSpPr>
            <a:spLocks noGrp="1"/>
          </p:cNvSpPr>
          <p:nvPr>
            <p:ph type="sldNum" sz="quarter" idx="12"/>
          </p:nvPr>
        </p:nvSpPr>
        <p:spPr/>
        <p:txBody>
          <a:bodyPr/>
          <a:lstStyle/>
          <a:p>
            <a:fld id="{965AC816-5312-405E-84DB-689E6CAA0151}" type="slidenum">
              <a:rPr lang="en-US" smtClean="0"/>
              <a:t>‹#›</a:t>
            </a:fld>
            <a:endParaRPr lang="en-US"/>
          </a:p>
        </p:txBody>
      </p:sp>
    </p:spTree>
    <p:extLst>
      <p:ext uri="{BB962C8B-B14F-4D97-AF65-F5344CB8AC3E}">
        <p14:creationId xmlns:p14="http://schemas.microsoft.com/office/powerpoint/2010/main" val="3292187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4E888-50DA-4929-B10B-9335D5BDE54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EE9B473-EB02-4919-B2FF-914098ED290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366FC69-B865-44C1-BDF5-F2B586343EE9}"/>
              </a:ext>
            </a:extLst>
          </p:cNvPr>
          <p:cNvSpPr>
            <a:spLocks noGrp="1"/>
          </p:cNvSpPr>
          <p:nvPr>
            <p:ph type="dt" sz="half" idx="10"/>
          </p:nvPr>
        </p:nvSpPr>
        <p:spPr/>
        <p:txBody>
          <a:bodyPr/>
          <a:lstStyle/>
          <a:p>
            <a:fld id="{BE498881-C982-4942-8BC8-BD513951AEDC}" type="datetimeFigureOut">
              <a:rPr lang="en-US" smtClean="0"/>
              <a:t>9/12/2026</a:t>
            </a:fld>
            <a:endParaRPr lang="en-US"/>
          </a:p>
        </p:txBody>
      </p:sp>
      <p:sp>
        <p:nvSpPr>
          <p:cNvPr id="5" name="Footer Placeholder 4">
            <a:extLst>
              <a:ext uri="{FF2B5EF4-FFF2-40B4-BE49-F238E27FC236}">
                <a16:creationId xmlns:a16="http://schemas.microsoft.com/office/drawing/2014/main" id="{3ED6A23A-3786-4351-829B-0D798F9C01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9AF7AF-C1FB-4D14-96CF-69B90D98DF13}"/>
              </a:ext>
            </a:extLst>
          </p:cNvPr>
          <p:cNvSpPr>
            <a:spLocks noGrp="1"/>
          </p:cNvSpPr>
          <p:nvPr>
            <p:ph type="sldNum" sz="quarter" idx="12"/>
          </p:nvPr>
        </p:nvSpPr>
        <p:spPr/>
        <p:txBody>
          <a:bodyPr/>
          <a:lstStyle/>
          <a:p>
            <a:fld id="{965AC816-5312-405E-84DB-689E6CAA0151}" type="slidenum">
              <a:rPr lang="en-US" smtClean="0"/>
              <a:t>‹#›</a:t>
            </a:fld>
            <a:endParaRPr lang="en-US"/>
          </a:p>
        </p:txBody>
      </p:sp>
    </p:spTree>
    <p:extLst>
      <p:ext uri="{BB962C8B-B14F-4D97-AF65-F5344CB8AC3E}">
        <p14:creationId xmlns:p14="http://schemas.microsoft.com/office/powerpoint/2010/main" val="37319507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12894-98DF-46C4-A8E5-C2A9D5CFF1E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E83E82-549D-41D5-994A-6DC135D13D1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D8B834D-4A8E-42E3-857B-05B3C7864D1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27A57C5-077E-4808-A08A-3F0C0BF19738}"/>
              </a:ext>
            </a:extLst>
          </p:cNvPr>
          <p:cNvSpPr>
            <a:spLocks noGrp="1"/>
          </p:cNvSpPr>
          <p:nvPr>
            <p:ph type="dt" sz="half" idx="10"/>
          </p:nvPr>
        </p:nvSpPr>
        <p:spPr/>
        <p:txBody>
          <a:bodyPr/>
          <a:lstStyle/>
          <a:p>
            <a:fld id="{BE498881-C982-4942-8BC8-BD513951AEDC}" type="datetimeFigureOut">
              <a:rPr lang="en-US" smtClean="0"/>
              <a:t>9/12/2026</a:t>
            </a:fld>
            <a:endParaRPr lang="en-US"/>
          </a:p>
        </p:txBody>
      </p:sp>
      <p:sp>
        <p:nvSpPr>
          <p:cNvPr id="6" name="Footer Placeholder 5">
            <a:extLst>
              <a:ext uri="{FF2B5EF4-FFF2-40B4-BE49-F238E27FC236}">
                <a16:creationId xmlns:a16="http://schemas.microsoft.com/office/drawing/2014/main" id="{89F49AF0-5D31-424F-AFE1-9D1E2FC471A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F3C1CED-E0D7-4C16-899C-87C737CF72DD}"/>
              </a:ext>
            </a:extLst>
          </p:cNvPr>
          <p:cNvSpPr>
            <a:spLocks noGrp="1"/>
          </p:cNvSpPr>
          <p:nvPr>
            <p:ph type="sldNum" sz="quarter" idx="12"/>
          </p:nvPr>
        </p:nvSpPr>
        <p:spPr/>
        <p:txBody>
          <a:bodyPr/>
          <a:lstStyle/>
          <a:p>
            <a:fld id="{965AC816-5312-405E-84DB-689E6CAA0151}" type="slidenum">
              <a:rPr lang="en-US" smtClean="0"/>
              <a:t>‹#›</a:t>
            </a:fld>
            <a:endParaRPr lang="en-US"/>
          </a:p>
        </p:txBody>
      </p:sp>
    </p:spTree>
    <p:extLst>
      <p:ext uri="{BB962C8B-B14F-4D97-AF65-F5344CB8AC3E}">
        <p14:creationId xmlns:p14="http://schemas.microsoft.com/office/powerpoint/2010/main" val="14324625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9BA15-0E09-4288-812F-ECBB2C83030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654BB0A-6556-4DE5-A38F-A56F7DA2FA4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0BFCCCE-847D-4250-B989-626C97A4FC1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D02B006-0730-4F68-A963-D397B95D154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6812E74-288C-449A-921E-B6606F3E3F8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C2A733C-5D29-4A33-9034-2C0939A860F5}"/>
              </a:ext>
            </a:extLst>
          </p:cNvPr>
          <p:cNvSpPr>
            <a:spLocks noGrp="1"/>
          </p:cNvSpPr>
          <p:nvPr>
            <p:ph type="dt" sz="half" idx="10"/>
          </p:nvPr>
        </p:nvSpPr>
        <p:spPr/>
        <p:txBody>
          <a:bodyPr/>
          <a:lstStyle/>
          <a:p>
            <a:fld id="{BE498881-C982-4942-8BC8-BD513951AEDC}" type="datetimeFigureOut">
              <a:rPr lang="en-US" smtClean="0"/>
              <a:t>9/12/2026</a:t>
            </a:fld>
            <a:endParaRPr lang="en-US"/>
          </a:p>
        </p:txBody>
      </p:sp>
      <p:sp>
        <p:nvSpPr>
          <p:cNvPr id="8" name="Footer Placeholder 7">
            <a:extLst>
              <a:ext uri="{FF2B5EF4-FFF2-40B4-BE49-F238E27FC236}">
                <a16:creationId xmlns:a16="http://schemas.microsoft.com/office/drawing/2014/main" id="{4CA77E2F-96AD-4E76-9A8F-1880DD80608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DA59CEF-7650-48B1-92A7-BB724898C150}"/>
              </a:ext>
            </a:extLst>
          </p:cNvPr>
          <p:cNvSpPr>
            <a:spLocks noGrp="1"/>
          </p:cNvSpPr>
          <p:nvPr>
            <p:ph type="sldNum" sz="quarter" idx="12"/>
          </p:nvPr>
        </p:nvSpPr>
        <p:spPr/>
        <p:txBody>
          <a:bodyPr/>
          <a:lstStyle/>
          <a:p>
            <a:fld id="{965AC816-5312-405E-84DB-689E6CAA0151}" type="slidenum">
              <a:rPr lang="en-US" smtClean="0"/>
              <a:t>‹#›</a:t>
            </a:fld>
            <a:endParaRPr lang="en-US"/>
          </a:p>
        </p:txBody>
      </p:sp>
    </p:spTree>
    <p:extLst>
      <p:ext uri="{BB962C8B-B14F-4D97-AF65-F5344CB8AC3E}">
        <p14:creationId xmlns:p14="http://schemas.microsoft.com/office/powerpoint/2010/main" val="5445139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ADF04-8356-466F-86D1-C36632811A4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62CD87C-DFA5-4D3D-BC59-2A030E1DA2FF}"/>
              </a:ext>
            </a:extLst>
          </p:cNvPr>
          <p:cNvSpPr>
            <a:spLocks noGrp="1"/>
          </p:cNvSpPr>
          <p:nvPr>
            <p:ph type="dt" sz="half" idx="10"/>
          </p:nvPr>
        </p:nvSpPr>
        <p:spPr/>
        <p:txBody>
          <a:bodyPr/>
          <a:lstStyle/>
          <a:p>
            <a:fld id="{BE498881-C982-4942-8BC8-BD513951AEDC}" type="datetimeFigureOut">
              <a:rPr lang="en-US" smtClean="0"/>
              <a:t>9/12/2026</a:t>
            </a:fld>
            <a:endParaRPr lang="en-US"/>
          </a:p>
        </p:txBody>
      </p:sp>
      <p:sp>
        <p:nvSpPr>
          <p:cNvPr id="4" name="Footer Placeholder 3">
            <a:extLst>
              <a:ext uri="{FF2B5EF4-FFF2-40B4-BE49-F238E27FC236}">
                <a16:creationId xmlns:a16="http://schemas.microsoft.com/office/drawing/2014/main" id="{CC9F0B46-26C2-4E13-8434-75B136FEEE2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31EDA75-36CB-4008-8B1C-13AB1889C7BC}"/>
              </a:ext>
            </a:extLst>
          </p:cNvPr>
          <p:cNvSpPr>
            <a:spLocks noGrp="1"/>
          </p:cNvSpPr>
          <p:nvPr>
            <p:ph type="sldNum" sz="quarter" idx="12"/>
          </p:nvPr>
        </p:nvSpPr>
        <p:spPr/>
        <p:txBody>
          <a:bodyPr/>
          <a:lstStyle/>
          <a:p>
            <a:fld id="{965AC816-5312-405E-84DB-689E6CAA0151}" type="slidenum">
              <a:rPr lang="en-US" smtClean="0"/>
              <a:t>‹#›</a:t>
            </a:fld>
            <a:endParaRPr lang="en-US"/>
          </a:p>
        </p:txBody>
      </p:sp>
    </p:spTree>
    <p:extLst>
      <p:ext uri="{BB962C8B-B14F-4D97-AF65-F5344CB8AC3E}">
        <p14:creationId xmlns:p14="http://schemas.microsoft.com/office/powerpoint/2010/main" val="40083051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067B39-7388-45A9-916B-46BCCC1E18D4}"/>
              </a:ext>
            </a:extLst>
          </p:cNvPr>
          <p:cNvSpPr>
            <a:spLocks noGrp="1"/>
          </p:cNvSpPr>
          <p:nvPr>
            <p:ph type="dt" sz="half" idx="10"/>
          </p:nvPr>
        </p:nvSpPr>
        <p:spPr/>
        <p:txBody>
          <a:bodyPr/>
          <a:lstStyle/>
          <a:p>
            <a:fld id="{BE498881-C982-4942-8BC8-BD513951AEDC}" type="datetimeFigureOut">
              <a:rPr lang="en-US" smtClean="0"/>
              <a:t>9/12/2026</a:t>
            </a:fld>
            <a:endParaRPr lang="en-US"/>
          </a:p>
        </p:txBody>
      </p:sp>
      <p:sp>
        <p:nvSpPr>
          <p:cNvPr id="3" name="Footer Placeholder 2">
            <a:extLst>
              <a:ext uri="{FF2B5EF4-FFF2-40B4-BE49-F238E27FC236}">
                <a16:creationId xmlns:a16="http://schemas.microsoft.com/office/drawing/2014/main" id="{C09BF1D0-D5D4-4762-8851-FA3FDE72D10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79361F8-04A8-455A-983D-3FAB738AF892}"/>
              </a:ext>
            </a:extLst>
          </p:cNvPr>
          <p:cNvSpPr>
            <a:spLocks noGrp="1"/>
          </p:cNvSpPr>
          <p:nvPr>
            <p:ph type="sldNum" sz="quarter" idx="12"/>
          </p:nvPr>
        </p:nvSpPr>
        <p:spPr/>
        <p:txBody>
          <a:bodyPr/>
          <a:lstStyle/>
          <a:p>
            <a:fld id="{965AC816-5312-405E-84DB-689E6CAA0151}" type="slidenum">
              <a:rPr lang="en-US" smtClean="0"/>
              <a:t>‹#›</a:t>
            </a:fld>
            <a:endParaRPr lang="en-US"/>
          </a:p>
        </p:txBody>
      </p:sp>
    </p:spTree>
    <p:extLst>
      <p:ext uri="{BB962C8B-B14F-4D97-AF65-F5344CB8AC3E}">
        <p14:creationId xmlns:p14="http://schemas.microsoft.com/office/powerpoint/2010/main" val="18202443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FE28E-9C2A-479F-828C-27F3B64349E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8A8A14E-F8B1-4D9C-837D-26C6E8FC6D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86DDC44-370A-4CE9-AEC1-4D7D1B871D3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25C5A6-5CB8-4AF9-9D47-C62EA22BA65F}"/>
              </a:ext>
            </a:extLst>
          </p:cNvPr>
          <p:cNvSpPr>
            <a:spLocks noGrp="1"/>
          </p:cNvSpPr>
          <p:nvPr>
            <p:ph type="dt" sz="half" idx="10"/>
          </p:nvPr>
        </p:nvSpPr>
        <p:spPr/>
        <p:txBody>
          <a:bodyPr/>
          <a:lstStyle/>
          <a:p>
            <a:fld id="{BE498881-C982-4942-8BC8-BD513951AEDC}" type="datetimeFigureOut">
              <a:rPr lang="en-US" smtClean="0"/>
              <a:t>9/12/2026</a:t>
            </a:fld>
            <a:endParaRPr lang="en-US"/>
          </a:p>
        </p:txBody>
      </p:sp>
      <p:sp>
        <p:nvSpPr>
          <p:cNvPr id="6" name="Footer Placeholder 5">
            <a:extLst>
              <a:ext uri="{FF2B5EF4-FFF2-40B4-BE49-F238E27FC236}">
                <a16:creationId xmlns:a16="http://schemas.microsoft.com/office/drawing/2014/main" id="{A27F433A-E52B-41F6-A5E8-6D4C0DE0B89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E35E18E-055C-46F4-B794-02067893FCD0}"/>
              </a:ext>
            </a:extLst>
          </p:cNvPr>
          <p:cNvSpPr>
            <a:spLocks noGrp="1"/>
          </p:cNvSpPr>
          <p:nvPr>
            <p:ph type="sldNum" sz="quarter" idx="12"/>
          </p:nvPr>
        </p:nvSpPr>
        <p:spPr/>
        <p:txBody>
          <a:bodyPr/>
          <a:lstStyle/>
          <a:p>
            <a:fld id="{965AC816-5312-405E-84DB-689E6CAA0151}" type="slidenum">
              <a:rPr lang="en-US" smtClean="0"/>
              <a:t>‹#›</a:t>
            </a:fld>
            <a:endParaRPr lang="en-US"/>
          </a:p>
        </p:txBody>
      </p:sp>
    </p:spTree>
    <p:extLst>
      <p:ext uri="{BB962C8B-B14F-4D97-AF65-F5344CB8AC3E}">
        <p14:creationId xmlns:p14="http://schemas.microsoft.com/office/powerpoint/2010/main" val="35195631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EAC7A-9735-43C0-A0C4-011BE823AAA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81E3A3D-A7F9-4EA2-B7F9-27C57BF4C96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AEFBB21-C03A-4FE5-9535-D5E64B1E16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AB19651-9D6A-46A6-B57B-FF0AAAA920CB}"/>
              </a:ext>
            </a:extLst>
          </p:cNvPr>
          <p:cNvSpPr>
            <a:spLocks noGrp="1"/>
          </p:cNvSpPr>
          <p:nvPr>
            <p:ph type="dt" sz="half" idx="10"/>
          </p:nvPr>
        </p:nvSpPr>
        <p:spPr/>
        <p:txBody>
          <a:bodyPr/>
          <a:lstStyle/>
          <a:p>
            <a:fld id="{BE498881-C982-4942-8BC8-BD513951AEDC}" type="datetimeFigureOut">
              <a:rPr lang="en-US" smtClean="0"/>
              <a:t>9/12/2026</a:t>
            </a:fld>
            <a:endParaRPr lang="en-US"/>
          </a:p>
        </p:txBody>
      </p:sp>
      <p:sp>
        <p:nvSpPr>
          <p:cNvPr id="6" name="Footer Placeholder 5">
            <a:extLst>
              <a:ext uri="{FF2B5EF4-FFF2-40B4-BE49-F238E27FC236}">
                <a16:creationId xmlns:a16="http://schemas.microsoft.com/office/drawing/2014/main" id="{47F2430E-7BB7-43ED-9F98-76E2A2A7CAF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7EFDD8B-85FA-489D-A21F-3337B58976E4}"/>
              </a:ext>
            </a:extLst>
          </p:cNvPr>
          <p:cNvSpPr>
            <a:spLocks noGrp="1"/>
          </p:cNvSpPr>
          <p:nvPr>
            <p:ph type="sldNum" sz="quarter" idx="12"/>
          </p:nvPr>
        </p:nvSpPr>
        <p:spPr/>
        <p:txBody>
          <a:bodyPr/>
          <a:lstStyle/>
          <a:p>
            <a:fld id="{965AC816-5312-405E-84DB-689E6CAA0151}" type="slidenum">
              <a:rPr lang="en-US" smtClean="0"/>
              <a:t>‹#›</a:t>
            </a:fld>
            <a:endParaRPr lang="en-US"/>
          </a:p>
        </p:txBody>
      </p:sp>
    </p:spTree>
    <p:extLst>
      <p:ext uri="{BB962C8B-B14F-4D97-AF65-F5344CB8AC3E}">
        <p14:creationId xmlns:p14="http://schemas.microsoft.com/office/powerpoint/2010/main" val="8927552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6BC9E-ADA7-4C21-A105-9CB01D99C02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6994662-8718-442A-A341-ED3453C2178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516DF7-968B-460D-9D2F-2A28588BC35B}"/>
              </a:ext>
            </a:extLst>
          </p:cNvPr>
          <p:cNvSpPr>
            <a:spLocks noGrp="1"/>
          </p:cNvSpPr>
          <p:nvPr>
            <p:ph type="dt" sz="half" idx="10"/>
          </p:nvPr>
        </p:nvSpPr>
        <p:spPr/>
        <p:txBody>
          <a:bodyPr/>
          <a:lstStyle/>
          <a:p>
            <a:fld id="{BE498881-C982-4942-8BC8-BD513951AEDC}" type="datetimeFigureOut">
              <a:rPr lang="en-US" smtClean="0"/>
              <a:t>9/12/2026</a:t>
            </a:fld>
            <a:endParaRPr lang="en-US"/>
          </a:p>
        </p:txBody>
      </p:sp>
      <p:sp>
        <p:nvSpPr>
          <p:cNvPr id="5" name="Footer Placeholder 4">
            <a:extLst>
              <a:ext uri="{FF2B5EF4-FFF2-40B4-BE49-F238E27FC236}">
                <a16:creationId xmlns:a16="http://schemas.microsoft.com/office/drawing/2014/main" id="{0596D877-7B69-4698-B9A4-DBE5B7CBF9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618F1E-3468-4132-B3C5-8DD7FE7FEA98}"/>
              </a:ext>
            </a:extLst>
          </p:cNvPr>
          <p:cNvSpPr>
            <a:spLocks noGrp="1"/>
          </p:cNvSpPr>
          <p:nvPr>
            <p:ph type="sldNum" sz="quarter" idx="12"/>
          </p:nvPr>
        </p:nvSpPr>
        <p:spPr/>
        <p:txBody>
          <a:bodyPr/>
          <a:lstStyle/>
          <a:p>
            <a:fld id="{965AC816-5312-405E-84DB-689E6CAA0151}" type="slidenum">
              <a:rPr lang="en-US" smtClean="0"/>
              <a:t>‹#›</a:t>
            </a:fld>
            <a:endParaRPr lang="en-US"/>
          </a:p>
        </p:txBody>
      </p:sp>
    </p:spTree>
    <p:extLst>
      <p:ext uri="{BB962C8B-B14F-4D97-AF65-F5344CB8AC3E}">
        <p14:creationId xmlns:p14="http://schemas.microsoft.com/office/powerpoint/2010/main" val="27222907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D3B31DC-7878-4F40-996B-5A1162E6406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3214167-A32D-4F74-A132-5B4E331625E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7C4C1A-E869-4CDF-B4A8-6F25BDEDD520}"/>
              </a:ext>
            </a:extLst>
          </p:cNvPr>
          <p:cNvSpPr>
            <a:spLocks noGrp="1"/>
          </p:cNvSpPr>
          <p:nvPr>
            <p:ph type="dt" sz="half" idx="10"/>
          </p:nvPr>
        </p:nvSpPr>
        <p:spPr/>
        <p:txBody>
          <a:bodyPr/>
          <a:lstStyle/>
          <a:p>
            <a:fld id="{BE498881-C982-4942-8BC8-BD513951AEDC}" type="datetimeFigureOut">
              <a:rPr lang="en-US" smtClean="0"/>
              <a:t>9/12/2026</a:t>
            </a:fld>
            <a:endParaRPr lang="en-US"/>
          </a:p>
        </p:txBody>
      </p:sp>
      <p:sp>
        <p:nvSpPr>
          <p:cNvPr id="5" name="Footer Placeholder 4">
            <a:extLst>
              <a:ext uri="{FF2B5EF4-FFF2-40B4-BE49-F238E27FC236}">
                <a16:creationId xmlns:a16="http://schemas.microsoft.com/office/drawing/2014/main" id="{857192AC-3455-40A1-A325-88462A0B4A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489CE3-87A2-4621-80CD-6080F72921A6}"/>
              </a:ext>
            </a:extLst>
          </p:cNvPr>
          <p:cNvSpPr>
            <a:spLocks noGrp="1"/>
          </p:cNvSpPr>
          <p:nvPr>
            <p:ph type="sldNum" sz="quarter" idx="12"/>
          </p:nvPr>
        </p:nvSpPr>
        <p:spPr/>
        <p:txBody>
          <a:bodyPr/>
          <a:lstStyle/>
          <a:p>
            <a:fld id="{965AC816-5312-405E-84DB-689E6CAA0151}" type="slidenum">
              <a:rPr lang="en-US" smtClean="0"/>
              <a:t>‹#›</a:t>
            </a:fld>
            <a:endParaRPr lang="en-US"/>
          </a:p>
        </p:txBody>
      </p:sp>
    </p:spTree>
    <p:extLst>
      <p:ext uri="{BB962C8B-B14F-4D97-AF65-F5344CB8AC3E}">
        <p14:creationId xmlns:p14="http://schemas.microsoft.com/office/powerpoint/2010/main" val="15572545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CB9804F-D255-4F2A-BFDA-DA2A4531FE1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2D9E364-F86B-47D7-BFE3-00CF2D734EA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26BB7F4-7A06-4EF4-BB39-88349920A14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498881-C982-4942-8BC8-BD513951AEDC}" type="datetimeFigureOut">
              <a:rPr lang="en-US" smtClean="0"/>
              <a:t>9/12/2026</a:t>
            </a:fld>
            <a:endParaRPr lang="en-US"/>
          </a:p>
        </p:txBody>
      </p:sp>
      <p:sp>
        <p:nvSpPr>
          <p:cNvPr id="5" name="Footer Placeholder 4">
            <a:extLst>
              <a:ext uri="{FF2B5EF4-FFF2-40B4-BE49-F238E27FC236}">
                <a16:creationId xmlns:a16="http://schemas.microsoft.com/office/drawing/2014/main" id="{1EEB7882-8D96-493A-9A4B-87A2BE721D4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C314BB8-B48B-40C3-9504-697C92CADFE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5AC816-5312-405E-84DB-689E6CAA0151}" type="slidenum">
              <a:rPr lang="en-US" smtClean="0"/>
              <a:t>‹#›</a:t>
            </a:fld>
            <a:endParaRPr lang="en-US"/>
          </a:p>
        </p:txBody>
      </p:sp>
    </p:spTree>
    <p:extLst>
      <p:ext uri="{BB962C8B-B14F-4D97-AF65-F5344CB8AC3E}">
        <p14:creationId xmlns:p14="http://schemas.microsoft.com/office/powerpoint/2010/main" val="11954575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5.png"/><Relationship Id="rId1" Type="http://schemas.openxmlformats.org/officeDocument/2006/relationships/slideLayout" Target="../slideLayouts/slideLayout2.xml"/><Relationship Id="rId4" Type="http://schemas.microsoft.com/office/2007/relationships/hdphoto" Target="../media/hdphoto1.wdp"/></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38.jpg"/></Relationships>
</file>

<file path=ppt/slides/_rels/slide35.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43.emf"/></Relationships>
</file>

<file path=ppt/slides/_rels/slide3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4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54.jfi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7.png"/><Relationship Id="rId7" Type="http://schemas.openxmlformats.org/officeDocument/2006/relationships/image" Target="../media/image61.png"/><Relationship Id="rId2" Type="http://schemas.openxmlformats.org/officeDocument/2006/relationships/image" Target="../media/image56.png"/><Relationship Id="rId1" Type="http://schemas.openxmlformats.org/officeDocument/2006/relationships/slideLayout" Target="../slideLayouts/slideLayout2.xml"/><Relationship Id="rId6" Type="http://schemas.openxmlformats.org/officeDocument/2006/relationships/image" Target="../media/image60.png"/><Relationship Id="rId5" Type="http://schemas.openxmlformats.org/officeDocument/2006/relationships/image" Target="../media/image59.emf"/><Relationship Id="rId4" Type="http://schemas.openxmlformats.org/officeDocument/2006/relationships/image" Target="../media/image58.emf"/></Relationships>
</file>

<file path=ppt/slides/_rels/slide51.xml.rels><?xml version="1.0" encoding="UTF-8" standalone="yes"?>
<Relationships xmlns="http://schemas.openxmlformats.org/package/2006/relationships"><Relationship Id="rId8" Type="http://schemas.openxmlformats.org/officeDocument/2006/relationships/image" Target="../media/image64.gif"/><Relationship Id="rId3" Type="http://schemas.openxmlformats.org/officeDocument/2006/relationships/slideLayout" Target="../slideLayouts/slideLayout2.xml"/><Relationship Id="rId7" Type="http://schemas.openxmlformats.org/officeDocument/2006/relationships/image" Target="../media/image63.gif"/><Relationship Id="rId2" Type="http://schemas.openxmlformats.org/officeDocument/2006/relationships/audio" Target="../media/media1.m4a"/><Relationship Id="rId1" Type="http://schemas.microsoft.com/office/2007/relationships/media" Target="../media/media1.m4a"/><Relationship Id="rId6" Type="http://schemas.microsoft.com/office/2007/relationships/hdphoto" Target="../media/hdphoto3.wdp"/><Relationship Id="rId11" Type="http://schemas.openxmlformats.org/officeDocument/2006/relationships/image" Target="../media/image67.png"/><Relationship Id="rId5" Type="http://schemas.openxmlformats.org/officeDocument/2006/relationships/image" Target="../media/image62.png"/><Relationship Id="rId10" Type="http://schemas.openxmlformats.org/officeDocument/2006/relationships/image" Target="../media/image66.gif"/><Relationship Id="rId4" Type="http://schemas.openxmlformats.org/officeDocument/2006/relationships/notesSlide" Target="../notesSlides/notesSlide12.xml"/><Relationship Id="rId9" Type="http://schemas.openxmlformats.org/officeDocument/2006/relationships/image" Target="../media/image65.gif"/></Relationships>
</file>

<file path=ppt/slides/_rels/slide5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71.emf"/><Relationship Id="rId2" Type="http://schemas.openxmlformats.org/officeDocument/2006/relationships/image" Target="../media/image70.emf"/><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73.tiff"/><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2.xml"/><Relationship Id="rId5" Type="http://schemas.openxmlformats.org/officeDocument/2006/relationships/image" Target="../media/image79.png"/><Relationship Id="rId4" Type="http://schemas.openxmlformats.org/officeDocument/2006/relationships/image" Target="../media/image78.png"/></Relationships>
</file>

<file path=ppt/slides/_rels/slide57.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81.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496250"/>
            <a:ext cx="7055380" cy="1400530"/>
          </a:xfrm>
        </p:spPr>
        <p:txBody>
          <a:bodyPr/>
          <a:lstStyle/>
          <a:p>
            <a:r>
              <a:rPr lang="en-US" dirty="0"/>
              <a:t> </a:t>
            </a:r>
          </a:p>
        </p:txBody>
      </p:sp>
      <p:sp>
        <p:nvSpPr>
          <p:cNvPr id="16" name="Slide Number Placeholder 15"/>
          <p:cNvSpPr>
            <a:spLocks noGrp="1"/>
          </p:cNvSpPr>
          <p:nvPr>
            <p:ph type="sldNum" sz="quarter" idx="12"/>
          </p:nvPr>
        </p:nvSpPr>
        <p:spPr/>
        <p:txBody>
          <a:bodyPr>
            <a:noAutofit/>
          </a:bodyPr>
          <a:lstStyle/>
          <a:p>
            <a:fld id="{2C9A6EC4-CBD9-498F-8F15-635929839343}" type="slidenum">
              <a:rPr lang="en-US" smtClean="0">
                <a:latin typeface="Times New Roman" panose="02020603050405020304" pitchFamily="18" charset="0"/>
                <a:cs typeface="Times New Roman" panose="02020603050405020304" pitchFamily="18" charset="0"/>
              </a:rPr>
              <a:t>1</a:t>
            </a:fld>
            <a:endParaRPr lang="en-US" dirty="0">
              <a:latin typeface="Times New Roman" panose="02020603050405020304" pitchFamily="18" charset="0"/>
              <a:cs typeface="Times New Roman" panose="02020603050405020304" pitchFamily="18" charset="0"/>
            </a:endParaRPr>
          </a:p>
        </p:txBody>
      </p:sp>
      <p:sp>
        <p:nvSpPr>
          <p:cNvPr id="13" name="Rectangle 12"/>
          <p:cNvSpPr/>
          <p:nvPr/>
        </p:nvSpPr>
        <p:spPr>
          <a:xfrm>
            <a:off x="3124986" y="2655926"/>
            <a:ext cx="11064240" cy="3658437"/>
          </a:xfrm>
          <a:prstGeom prst="rect">
            <a:avLst/>
          </a:prstGeom>
        </p:spPr>
        <p:txBody>
          <a:bodyPr wrap="square">
            <a:spAutoFit/>
          </a:bodyPr>
          <a:lstStyle/>
          <a:p>
            <a:pPr algn="ctr" rtl="1"/>
            <a:r>
              <a:rPr lang="fa-IR" sz="1400" b="1" dirty="0">
                <a:cs typeface="B Nazanin" panose="00000400000000000000" pitchFamily="2" charset="-78"/>
              </a:rPr>
              <a:t>22شهریور 1405</a:t>
            </a:r>
          </a:p>
          <a:p>
            <a:pPr algn="ctr" rtl="1"/>
            <a:r>
              <a:rPr lang="fa-IR" sz="1400" b="1" dirty="0">
                <a:cs typeface="B Nazanin" panose="00000400000000000000" pitchFamily="2" charset="-78"/>
              </a:rPr>
              <a:t>گروه سلامت دهان و دندان، معاونت بهداشتی دانشگاه علوم پزشکی کرمان</a:t>
            </a:r>
            <a:endParaRPr lang="en-US" sz="1400" b="1" dirty="0">
              <a:cs typeface="B Nazanin" panose="00000400000000000000" pitchFamily="2" charset="-78"/>
            </a:endParaRPr>
          </a:p>
          <a:p>
            <a:pPr algn="ctr" rtl="1"/>
            <a:endParaRPr lang="en-US" sz="1400" b="1" dirty="0">
              <a:cs typeface="B Nazanin" panose="00000400000000000000" pitchFamily="2" charset="-78"/>
            </a:endParaRPr>
          </a:p>
          <a:p>
            <a:pPr algn="ctr" rtl="1"/>
            <a:endParaRPr lang="en-US" b="1" dirty="0">
              <a:cs typeface="B Nazanin" panose="00000400000000000000" pitchFamily="2" charset="-78"/>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a-IR" sz="2400" dirty="0">
                <a:solidFill>
                  <a:prstClr val="black"/>
                </a:solidFill>
                <a:latin typeface="Aptos" panose="02110004020202020204"/>
                <a:cs typeface="B Nazanin" panose="00000400000000000000" pitchFamily="2" charset="-78"/>
              </a:rPr>
              <a:t>ارائه دهنده:</a:t>
            </a:r>
            <a:endParaRPr kumimoji="0" lang="fa-IR" sz="2400" b="0" i="0" u="none" strike="noStrike" kern="1200" cap="none" spc="0" normalizeH="0" baseline="0" noProof="0" dirty="0">
              <a:ln>
                <a:noFill/>
              </a:ln>
              <a:solidFill>
                <a:prstClr val="black"/>
              </a:solidFill>
              <a:effectLst/>
              <a:uLnTx/>
              <a:uFillTx/>
              <a:latin typeface="Aptos" panose="02110004020202020204"/>
              <a:ea typeface="+mn-ea"/>
              <a:cs typeface="B Nazanin" panose="00000400000000000000" pitchFamily="2" charset="-78"/>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a-IR" sz="2400" b="0" i="0" u="none" strike="noStrike" kern="1200" cap="none" spc="0" normalizeH="0" baseline="0" noProof="0" dirty="0">
                <a:ln>
                  <a:noFill/>
                </a:ln>
                <a:solidFill>
                  <a:prstClr val="black"/>
                </a:solidFill>
                <a:effectLst/>
                <a:uLnTx/>
                <a:uFillTx/>
                <a:latin typeface="Aptos" panose="02110004020202020204"/>
                <a:ea typeface="+mn-ea"/>
                <a:cs typeface="B Nazanin" panose="00000400000000000000" pitchFamily="2" charset="-78"/>
              </a:rPr>
              <a:t>دکتر فاطمه نجمی نوری</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a-IR" sz="2400" b="0" i="0" u="none" strike="noStrike" kern="1200" cap="none" spc="0" normalizeH="0" baseline="0" noProof="0" dirty="0">
                <a:ln>
                  <a:noFill/>
                </a:ln>
                <a:solidFill>
                  <a:prstClr val="black"/>
                </a:solidFill>
                <a:effectLst/>
                <a:uLnTx/>
                <a:uFillTx/>
                <a:latin typeface="Aptos" panose="02110004020202020204"/>
                <a:ea typeface="+mn-ea"/>
                <a:cs typeface="B Nazanin" panose="00000400000000000000" pitchFamily="2" charset="-78"/>
              </a:rPr>
              <a:t>متخصص سلامت دهان و دندانپزشکی اجتماعی</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a-IR" sz="2400" b="0" i="0" u="none" strike="noStrike" kern="1200" cap="none" spc="0" normalizeH="0" baseline="0" noProof="0" dirty="0">
                <a:ln>
                  <a:noFill/>
                </a:ln>
                <a:solidFill>
                  <a:prstClr val="black"/>
                </a:solidFill>
                <a:effectLst/>
                <a:uLnTx/>
                <a:uFillTx/>
                <a:latin typeface="Aptos" panose="02110004020202020204"/>
                <a:ea typeface="+mn-ea"/>
                <a:cs typeface="B Nazanin" panose="00000400000000000000" pitchFamily="2" charset="-78"/>
              </a:rPr>
              <a:t>عضو هیات علمی دانشکده دندانپزشکی دانشگاه علوم پزشکی کرمان</a:t>
            </a:r>
            <a:endParaRPr kumimoji="0" lang="en-US" sz="2400" b="0" i="0" u="none" strike="noStrike" kern="1200" cap="none" spc="0" normalizeH="0" baseline="0" noProof="0" dirty="0">
              <a:ln>
                <a:noFill/>
              </a:ln>
              <a:solidFill>
                <a:prstClr val="black"/>
              </a:solidFill>
              <a:effectLst/>
              <a:uLnTx/>
              <a:uFillTx/>
              <a:latin typeface="Aptos" panose="02110004020202020204"/>
              <a:ea typeface="+mn-ea"/>
              <a:cs typeface="B Nazanin" panose="00000400000000000000" pitchFamily="2" charset="-78"/>
            </a:endParaRPr>
          </a:p>
          <a:p>
            <a:pPr algn="ctr" rtl="1"/>
            <a:endParaRPr lang="fa-IR" sz="2000" b="1" dirty="0">
              <a:cs typeface="B Nazanin" panose="00000400000000000000" pitchFamily="2" charset="-78"/>
            </a:endParaRPr>
          </a:p>
          <a:p>
            <a:pPr algn="ctr" rtl="1"/>
            <a:endParaRPr lang="fa-IR" sz="1600" b="1" dirty="0">
              <a:cs typeface="B Nazanin" panose="00000400000000000000" pitchFamily="2" charset="-78"/>
            </a:endParaRPr>
          </a:p>
          <a:p>
            <a:pPr algn="ctr"/>
            <a:endParaRPr lang="fa-IR" sz="1600" b="1" dirty="0">
              <a:latin typeface="Arial" panose="020B0604020202020204" pitchFamily="34" charset="0"/>
              <a:cs typeface="B Nazanin" panose="00000400000000000000" pitchFamily="2" charset="-78"/>
            </a:endParaRPr>
          </a:p>
        </p:txBody>
      </p:sp>
      <p:sp>
        <p:nvSpPr>
          <p:cNvPr id="9" name="Rectangle 8"/>
          <p:cNvSpPr/>
          <p:nvPr/>
        </p:nvSpPr>
        <p:spPr>
          <a:xfrm>
            <a:off x="3189512" y="1823376"/>
            <a:ext cx="10842175" cy="646331"/>
          </a:xfrm>
          <a:prstGeom prst="rect">
            <a:avLst/>
          </a:prstGeom>
        </p:spPr>
        <p:txBody>
          <a:bodyPr wrap="square">
            <a:spAutoFit/>
          </a:bodyPr>
          <a:lstStyle/>
          <a:p>
            <a:pPr algn="ctr" rtl="1"/>
            <a:r>
              <a:rPr lang="fa-IR" sz="3600" b="1" dirty="0">
                <a:cs typeface="B Nazanin" panose="00000400000000000000" pitchFamily="2" charset="-78"/>
              </a:rPr>
              <a:t>برنامه آموزشی سلامت دهان ودندان </a:t>
            </a:r>
          </a:p>
        </p:txBody>
      </p:sp>
      <p:sp>
        <p:nvSpPr>
          <p:cNvPr id="11" name="Rectangle 10"/>
          <p:cNvSpPr/>
          <p:nvPr/>
        </p:nvSpPr>
        <p:spPr>
          <a:xfrm>
            <a:off x="4456644" y="533248"/>
            <a:ext cx="7983583" cy="646331"/>
          </a:xfrm>
          <a:prstGeom prst="rect">
            <a:avLst/>
          </a:prstGeom>
        </p:spPr>
        <p:txBody>
          <a:bodyPr wrap="square">
            <a:spAutoFit/>
          </a:bodyPr>
          <a:lstStyle/>
          <a:p>
            <a:pPr algn="ctr" rtl="1"/>
            <a:r>
              <a:rPr lang="fa-IR" sz="3600" b="1" dirty="0">
                <a:cs typeface="B Nazanin" panose="00000400000000000000" pitchFamily="2" charset="-78"/>
              </a:rPr>
              <a:t>به نام خدا</a:t>
            </a:r>
          </a:p>
        </p:txBody>
      </p:sp>
      <p:pic>
        <p:nvPicPr>
          <p:cNvPr id="3" name="Picture 2">
            <a:extLst>
              <a:ext uri="{FF2B5EF4-FFF2-40B4-BE49-F238E27FC236}">
                <a16:creationId xmlns:a16="http://schemas.microsoft.com/office/drawing/2014/main" id="{4599AEDA-2AFF-4FB1-B012-AD3CAE0E3CE3}"/>
              </a:ext>
            </a:extLst>
          </p:cNvPr>
          <p:cNvPicPr>
            <a:picLocks noChangeAspect="1"/>
          </p:cNvPicPr>
          <p:nvPr/>
        </p:nvPicPr>
        <p:blipFill>
          <a:blip r:embed="rId3"/>
          <a:stretch>
            <a:fillRect/>
          </a:stretch>
        </p:blipFill>
        <p:spPr>
          <a:xfrm>
            <a:off x="253218" y="377158"/>
            <a:ext cx="4620767" cy="5823102"/>
          </a:xfrm>
          <a:prstGeom prst="rect">
            <a:avLst/>
          </a:prstGeom>
        </p:spPr>
      </p:pic>
    </p:spTree>
    <p:extLst>
      <p:ext uri="{BB962C8B-B14F-4D97-AF65-F5344CB8AC3E}">
        <p14:creationId xmlns:p14="http://schemas.microsoft.com/office/powerpoint/2010/main" val="2342893693"/>
      </p:ext>
    </p:extLst>
  </p:cSld>
  <p:clrMapOvr>
    <a:masterClrMapping/>
  </p:clrMapOvr>
  <mc:AlternateContent xmlns:mc="http://schemas.openxmlformats.org/markup-compatibility/2006" xmlns:p14="http://schemas.microsoft.com/office/powerpoint/2010/main">
    <mc:Choice Requires="p14">
      <p:transition spd="slow" p14:dur="2000" advTm="15625"/>
    </mc:Choice>
    <mc:Fallback xmlns="">
      <p:transition spd="slow" advTm="15625"/>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DE89C-6347-46D0-9C05-3472C965A1B6}"/>
              </a:ext>
            </a:extLst>
          </p:cNvPr>
          <p:cNvSpPr>
            <a:spLocks noGrp="1"/>
          </p:cNvSpPr>
          <p:nvPr>
            <p:ph type="title"/>
          </p:nvPr>
        </p:nvSpPr>
        <p:spPr>
          <a:xfrm>
            <a:off x="838200" y="1066800"/>
            <a:ext cx="9692640" cy="1325562"/>
          </a:xfrm>
        </p:spPr>
        <p:txBody>
          <a:bodyPr>
            <a:normAutofit/>
          </a:bodyPr>
          <a:lstStyle/>
          <a:p>
            <a:pPr algn="ctr"/>
            <a:r>
              <a:rPr lang="fa-IR" b="1" dirty="0">
                <a:cs typeface="B Nazanin" panose="00000400000000000000" pitchFamily="2" charset="-78"/>
              </a:rPr>
              <a:t>بخش اول:</a:t>
            </a:r>
            <a:br>
              <a:rPr lang="fa-IR" b="1" dirty="0">
                <a:cs typeface="B Nazanin" panose="00000400000000000000" pitchFamily="2" charset="-78"/>
              </a:rPr>
            </a:br>
            <a:endParaRPr lang="en-US" dirty="0"/>
          </a:p>
        </p:txBody>
      </p:sp>
      <p:sp>
        <p:nvSpPr>
          <p:cNvPr id="3" name="Content Placeholder 2">
            <a:extLst>
              <a:ext uri="{FF2B5EF4-FFF2-40B4-BE49-F238E27FC236}">
                <a16:creationId xmlns:a16="http://schemas.microsoft.com/office/drawing/2014/main" id="{E5FFE5C3-D357-418A-B8BF-427F2922BBDA}"/>
              </a:ext>
            </a:extLst>
          </p:cNvPr>
          <p:cNvSpPr>
            <a:spLocks noGrp="1"/>
          </p:cNvSpPr>
          <p:nvPr>
            <p:ph idx="1"/>
          </p:nvPr>
        </p:nvSpPr>
        <p:spPr/>
        <p:txBody>
          <a:bodyPr/>
          <a:lstStyle/>
          <a:p>
            <a:pPr algn="r" rtl="1"/>
            <a:r>
              <a:rPr kumimoji="0" lang="fa-IR" sz="4000" b="1" i="0" u="none" strike="noStrike" kern="1200" cap="none" spc="-50" normalizeH="0" baseline="0" noProof="0" dirty="0">
                <a:ln>
                  <a:noFill/>
                </a:ln>
                <a:solidFill>
                  <a:srgbClr val="000000"/>
                </a:solidFill>
                <a:effectLst/>
                <a:uLnTx/>
                <a:uFillTx/>
                <a:latin typeface="Century Schoolbook" panose="02040604050505020304"/>
                <a:ea typeface="+mj-ea"/>
                <a:cs typeface="B Nazanin" panose="00000400000000000000" pitchFamily="2" charset="-78"/>
              </a:rPr>
              <a:t>اهمیت معاینات </a:t>
            </a:r>
          </a:p>
          <a:p>
            <a:pPr algn="r" rtl="1"/>
            <a:r>
              <a:rPr kumimoji="0" lang="fa-IR" sz="4000" b="1" i="0" u="none" strike="noStrike" kern="1200" cap="none" spc="-50" normalizeH="0" baseline="0" noProof="0" dirty="0">
                <a:ln>
                  <a:noFill/>
                </a:ln>
                <a:solidFill>
                  <a:srgbClr val="000000"/>
                </a:solidFill>
                <a:effectLst/>
                <a:uLnTx/>
                <a:uFillTx/>
                <a:latin typeface="Century Schoolbook" panose="02040604050505020304"/>
                <a:ea typeface="+mj-ea"/>
                <a:cs typeface="B Nazanin" panose="00000400000000000000" pitchFamily="2" charset="-78"/>
              </a:rPr>
              <a:t> آشنایی با دندانهای شیری و دائمی</a:t>
            </a:r>
            <a:endParaRPr lang="en-US" dirty="0"/>
          </a:p>
        </p:txBody>
      </p:sp>
      <p:sp>
        <p:nvSpPr>
          <p:cNvPr id="4" name="Slide Number Placeholder 3">
            <a:extLst>
              <a:ext uri="{FF2B5EF4-FFF2-40B4-BE49-F238E27FC236}">
                <a16:creationId xmlns:a16="http://schemas.microsoft.com/office/drawing/2014/main" id="{AC356A53-FE57-4027-A509-77E8EE5ED018}"/>
              </a:ext>
            </a:extLst>
          </p:cNvPr>
          <p:cNvSpPr>
            <a:spLocks noGrp="1"/>
          </p:cNvSpPr>
          <p:nvPr>
            <p:ph type="sldNum" sz="quarter" idx="12"/>
          </p:nvPr>
        </p:nvSpPr>
        <p:spPr/>
        <p:txBody>
          <a:bodyPr>
            <a:normAutofit/>
          </a:bodyPr>
          <a:lstStyle/>
          <a:p>
            <a:fld id="{2C9A6EC4-CBD9-498F-8F15-635929839343}" type="slidenum">
              <a:rPr lang="en-US" smtClean="0"/>
              <a:t>2</a:t>
            </a:fld>
            <a:endParaRPr lang="en-US" dirty="0"/>
          </a:p>
        </p:txBody>
      </p:sp>
    </p:spTree>
    <p:extLst>
      <p:ext uri="{BB962C8B-B14F-4D97-AF65-F5344CB8AC3E}">
        <p14:creationId xmlns:p14="http://schemas.microsoft.com/office/powerpoint/2010/main" val="1319702066"/>
      </p:ext>
    </p:extLst>
  </p:cSld>
  <p:clrMapOvr>
    <a:masterClrMapping/>
  </p:clrMapOvr>
  <mc:AlternateContent xmlns:mc="http://schemas.openxmlformats.org/markup-compatibility/2006" xmlns:p14="http://schemas.microsoft.com/office/powerpoint/2010/main">
    <mc:Choice Requires="p14">
      <p:transition spd="slow" p14:dur="2000" advTm="8393"/>
    </mc:Choice>
    <mc:Fallback xmlns="">
      <p:transition spd="slow" advTm="8393"/>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2712" y="886042"/>
            <a:ext cx="9692640" cy="1325562"/>
          </a:xfrm>
        </p:spPr>
        <p:txBody>
          <a:bodyPr>
            <a:normAutofit fontScale="90000"/>
          </a:bodyPr>
          <a:lstStyle/>
          <a:p>
            <a:pPr algn="r"/>
            <a:r>
              <a:rPr lang="fa-IR" sz="3600" b="1" dirty="0">
                <a:cs typeface="B Nazanin" panose="00000400000000000000" pitchFamily="2" charset="-78"/>
              </a:rPr>
              <a:t>اهمیت معاینات دندانی</a:t>
            </a:r>
            <a:br>
              <a:rPr lang="en-US" sz="1400" dirty="0">
                <a:cs typeface="B Nazanin" panose="00000400000000000000" pitchFamily="2" charset="-78"/>
              </a:rPr>
            </a:br>
            <a:br>
              <a:rPr lang="fa-IR" b="1" dirty="0">
                <a:cs typeface="B Nazanin" panose="00000400000000000000" pitchFamily="2" charset="-78"/>
              </a:rPr>
            </a:br>
            <a:endParaRPr lang="en-US" dirty="0"/>
          </a:p>
        </p:txBody>
      </p:sp>
      <p:sp>
        <p:nvSpPr>
          <p:cNvPr id="3" name="Content Placeholder 2"/>
          <p:cNvSpPr>
            <a:spLocks noGrp="1"/>
          </p:cNvSpPr>
          <p:nvPr>
            <p:ph idx="1"/>
          </p:nvPr>
        </p:nvSpPr>
        <p:spPr>
          <a:xfrm>
            <a:off x="238445" y="1110344"/>
            <a:ext cx="10810555" cy="5061856"/>
          </a:xfrm>
        </p:spPr>
        <p:txBody>
          <a:bodyPr>
            <a:normAutofit/>
          </a:bodyPr>
          <a:lstStyle/>
          <a:p>
            <a:pPr marL="0" indent="0" algn="r" rtl="1">
              <a:buClr>
                <a:schemeClr val="tx2">
                  <a:lumMod val="75000"/>
                  <a:lumOff val="25000"/>
                </a:schemeClr>
              </a:buClr>
              <a:buNone/>
            </a:pPr>
            <a:endParaRPr lang="fa-IR" sz="2400" dirty="0">
              <a:cs typeface="B Nazanin" panose="00000400000000000000" pitchFamily="2" charset="-78"/>
            </a:endParaRPr>
          </a:p>
          <a:p>
            <a:pPr marL="0" indent="0" algn="r" rtl="1">
              <a:buNone/>
            </a:pPr>
            <a:r>
              <a:rPr lang="fa-IR" dirty="0"/>
              <a:t>بسیاری از پوسیدگی های دندانی علامت ندارند و فرد متوجه نمی شود.</a:t>
            </a:r>
          </a:p>
          <a:p>
            <a:pPr marL="0" indent="0" algn="r" rtl="1">
              <a:buNone/>
            </a:pPr>
            <a:r>
              <a:rPr lang="fa-IR" dirty="0"/>
              <a:t>مراقب سلامت و بهورز می تواند پوسیدگی دندانی را کشف کند، بر بهداشت دهان تاکید کند و به موقع به دندانپزشک ارجاع دهد.</a:t>
            </a:r>
          </a:p>
          <a:p>
            <a:pPr marL="0" indent="0" algn="r" rtl="1">
              <a:buNone/>
            </a:pPr>
            <a:r>
              <a:rPr lang="fa-IR" dirty="0"/>
              <a:t>لزوم ثبت معاینات دندانی در برنامه راهبردی دانشگاهها</a:t>
            </a:r>
          </a:p>
          <a:p>
            <a:pPr marL="0" indent="0" algn="r" rtl="1">
              <a:buNone/>
            </a:pPr>
            <a:endParaRPr lang="fa-IR" dirty="0"/>
          </a:p>
          <a:p>
            <a:pPr marL="0" indent="0" algn="r" rtl="1">
              <a:buNone/>
            </a:pPr>
            <a:endParaRPr lang="fa-IR" dirty="0"/>
          </a:p>
          <a:p>
            <a:pPr marL="0" indent="0" algn="r" rtl="1">
              <a:buNone/>
            </a:pPr>
            <a:endParaRPr lang="en-US" dirty="0"/>
          </a:p>
        </p:txBody>
      </p:sp>
      <p:sp>
        <p:nvSpPr>
          <p:cNvPr id="5" name="Slide Number Placeholder 4"/>
          <p:cNvSpPr>
            <a:spLocks noGrp="1"/>
          </p:cNvSpPr>
          <p:nvPr>
            <p:ph type="sldNum" sz="quarter" idx="12"/>
          </p:nvPr>
        </p:nvSpPr>
        <p:spPr/>
        <p:txBody>
          <a:bodyPr>
            <a:normAutofit/>
          </a:bodyPr>
          <a:lstStyle/>
          <a:p>
            <a:fld id="{2C9A6EC4-CBD9-498F-8F15-635929839343}" type="slidenum">
              <a:rPr lang="en-US" smtClean="0">
                <a:latin typeface="Times New Roman" panose="02020603050405020304" pitchFamily="18" charset="0"/>
                <a:cs typeface="Times New Roman" panose="02020603050405020304" pitchFamily="18" charset="0"/>
              </a:rPr>
              <a:t>3</a:t>
            </a:fld>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63378656"/>
      </p:ext>
    </p:extLst>
  </p:cSld>
  <p:clrMapOvr>
    <a:masterClrMapping/>
  </p:clrMapOvr>
  <mc:AlternateContent xmlns:mc="http://schemas.openxmlformats.org/markup-compatibility/2006" xmlns:p14="http://schemas.microsoft.com/office/powerpoint/2010/main">
    <mc:Choice Requires="p14">
      <p:transition spd="slow" p14:dur="2000" advTm="72004"/>
    </mc:Choice>
    <mc:Fallback xmlns="">
      <p:transition spd="slow" advTm="72004"/>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2712" y="886042"/>
            <a:ext cx="9692640" cy="1325562"/>
          </a:xfrm>
        </p:spPr>
        <p:txBody>
          <a:bodyPr>
            <a:normAutofit fontScale="90000"/>
          </a:bodyPr>
          <a:lstStyle/>
          <a:p>
            <a:pPr algn="r"/>
            <a:r>
              <a:rPr lang="fa-IR" sz="3600" b="1" dirty="0">
                <a:cs typeface="B Nazanin" panose="00000400000000000000" pitchFamily="2" charset="-78"/>
              </a:rPr>
              <a:t>دوره‌های دندانی</a:t>
            </a:r>
            <a:br>
              <a:rPr lang="en-US" sz="1400" dirty="0">
                <a:cs typeface="B Nazanin" panose="00000400000000000000" pitchFamily="2" charset="-78"/>
              </a:rPr>
            </a:br>
            <a:br>
              <a:rPr lang="fa-IR" b="1" dirty="0">
                <a:cs typeface="B Nazanin" panose="00000400000000000000" pitchFamily="2" charset="-78"/>
              </a:rPr>
            </a:br>
            <a:endParaRPr lang="en-US" dirty="0"/>
          </a:p>
        </p:txBody>
      </p:sp>
      <p:sp>
        <p:nvSpPr>
          <p:cNvPr id="3" name="Content Placeholder 2"/>
          <p:cNvSpPr>
            <a:spLocks noGrp="1"/>
          </p:cNvSpPr>
          <p:nvPr>
            <p:ph idx="1"/>
          </p:nvPr>
        </p:nvSpPr>
        <p:spPr>
          <a:xfrm>
            <a:off x="-152400" y="1110344"/>
            <a:ext cx="11445239" cy="5061856"/>
          </a:xfrm>
        </p:spPr>
        <p:txBody>
          <a:bodyPr>
            <a:normAutofit/>
          </a:bodyPr>
          <a:lstStyle/>
          <a:p>
            <a:pPr marL="0" indent="0" algn="r" rtl="1">
              <a:buClr>
                <a:schemeClr val="tx2">
                  <a:lumMod val="75000"/>
                  <a:lumOff val="25000"/>
                </a:schemeClr>
              </a:buClr>
              <a:buNone/>
            </a:pPr>
            <a:endParaRPr lang="fa-IR" sz="2400" dirty="0">
              <a:cs typeface="B Nazanin" panose="00000400000000000000" pitchFamily="2" charset="-78"/>
            </a:endParaRPr>
          </a:p>
          <a:p>
            <a:pPr lvl="0" algn="r" rtl="1">
              <a:buClr>
                <a:srgbClr val="46464A">
                  <a:lumMod val="75000"/>
                  <a:lumOff val="25000"/>
                </a:srgbClr>
              </a:buClr>
            </a:pPr>
            <a:r>
              <a:rPr lang="fa-IR" sz="2400" b="1" dirty="0">
                <a:solidFill>
                  <a:srgbClr val="C00000"/>
                </a:solidFill>
                <a:cs typeface="B Nazanin" panose="00000400000000000000" pitchFamily="2" charset="-78"/>
              </a:rPr>
              <a:t>دندان‌های شیری 20 عدد </a:t>
            </a:r>
            <a:r>
              <a:rPr lang="fa-IR" sz="2400" dirty="0">
                <a:solidFill>
                  <a:srgbClr val="000000"/>
                </a:solidFill>
                <a:cs typeface="B Nazanin" panose="00000400000000000000" pitchFamily="2" charset="-78"/>
              </a:rPr>
              <a:t>هستند، در هر فک 10 عدد، که از </a:t>
            </a:r>
            <a:r>
              <a:rPr lang="fa-IR" sz="2400" b="1" dirty="0">
                <a:solidFill>
                  <a:srgbClr val="C00000"/>
                </a:solidFill>
                <a:cs typeface="B Nazanin" panose="00000400000000000000" pitchFamily="2" charset="-78"/>
              </a:rPr>
              <a:t>6 ماهگی تا 2-2/5 سالگی </a:t>
            </a:r>
            <a:r>
              <a:rPr lang="fa-IR" sz="2400" dirty="0">
                <a:solidFill>
                  <a:srgbClr val="000000"/>
                </a:solidFill>
                <a:cs typeface="B Nazanin" panose="00000400000000000000" pitchFamily="2" charset="-78"/>
              </a:rPr>
              <a:t>رویش پیدا می‌کنند.</a:t>
            </a:r>
          </a:p>
          <a:p>
            <a:pPr lvl="0" algn="r" rtl="1">
              <a:buClr>
                <a:srgbClr val="46464A">
                  <a:lumMod val="75000"/>
                  <a:lumOff val="25000"/>
                </a:srgbClr>
              </a:buClr>
            </a:pPr>
            <a:endParaRPr lang="fa-IR" sz="2400" dirty="0">
              <a:solidFill>
                <a:srgbClr val="000000"/>
              </a:solidFill>
              <a:cs typeface="B Nazanin" panose="00000400000000000000" pitchFamily="2" charset="-78"/>
            </a:endParaRPr>
          </a:p>
          <a:p>
            <a:pPr lvl="0" algn="r" rtl="1">
              <a:buClr>
                <a:srgbClr val="46464A">
                  <a:lumMod val="75000"/>
                  <a:lumOff val="25000"/>
                </a:srgbClr>
              </a:buClr>
            </a:pPr>
            <a:r>
              <a:rPr lang="fa-IR" sz="2400" b="1" dirty="0">
                <a:solidFill>
                  <a:srgbClr val="C00000"/>
                </a:solidFill>
                <a:cs typeface="B Nazanin" panose="00000400000000000000" pitchFamily="2" charset="-78"/>
              </a:rPr>
              <a:t>دوره دندانی مختلط </a:t>
            </a:r>
            <a:r>
              <a:rPr lang="fa-IR" sz="2400" dirty="0">
                <a:solidFill>
                  <a:srgbClr val="000000"/>
                </a:solidFill>
                <a:cs typeface="B Nazanin" panose="00000400000000000000" pitchFamily="2" charset="-78"/>
              </a:rPr>
              <a:t>دوره‌ای است که دندان‌های شیری به تدریج جای خود را به دندان‌های دائمی می‌دهند، بدین معنی که </a:t>
            </a:r>
            <a:r>
              <a:rPr lang="fa-IR" sz="2400" b="1" dirty="0">
                <a:solidFill>
                  <a:srgbClr val="C00000"/>
                </a:solidFill>
                <a:cs typeface="B Nazanin" panose="00000400000000000000" pitchFamily="2" charset="-78"/>
              </a:rPr>
              <a:t>دندان‌های شیری لق شده، افتاده و دندان‌های دائمی جایگزین آن‌ها رویش می‌یابند</a:t>
            </a:r>
          </a:p>
          <a:p>
            <a:pPr lvl="0" algn="r" rtl="1">
              <a:buClr>
                <a:srgbClr val="46464A">
                  <a:lumMod val="75000"/>
                  <a:lumOff val="25000"/>
                </a:srgbClr>
              </a:buClr>
            </a:pPr>
            <a:r>
              <a:rPr lang="fa-IR" sz="2400" dirty="0">
                <a:solidFill>
                  <a:srgbClr val="000000"/>
                </a:solidFill>
                <a:cs typeface="B Nazanin" panose="00000400000000000000" pitchFamily="2" charset="-78"/>
              </a:rPr>
              <a:t>در این دوره در دهان کودک </a:t>
            </a:r>
            <a:r>
              <a:rPr lang="fa-IR" sz="2400" b="1" dirty="0">
                <a:solidFill>
                  <a:srgbClr val="C00000"/>
                </a:solidFill>
                <a:cs typeface="B Nazanin" panose="00000400000000000000" pitchFamily="2" charset="-78"/>
              </a:rPr>
              <a:t>مخلوطی از دندان‌های شیری و دائمی </a:t>
            </a:r>
            <a:r>
              <a:rPr lang="fa-IR" sz="2400" dirty="0">
                <a:solidFill>
                  <a:srgbClr val="000000"/>
                </a:solidFill>
                <a:cs typeface="B Nazanin" panose="00000400000000000000" pitchFamily="2" charset="-78"/>
              </a:rPr>
              <a:t>دیده می‌شود.</a:t>
            </a:r>
          </a:p>
          <a:p>
            <a:pPr lvl="0" algn="r" rtl="1">
              <a:buClr>
                <a:srgbClr val="46464A">
                  <a:lumMod val="75000"/>
                  <a:lumOff val="25000"/>
                </a:srgbClr>
              </a:buClr>
            </a:pPr>
            <a:endParaRPr lang="fa-IR" sz="2400" dirty="0">
              <a:solidFill>
                <a:srgbClr val="000000"/>
              </a:solidFill>
              <a:cs typeface="B Nazanin" panose="00000400000000000000" pitchFamily="2" charset="-78"/>
            </a:endParaRPr>
          </a:p>
          <a:p>
            <a:pPr lvl="0" algn="r" rtl="1">
              <a:buClr>
                <a:srgbClr val="46464A">
                  <a:lumMod val="75000"/>
                  <a:lumOff val="25000"/>
                </a:srgbClr>
              </a:buClr>
            </a:pPr>
            <a:r>
              <a:rPr lang="fa-IR" sz="2400" b="1" dirty="0">
                <a:solidFill>
                  <a:srgbClr val="C00000"/>
                </a:solidFill>
                <a:cs typeface="B Nazanin" panose="00000400000000000000" pitchFamily="2" charset="-78"/>
              </a:rPr>
              <a:t>دندان‌های دائمی 32 عدد </a:t>
            </a:r>
            <a:r>
              <a:rPr lang="fa-IR" sz="2400" dirty="0">
                <a:solidFill>
                  <a:srgbClr val="000000"/>
                </a:solidFill>
                <a:cs typeface="B Nazanin" panose="00000400000000000000" pitchFamily="2" charset="-78"/>
              </a:rPr>
              <a:t>هستند (با احتساب دندان عقل) در هر فک 16 عدد، که از </a:t>
            </a:r>
            <a:r>
              <a:rPr lang="fa-IR" sz="2400" b="1" dirty="0">
                <a:solidFill>
                  <a:srgbClr val="C00000"/>
                </a:solidFill>
                <a:cs typeface="B Nazanin" panose="00000400000000000000" pitchFamily="2" charset="-78"/>
              </a:rPr>
              <a:t>6 سالگی تا 12-13 سالگی </a:t>
            </a:r>
            <a:r>
              <a:rPr lang="fa-IR" sz="2400" dirty="0">
                <a:solidFill>
                  <a:srgbClr val="000000"/>
                </a:solidFill>
                <a:cs typeface="B Nazanin" panose="00000400000000000000" pitchFamily="2" charset="-78"/>
              </a:rPr>
              <a:t>تمامی دندان‌ها به جز دندان عقل رویش می‌یابند.</a:t>
            </a:r>
          </a:p>
          <a:p>
            <a:pPr algn="r" rtl="1">
              <a:buClr>
                <a:schemeClr val="tx2">
                  <a:lumMod val="75000"/>
                  <a:lumOff val="25000"/>
                </a:schemeClr>
              </a:buClr>
            </a:pPr>
            <a:endParaRPr lang="fa-IR" sz="2400" dirty="0">
              <a:cs typeface="B Nazanin" panose="00000400000000000000" pitchFamily="2" charset="-78"/>
            </a:endParaRPr>
          </a:p>
          <a:p>
            <a:pPr marL="0" indent="0" algn="r" rtl="1">
              <a:buNone/>
            </a:pPr>
            <a:endParaRPr lang="en-US" dirty="0"/>
          </a:p>
        </p:txBody>
      </p:sp>
      <p:sp>
        <p:nvSpPr>
          <p:cNvPr id="5" name="Slide Number Placeholder 4"/>
          <p:cNvSpPr>
            <a:spLocks noGrp="1"/>
          </p:cNvSpPr>
          <p:nvPr>
            <p:ph type="sldNum" sz="quarter" idx="12"/>
          </p:nvPr>
        </p:nvSpPr>
        <p:spPr/>
        <p:txBody>
          <a:bodyPr>
            <a:normAutofit/>
          </a:bodyPr>
          <a:lstStyle/>
          <a:p>
            <a:fld id="{2C9A6EC4-CBD9-498F-8F15-635929839343}" type="slidenum">
              <a:rPr lang="en-US" smtClean="0">
                <a:latin typeface="Times New Roman" panose="02020603050405020304" pitchFamily="18" charset="0"/>
                <a:cs typeface="Times New Roman" panose="02020603050405020304" pitchFamily="18" charset="0"/>
              </a:rPr>
              <a:t>4</a:t>
            </a:fld>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32490705"/>
      </p:ext>
    </p:extLst>
  </p:cSld>
  <p:clrMapOvr>
    <a:masterClrMapping/>
  </p:clrMapOvr>
  <mc:AlternateContent xmlns:mc="http://schemas.openxmlformats.org/markup-compatibility/2006" xmlns:p14="http://schemas.microsoft.com/office/powerpoint/2010/main">
    <mc:Choice Requires="p14">
      <p:transition spd="slow" p14:dur="2000" advTm="105306"/>
    </mc:Choice>
    <mc:Fallback xmlns="">
      <p:transition spd="slow" advTm="105306"/>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2712" y="886042"/>
            <a:ext cx="9692640" cy="1325562"/>
          </a:xfrm>
        </p:spPr>
        <p:txBody>
          <a:bodyPr>
            <a:normAutofit fontScale="90000"/>
          </a:bodyPr>
          <a:lstStyle/>
          <a:p>
            <a:pPr algn="r"/>
            <a:r>
              <a:rPr lang="fa-IR" sz="3600" b="1" dirty="0">
                <a:cs typeface="B Nazanin" panose="00000400000000000000" pitchFamily="2" charset="-78"/>
              </a:rPr>
              <a:t>تفاوت دندان‌های شیری و دائمی</a:t>
            </a:r>
            <a:br>
              <a:rPr lang="en-US" sz="1400" dirty="0">
                <a:cs typeface="B Nazanin" panose="00000400000000000000" pitchFamily="2" charset="-78"/>
              </a:rPr>
            </a:br>
            <a:br>
              <a:rPr lang="fa-IR" b="1" dirty="0">
                <a:cs typeface="B Nazanin" panose="00000400000000000000" pitchFamily="2" charset="-78"/>
              </a:rPr>
            </a:br>
            <a:endParaRPr lang="en-US" dirty="0"/>
          </a:p>
        </p:txBody>
      </p:sp>
      <p:sp>
        <p:nvSpPr>
          <p:cNvPr id="3" name="Content Placeholder 2"/>
          <p:cNvSpPr>
            <a:spLocks noGrp="1"/>
          </p:cNvSpPr>
          <p:nvPr>
            <p:ph idx="1"/>
          </p:nvPr>
        </p:nvSpPr>
        <p:spPr>
          <a:xfrm>
            <a:off x="238445" y="1110344"/>
            <a:ext cx="10810555" cy="5061856"/>
          </a:xfrm>
        </p:spPr>
        <p:txBody>
          <a:bodyPr>
            <a:normAutofit/>
          </a:bodyPr>
          <a:lstStyle/>
          <a:p>
            <a:pPr marL="0" indent="0" algn="r" rtl="1">
              <a:buClr>
                <a:schemeClr val="tx2">
                  <a:lumMod val="75000"/>
                  <a:lumOff val="25000"/>
                </a:schemeClr>
              </a:buClr>
              <a:buNone/>
            </a:pPr>
            <a:endParaRPr lang="fa-IR" sz="2400" dirty="0">
              <a:cs typeface="B Nazanin" panose="00000400000000000000" pitchFamily="2" charset="-78"/>
            </a:endParaRPr>
          </a:p>
          <a:p>
            <a:pPr marL="0" indent="0" algn="r" rtl="1">
              <a:buClr>
                <a:schemeClr val="tx2">
                  <a:lumMod val="75000"/>
                  <a:lumOff val="25000"/>
                </a:schemeClr>
              </a:buClr>
              <a:buNone/>
            </a:pPr>
            <a:r>
              <a:rPr lang="fa-IR" sz="2400" b="1" dirty="0">
                <a:solidFill>
                  <a:srgbClr val="C00000"/>
                </a:solidFill>
                <a:cs typeface="B Nazanin" panose="00000400000000000000" pitchFamily="2" charset="-78"/>
              </a:rPr>
              <a:t>دندان‌های شیری و دائمی با یکدیگر تفاوت‌هایی دارند </a:t>
            </a:r>
            <a:r>
              <a:rPr lang="fa-IR" sz="2400" dirty="0">
                <a:cs typeface="B Nazanin" panose="00000400000000000000" pitchFamily="2" charset="-78"/>
              </a:rPr>
              <a:t>که آن‌ها را از یکدیگر قابل تشخیص می‌سازد.</a:t>
            </a:r>
          </a:p>
          <a:p>
            <a:pPr marL="0" indent="0" algn="r" rtl="1">
              <a:buNone/>
            </a:pPr>
            <a:endParaRPr lang="en-US" dirty="0"/>
          </a:p>
        </p:txBody>
      </p:sp>
      <p:sp>
        <p:nvSpPr>
          <p:cNvPr id="5" name="Slide Number Placeholder 4"/>
          <p:cNvSpPr>
            <a:spLocks noGrp="1"/>
          </p:cNvSpPr>
          <p:nvPr>
            <p:ph type="sldNum" sz="quarter" idx="12"/>
          </p:nvPr>
        </p:nvSpPr>
        <p:spPr/>
        <p:txBody>
          <a:bodyPr>
            <a:normAutofit/>
          </a:bodyPr>
          <a:lstStyle/>
          <a:p>
            <a:fld id="{2C9A6EC4-CBD9-498F-8F15-635929839343}" type="slidenum">
              <a:rPr lang="en-US" smtClean="0">
                <a:latin typeface="Times New Roman" panose="02020603050405020304" pitchFamily="18" charset="0"/>
                <a:cs typeface="Times New Roman" panose="02020603050405020304" pitchFamily="18" charset="0"/>
              </a:rPr>
              <a:t>5</a:t>
            </a:fld>
            <a:endParaRPr lang="en-US" dirty="0">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2"/>
          <a:stretch>
            <a:fillRect/>
          </a:stretch>
        </p:blipFill>
        <p:spPr>
          <a:xfrm>
            <a:off x="2743200" y="2435906"/>
            <a:ext cx="5838825" cy="4351096"/>
          </a:xfrm>
          <a:prstGeom prst="rect">
            <a:avLst/>
          </a:prstGeom>
        </p:spPr>
      </p:pic>
    </p:spTree>
    <p:extLst>
      <p:ext uri="{BB962C8B-B14F-4D97-AF65-F5344CB8AC3E}">
        <p14:creationId xmlns:p14="http://schemas.microsoft.com/office/powerpoint/2010/main" val="3137317830"/>
      </p:ext>
    </p:extLst>
  </p:cSld>
  <p:clrMapOvr>
    <a:masterClrMapping/>
  </p:clrMapOvr>
  <mc:AlternateContent xmlns:mc="http://schemas.openxmlformats.org/markup-compatibility/2006" xmlns:p14="http://schemas.microsoft.com/office/powerpoint/2010/main">
    <mc:Choice Requires="p14">
      <p:transition spd="slow" p14:dur="2000" advTm="41955"/>
    </mc:Choice>
    <mc:Fallback xmlns="">
      <p:transition spd="slow" advTm="41955"/>
    </mc:Fallback>
  </mc:AlternateContent>
  <p:extLst>
    <p:ext uri="{3A86A75C-4F4B-4683-9AE1-C65F6400EC91}">
      <p14:laserTraceLst xmlns:p14="http://schemas.microsoft.com/office/powerpoint/2010/main">
        <p14:tracePtLst>
          <p14:tracePt t="16915" x="3454400" y="6361113"/>
          <p14:tracePt t="16919" x="3500438" y="6276975"/>
          <p14:tracePt t="16926" x="3589338" y="6094413"/>
          <p14:tracePt t="16933" x="3683000" y="5870575"/>
          <p14:tracePt t="16940" x="3757613" y="5716588"/>
          <p14:tracePt t="16947" x="3797300" y="5646738"/>
          <p14:tracePt t="16956" x="3841750" y="5562600"/>
          <p14:tracePt t="16960" x="3906838" y="5464175"/>
          <p14:tracePt t="16966" x="3960813" y="5364163"/>
          <p14:tracePt t="16974" x="4016375" y="5280025"/>
          <p14:tracePt t="16991" x="4095750" y="5160963"/>
          <p14:tracePt t="16995" x="4144963" y="5111750"/>
          <p14:tracePt t="17002" x="4219575" y="5037138"/>
          <p14:tracePt t="17008" x="4324350" y="4918075"/>
          <p14:tracePt t="17014" x="4403725" y="4808538"/>
          <p14:tracePt t="17022" x="4467225" y="4724400"/>
          <p14:tracePt t="17029" x="4506913" y="4664075"/>
          <p14:tracePt t="17036" x="4567238" y="4610100"/>
          <p14:tracePt t="17042" x="4625975" y="4560888"/>
          <p14:tracePt t="17049" x="4691063" y="4486275"/>
          <p14:tracePt t="17058" x="4765675" y="4402138"/>
          <p14:tracePt t="17063" x="4830763" y="4327525"/>
          <p14:tracePt t="17071" x="4905375" y="4252913"/>
          <p14:tracePt t="17076" x="4938713" y="4217988"/>
          <p14:tracePt t="17083" x="4999038" y="4178300"/>
          <p14:tracePt t="17091" x="5048250" y="4138613"/>
          <p14:tracePt t="17096" x="5108575" y="4098925"/>
          <p14:tracePt t="17103" x="5176838" y="4059238"/>
          <p14:tracePt t="17110" x="5237163" y="4038600"/>
          <p14:tracePt t="17118" x="5307013" y="3998913"/>
          <p14:tracePt t="17126" x="5365750" y="3954463"/>
          <p14:tracePt t="17130" x="5416550" y="3930650"/>
          <p14:tracePt t="17138" x="5461000" y="3890963"/>
          <p14:tracePt t="17145" x="5519738" y="3860800"/>
          <p14:tracePt t="17151" x="5570538" y="3825875"/>
          <p14:tracePt t="17158" x="5614988" y="3786188"/>
          <p14:tracePt t="17164" x="5654675" y="3751263"/>
          <p14:tracePt t="17172" x="5689600" y="3721100"/>
          <p14:tracePt t="17179" x="5722938" y="3697288"/>
          <p14:tracePt t="17186" x="5753100" y="3681413"/>
          <p14:tracePt t="17192" x="5768975" y="3667125"/>
          <p14:tracePt t="17199" x="5788025" y="3662363"/>
          <p14:tracePt t="17208" x="5803900" y="3652838"/>
          <p14:tracePt t="17212" x="5818188" y="3636963"/>
          <p14:tracePt t="17220" x="5832475" y="3632200"/>
          <p14:tracePt t="17226" x="5843588" y="3627438"/>
          <p14:tracePt t="17234" x="5867400" y="3613150"/>
          <p14:tracePt t="17240" x="5883275" y="3587750"/>
          <p14:tracePt t="17247" x="5916613" y="3552825"/>
          <p14:tracePt t="17256" x="5942013" y="3508375"/>
          <p14:tracePt t="17261" x="5972175" y="3449638"/>
          <p14:tracePt t="17267" x="5995988" y="3414713"/>
          <p14:tracePt t="17274" x="6016625" y="3384550"/>
          <p14:tracePt t="17280" x="6021388" y="3368675"/>
          <p14:tracePt t="17288" x="6035675" y="3340100"/>
          <p14:tracePt t="17296" x="6035675" y="3324225"/>
          <p14:tracePt t="17302" x="6042025" y="3319463"/>
          <p14:tracePt t="17309" x="6042025" y="3314700"/>
          <p14:tracePt t="17315" x="6042025" y="3300413"/>
          <p14:tracePt t="17329" x="6042025" y="3295650"/>
          <p14:tracePt t="17336" x="6042025" y="3289300"/>
          <p14:tracePt t="17349" x="6035675" y="3284538"/>
          <p14:tracePt t="17356" x="6030913" y="3279775"/>
          <p14:tracePt t="17362" x="6021388" y="3279775"/>
          <p14:tracePt t="17370" x="6007100" y="3275013"/>
          <p14:tracePt t="17377" x="5991225" y="3265488"/>
          <p14:tracePt t="17384" x="5972175" y="3265488"/>
          <p14:tracePt t="17391" x="5946775" y="3260725"/>
          <p14:tracePt t="17397" x="5927725" y="3249613"/>
          <p14:tracePt t="17405" x="5907088" y="3249613"/>
          <p14:tracePt t="17411" x="5892800" y="3244850"/>
          <p14:tracePt t="17417" x="5876925" y="3235325"/>
          <p14:tracePt t="17425" x="5867400" y="3235325"/>
          <p14:tracePt t="17430" x="5853113" y="3230563"/>
          <p14:tracePt t="17438" x="5837238" y="3225800"/>
          <p14:tracePt t="17445" x="5827713" y="3225800"/>
          <p14:tracePt t="17452" x="5822950" y="3225800"/>
          <p14:tracePt t="17459" x="5813425" y="3221038"/>
          <p14:tracePt t="17466" x="5808663" y="3221038"/>
          <p14:tracePt t="17472" x="5803900" y="3221038"/>
          <p14:tracePt t="17478" x="5797550" y="3209925"/>
          <p14:tracePt t="17485" x="5792788" y="3209925"/>
          <p14:tracePt t="17499" x="5788025" y="3209925"/>
          <p14:tracePt t="17507" x="5783263" y="3209925"/>
          <p14:tracePt t="18422" x="5743575" y="3221038"/>
          <p14:tracePt t="18428" x="5664200" y="3230563"/>
          <p14:tracePt t="18435" x="5580063" y="3255963"/>
          <p14:tracePt t="18443" x="5514975" y="3265488"/>
          <p14:tracePt t="18449" x="5421313" y="3275013"/>
          <p14:tracePt t="18456" x="5341938" y="3275013"/>
          <p14:tracePt t="18463" x="5272088" y="3284538"/>
          <p14:tracePt t="18470" x="5176838" y="3295650"/>
          <p14:tracePt t="18476" x="5097463" y="3305175"/>
          <p14:tracePt t="18482" x="5029200" y="3314700"/>
          <p14:tracePt t="18492" x="4933950" y="3324225"/>
          <p14:tracePt t="18496" x="4864100" y="3344863"/>
          <p14:tracePt t="18504" x="4810125" y="3344863"/>
          <p14:tracePt t="18510" x="4745038" y="3344863"/>
          <p14:tracePt t="18517" x="4676775" y="3344863"/>
          <p14:tracePt t="18525" x="4632325" y="3354388"/>
          <p14:tracePt t="18531" x="4592638" y="3354388"/>
          <p14:tracePt t="18538" x="4537075" y="3359150"/>
          <p14:tracePt t="18544" x="4497388" y="3359150"/>
          <p14:tracePt t="18551" x="4452938" y="3359150"/>
          <p14:tracePt t="18558" x="4432300" y="3368675"/>
          <p14:tracePt t="18564" x="4392613" y="3368675"/>
          <p14:tracePt t="18572" x="4364038" y="3368675"/>
          <p14:tracePt t="18579" x="4333875" y="3368675"/>
          <p14:tracePt t="18586" x="4313238" y="3363913"/>
          <p14:tracePt t="18592" x="4289425" y="3363913"/>
          <p14:tracePt t="18599" x="4259263" y="3359150"/>
          <p14:tracePt t="18605" x="4238625" y="3349625"/>
          <p14:tracePt t="18612" x="4219575" y="3349625"/>
          <p14:tracePt t="18619" x="4194175" y="3344863"/>
          <p14:tracePt t="18626" x="4175125" y="3340100"/>
          <p14:tracePt t="18634" x="4154488" y="3340100"/>
          <p14:tracePt t="18641" x="4130675" y="3340100"/>
          <p14:tracePt t="18647" x="4110038" y="3340100"/>
          <p14:tracePt t="18655" x="4090988" y="3340100"/>
          <p14:tracePt t="18661" x="4070350" y="3340100"/>
          <p14:tracePt t="18668" x="4046538" y="3340100"/>
          <p14:tracePt t="18675" x="4035425" y="3340100"/>
          <p14:tracePt t="18680" x="4006850" y="3340100"/>
          <p14:tracePt t="18689" x="3981450" y="3340100"/>
          <p14:tracePt t="18695" x="3960813" y="3340100"/>
          <p14:tracePt t="18701" x="3941763" y="3340100"/>
          <p14:tracePt t="18709" x="3921125" y="3340100"/>
          <p14:tracePt t="18715" x="3897313" y="3340100"/>
          <p14:tracePt t="18723" x="3886200" y="3328988"/>
          <p14:tracePt t="18729" x="3871913" y="3328988"/>
          <p14:tracePt t="18736" x="3857625" y="3324225"/>
          <p14:tracePt t="18743" x="3846513" y="3324225"/>
          <p14:tracePt t="18749" x="3841750" y="3324225"/>
          <p14:tracePt t="18755" x="3836988" y="3324225"/>
          <p14:tracePt t="18770" x="3827463" y="3319463"/>
          <p14:tracePt t="18777" x="3822700" y="3314700"/>
          <p14:tracePt t="18804" x="3822700" y="3305175"/>
          <p14:tracePt t="18818" x="3822700" y="3300413"/>
          <p14:tracePt t="18832" x="3822700" y="3289300"/>
          <p14:tracePt t="18838" x="3822700" y="3284538"/>
          <p14:tracePt t="18845" x="3822700" y="3279775"/>
          <p14:tracePt t="18852" x="3822700" y="3265488"/>
          <p14:tracePt t="18865" x="3822700" y="3255963"/>
          <p14:tracePt t="18879" x="3822700" y="3244850"/>
          <p14:tracePt t="18885" x="3822700" y="3240088"/>
          <p14:tracePt t="18920" x="3832225" y="3235325"/>
          <p14:tracePt t="18927" x="3836988" y="3230563"/>
          <p14:tracePt t="18934" x="3841750" y="3230563"/>
          <p14:tracePt t="18941" x="3852863" y="3225800"/>
          <p14:tracePt t="18947" x="3857625" y="3221038"/>
          <p14:tracePt t="18954" x="3867150" y="3221038"/>
          <p14:tracePt t="18960" x="3876675" y="3209925"/>
          <p14:tracePt t="18967" x="3881438" y="3205163"/>
          <p14:tracePt t="18975" x="3886200" y="3205163"/>
          <p14:tracePt t="18982" x="3892550" y="3200400"/>
          <p14:tracePt t="18991" x="3902075" y="3195638"/>
          <p14:tracePt t="18995" x="3906838" y="3195638"/>
          <p14:tracePt t="19001" x="3911600" y="3195638"/>
          <p14:tracePt t="19009" x="3916363" y="3195638"/>
          <p14:tracePt t="19022" x="3921125" y="3195638"/>
          <p14:tracePt t="19070" x="3925888" y="3195638"/>
          <p14:tracePt t="19098" x="3941763" y="3195638"/>
          <p14:tracePt t="19111" x="3946525" y="3195638"/>
          <p14:tracePt t="19118" x="3951288" y="3195638"/>
          <p14:tracePt t="19759" x="3956050" y="3190875"/>
          <p14:tracePt t="19781" x="3956050" y="3186113"/>
          <p14:tracePt t="19788" x="3971925" y="3186113"/>
          <p14:tracePt t="19800" x="3976688" y="3186113"/>
          <p14:tracePt t="19808" x="3981450" y="3186113"/>
          <p14:tracePt t="19815" x="3986213" y="3181350"/>
          <p14:tracePt t="19823" x="3990975" y="3181350"/>
          <p14:tracePt t="19827" x="4006850" y="3170238"/>
          <p14:tracePt t="19834" x="4011613" y="3170238"/>
          <p14:tracePt t="19842" x="4021138" y="3165475"/>
          <p14:tracePt t="19849" x="4046538" y="3160713"/>
          <p14:tracePt t="19856" x="4056063" y="3160713"/>
          <p14:tracePt t="19862" x="4086225" y="3160713"/>
          <p14:tracePt t="19868" x="4125913" y="3160713"/>
          <p14:tracePt t="19876" x="4165600" y="3160713"/>
          <p14:tracePt t="19883" x="4219575" y="3160713"/>
          <p14:tracePt t="19890" x="4289425" y="3165475"/>
          <p14:tracePt t="19896" x="4368800" y="3176588"/>
          <p14:tracePt t="19903" x="4462463" y="3186113"/>
          <p14:tracePt t="19910" x="4572000" y="3195638"/>
          <p14:tracePt t="19917" x="4676775" y="3195638"/>
          <p14:tracePt t="19924" x="4819650" y="3205163"/>
          <p14:tracePt t="19931" x="4954588" y="3216275"/>
          <p14:tracePt t="19938" x="5137150" y="3230563"/>
          <p14:tracePt t="19944" x="5272088" y="3240088"/>
          <p14:tracePt t="19951" x="5435600" y="3265488"/>
          <p14:tracePt t="19959" x="5570538" y="3284538"/>
          <p14:tracePt t="19965" x="5738813" y="3309938"/>
          <p14:tracePt t="19973" x="5872163" y="3335338"/>
          <p14:tracePt t="19994" x="6289675" y="3438525"/>
          <p14:tracePt t="19999" x="6423025" y="3473450"/>
          <p14:tracePt t="20006" x="6542088" y="3503613"/>
          <p14:tracePt t="20012" x="6735763" y="3543300"/>
          <p14:tracePt t="20019" x="6845300" y="3573463"/>
          <p14:tracePt t="20026" x="6973888" y="3597275"/>
          <p14:tracePt t="20033" x="7069138" y="3608388"/>
          <p14:tracePt t="20040" x="7202488" y="3627438"/>
          <p14:tracePt t="20047" x="7321550" y="3641725"/>
          <p14:tracePt t="20054" x="7416800" y="3652838"/>
          <p14:tracePt t="20060" x="7486650" y="3652838"/>
          <p14:tracePt t="20067" x="7540625" y="3662363"/>
          <p14:tracePt t="20075" x="7610475" y="3671888"/>
          <p14:tracePt t="20081" x="7659688" y="3671888"/>
          <p14:tracePt t="20088" x="7704138" y="3676650"/>
          <p14:tracePt t="20095" x="7734300" y="3687763"/>
          <p14:tracePt t="20100" x="7759700" y="3687763"/>
          <p14:tracePt t="20109" x="7778750" y="3687763"/>
          <p14:tracePt t="20115" x="7783513" y="3687763"/>
          <p14:tracePt t="20123" x="7788275" y="3687763"/>
          <p14:tracePt t="20129" x="7793038" y="3687763"/>
          <p14:tracePt t="20702" x="7739063" y="3687763"/>
          <p14:tracePt t="20710" x="7645400" y="3687763"/>
          <p14:tracePt t="20716" x="7540625" y="3687763"/>
          <p14:tracePt t="20725" x="7421563" y="3687763"/>
          <p14:tracePt t="20730" x="7316788" y="3687763"/>
          <p14:tracePt t="20735" x="7192963" y="3667125"/>
          <p14:tracePt t="20743" x="7073900" y="3648075"/>
          <p14:tracePt t="20750" x="6919913" y="3613150"/>
          <p14:tracePt t="20758" x="6815138" y="3592513"/>
          <p14:tracePt t="20764" x="6691313" y="3568700"/>
          <p14:tracePt t="20772" x="6572250" y="3548063"/>
          <p14:tracePt t="20778" x="6453188" y="3522663"/>
          <p14:tracePt t="20784" x="6343650" y="3503613"/>
          <p14:tracePt t="20794" x="6240463" y="3503613"/>
          <p14:tracePt t="20798" x="6156325" y="3482975"/>
          <p14:tracePt t="20804" x="6091238" y="3482975"/>
          <p14:tracePt t="20811" x="6021388" y="3473450"/>
          <p14:tracePt t="20817" x="5967413" y="3473450"/>
          <p14:tracePt t="20825" x="5916613" y="3473450"/>
          <p14:tracePt t="20831" x="5872163" y="3478213"/>
          <p14:tracePt t="20840" x="5843588" y="3478213"/>
          <p14:tracePt t="20846" x="5813425" y="3482975"/>
          <p14:tracePt t="20853" x="5788025" y="3494088"/>
          <p14:tracePt t="20860" x="5768975" y="3494088"/>
          <p14:tracePt t="20865" x="5748338" y="3494088"/>
          <p14:tracePt t="20874" x="5734050" y="3494088"/>
          <p14:tracePt t="20879" x="5729288" y="3494088"/>
          <p14:tracePt t="20886" x="5722938" y="3494088"/>
          <p14:tracePt t="20900" x="5718175" y="3494088"/>
          <p14:tracePt t="20908" x="5713413" y="3494088"/>
          <p14:tracePt t="21002" x="5708650" y="3498850"/>
          <p14:tracePt t="21009" x="5699125" y="3503613"/>
          <p14:tracePt t="21023" x="5694363" y="3503613"/>
          <p14:tracePt t="21030" x="5689600" y="3503613"/>
          <p14:tracePt t="21037" x="5689600" y="3508375"/>
          <p14:tracePt t="21044" x="5683250" y="3513138"/>
          <p14:tracePt t="21058" x="5678488" y="3517900"/>
          <p14:tracePt t="21064" x="5673725" y="3529013"/>
          <p14:tracePt t="21071" x="5664200" y="3538538"/>
          <p14:tracePt t="21078" x="5659438" y="3552825"/>
          <p14:tracePt t="21084" x="5643563" y="3557588"/>
          <p14:tracePt t="21094" x="5638800" y="3573463"/>
          <p14:tracePt t="21097" x="5634038" y="3587750"/>
          <p14:tracePt t="21105" x="5619750" y="3597275"/>
          <p14:tracePt t="21112" x="5614988" y="3608388"/>
          <p14:tracePt t="21119" x="5610225" y="3613150"/>
          <p14:tracePt t="21127" x="5594350" y="3622675"/>
          <p14:tracePt t="21131" x="5589588" y="3636963"/>
          <p14:tracePt t="21138" x="5580063" y="3641725"/>
          <p14:tracePt t="21146" x="5570538" y="3648075"/>
          <p14:tracePt t="21152" x="5564188" y="3662363"/>
          <p14:tracePt t="21160" x="5549900" y="3667125"/>
          <p14:tracePt t="21166" x="5524500" y="3676650"/>
          <p14:tracePt t="21175" x="5514975" y="3681413"/>
          <p14:tracePt t="21180" x="5484813" y="3692525"/>
          <p14:tracePt t="21187" x="5456238" y="3692525"/>
          <p14:tracePt t="21194" x="5416550" y="3692525"/>
          <p14:tracePt t="21201" x="5386388" y="3692525"/>
          <p14:tracePt t="21209" x="5356225" y="3687763"/>
          <p14:tracePt t="21213" x="5311775" y="3681413"/>
          <p14:tracePt t="21220" x="5281613" y="3681413"/>
          <p14:tracePt t="21227" x="5246688" y="3662363"/>
          <p14:tracePt t="21235" x="5218113" y="3662363"/>
          <p14:tracePt t="21243" x="5207000" y="3652838"/>
          <p14:tracePt t="21249" x="5183188" y="3641725"/>
          <p14:tracePt t="21255" x="5172075" y="3636963"/>
          <p14:tracePt t="21262" x="5157788" y="3627438"/>
          <p14:tracePt t="21268" x="5143500" y="3622675"/>
          <p14:tracePt t="21277" x="5137150" y="3608388"/>
          <p14:tracePt t="21282" x="5122863" y="3592513"/>
          <p14:tracePt t="21291" x="5118100" y="3592513"/>
          <p14:tracePt t="21295" x="5108575" y="3582988"/>
          <p14:tracePt t="21304" x="5103813" y="3578225"/>
          <p14:tracePt t="21310" x="5097463" y="3573463"/>
          <p14:tracePt t="21317" x="5097463" y="3562350"/>
          <p14:tracePt t="21324" x="5097463" y="3557588"/>
          <p14:tracePt t="21337" x="5097463" y="3552825"/>
          <p14:tracePt t="21344" x="5097463" y="3543300"/>
          <p14:tracePt t="21350" x="5108575" y="3529013"/>
          <p14:tracePt t="21358" x="5122863" y="3513138"/>
          <p14:tracePt t="21365" x="5132388" y="3498850"/>
          <p14:tracePt t="21373" x="5157788" y="3482975"/>
          <p14:tracePt t="21378" x="5176838" y="3468688"/>
          <p14:tracePt t="21385" x="5192713" y="3454400"/>
          <p14:tracePt t="21393" x="5227638" y="3438525"/>
          <p14:tracePt t="21398" x="5237163" y="3433763"/>
          <p14:tracePt t="21407" x="5272088" y="3424238"/>
          <p14:tracePt t="21411" x="5281613" y="3424238"/>
          <p14:tracePt t="21419" x="5311775" y="3419475"/>
          <p14:tracePt t="21426" x="5337175" y="3408363"/>
          <p14:tracePt t="21433" x="5376863" y="3408363"/>
          <p14:tracePt t="21441" x="5405438" y="3403600"/>
          <p14:tracePt t="21447" x="5445125" y="3394075"/>
          <p14:tracePt t="21454" x="5491163" y="3394075"/>
          <p14:tracePt t="21461" x="5519738" y="3394075"/>
          <p14:tracePt t="21466" x="5559425" y="3394075"/>
          <p14:tracePt t="21475" x="5599113" y="3394075"/>
          <p14:tracePt t="21480" x="5638800" y="3394075"/>
          <p14:tracePt t="21487" x="5668963" y="3398838"/>
          <p14:tracePt t="21494" x="5694363" y="3403600"/>
          <p14:tracePt t="21501" x="5722938" y="3403600"/>
          <p14:tracePt t="21508" x="5743575" y="3414713"/>
          <p14:tracePt t="21515" x="5773738" y="3414713"/>
          <p14:tracePt t="21522" x="5792788" y="3419475"/>
          <p14:tracePt t="21528" x="5818188" y="3419475"/>
          <p14:tracePt t="21534" x="5837238" y="3419475"/>
          <p14:tracePt t="21542" x="5857875" y="3419475"/>
          <p14:tracePt t="21549" x="5883275" y="3419475"/>
          <p14:tracePt t="21557" x="5922963" y="3429000"/>
          <p14:tracePt t="21562" x="5951538" y="3429000"/>
          <p14:tracePt t="21570" x="5972175" y="3429000"/>
          <p14:tracePt t="21576" x="5991225" y="3433763"/>
          <p14:tracePt t="21583" x="6021388" y="3433763"/>
          <p14:tracePt t="21591" x="6035675" y="3443288"/>
          <p14:tracePt t="21596" x="6061075" y="3449638"/>
          <p14:tracePt t="21604" x="6070600" y="3449638"/>
          <p14:tracePt t="21610" x="6086475" y="3454400"/>
          <p14:tracePt t="21617" x="6096000" y="3454400"/>
          <p14:tracePt t="21624" x="6110288" y="3454400"/>
          <p14:tracePt t="21631" x="6116638" y="3459163"/>
          <p14:tracePt t="21639" x="6121400" y="3459163"/>
          <p14:tracePt t="21645" x="6126163" y="3459163"/>
          <p14:tracePt t="21658" x="6126163" y="3468688"/>
          <p14:tracePt t="21672" x="6126163" y="3473450"/>
          <p14:tracePt t="21698" x="6126163" y="3478213"/>
          <p14:tracePt t="21707" x="6126163" y="3482975"/>
          <p14:tracePt t="21720" x="6126163" y="3494088"/>
          <p14:tracePt t="21726" x="6126163" y="3508375"/>
          <p14:tracePt t="21732" x="6126163" y="3522663"/>
          <p14:tracePt t="21741" x="6121400" y="3529013"/>
          <p14:tracePt t="21746" x="6105525" y="3538538"/>
          <p14:tracePt t="21753" x="6100763" y="3548063"/>
          <p14:tracePt t="21760" x="6081713" y="3557588"/>
          <p14:tracePt t="21767" x="6070600" y="3568700"/>
          <p14:tracePt t="21775" x="6035675" y="3582988"/>
          <p14:tracePt t="21781" x="6016625" y="3597275"/>
          <p14:tracePt t="21787" x="5981700" y="3613150"/>
          <p14:tracePt t="21794" x="5962650" y="3617913"/>
          <p14:tracePt t="21801" x="5932488" y="3627438"/>
          <p14:tracePt t="21808" x="5897563" y="3641725"/>
          <p14:tracePt t="21814" x="5876925" y="3652838"/>
          <p14:tracePt t="21822" x="5848350" y="3657600"/>
          <p14:tracePt t="21829" x="5813425" y="3676650"/>
          <p14:tracePt t="21836" x="5773738" y="3676650"/>
          <p14:tracePt t="21844" x="5743575" y="3681413"/>
          <p14:tracePt t="21849" x="5708650" y="3692525"/>
          <p14:tracePt t="21858" x="5689600" y="3692525"/>
          <p14:tracePt t="21863" x="5659438" y="3697288"/>
          <p14:tracePt t="21870" x="5638800" y="3706813"/>
          <p14:tracePt t="21877" x="5614988" y="3706813"/>
          <p14:tracePt t="21883" x="5594350" y="3711575"/>
          <p14:tracePt t="21890" x="5575300" y="3721100"/>
          <p14:tracePt t="21896" x="5559425" y="3721100"/>
          <p14:tracePt t="21904" x="5545138" y="3721100"/>
          <p14:tracePt t="21911" x="5514975" y="3721100"/>
          <p14:tracePt t="21917" x="5505450" y="3721100"/>
          <p14:tracePt t="21925" x="5475288" y="3721100"/>
          <p14:tracePt t="21930" x="5456238" y="3721100"/>
          <p14:tracePt t="21937" x="5430838" y="3721100"/>
          <p14:tracePt t="21944" x="5400675" y="3721100"/>
          <p14:tracePt t="21951" x="5391150" y="3716338"/>
          <p14:tracePt t="21959" x="5365750" y="3716338"/>
          <p14:tracePt t="21965" x="5346700" y="3711575"/>
          <p14:tracePt t="21971" x="5330825" y="3711575"/>
          <p14:tracePt t="21994" x="5276850" y="3697288"/>
          <p14:tracePt t="22000" x="5257800" y="3697288"/>
          <p14:tracePt t="22006" x="5241925" y="3692525"/>
          <p14:tracePt t="22012" x="5222875" y="3681413"/>
          <p14:tracePt t="22019" x="5207000" y="3681413"/>
          <p14:tracePt t="22027" x="5192713" y="3676650"/>
          <p14:tracePt t="22033" x="5172075" y="3667125"/>
          <p14:tracePt t="22042" x="5148263" y="3652838"/>
          <p14:tracePt t="22047" x="5137150" y="3648075"/>
          <p14:tracePt t="22053" x="5122863" y="3632200"/>
          <p14:tracePt t="22061" x="5108575" y="3617913"/>
          <p14:tracePt t="22067" x="5092700" y="3602038"/>
          <p14:tracePt t="22076" x="5078413" y="3597275"/>
          <p14:tracePt t="22081" x="5073650" y="3592513"/>
          <p14:tracePt t="22087" x="5068888" y="3587750"/>
          <p14:tracePt t="22095" x="5057775" y="3573463"/>
          <p14:tracePt t="22110" x="5048250" y="3568700"/>
          <p14:tracePt t="22116" x="5043488" y="3562350"/>
          <p14:tracePt t="22130" x="5038725" y="3557588"/>
          <p14:tracePt t="22136" x="5038725" y="3552825"/>
          <p14:tracePt t="22144" x="5033963" y="3543300"/>
          <p14:tracePt t="22158" x="5033963" y="3533775"/>
          <p14:tracePt t="22163" x="5033963" y="3529013"/>
          <p14:tracePt t="22170" x="5033963" y="3513138"/>
          <p14:tracePt t="22177" x="5033963" y="3503613"/>
          <p14:tracePt t="22184" x="5043488" y="3489325"/>
          <p14:tracePt t="22192" x="5043488" y="3473450"/>
          <p14:tracePt t="22198" x="5057775" y="3463925"/>
          <p14:tracePt t="22204" x="5064125" y="3454400"/>
          <p14:tracePt t="22211" x="5068888" y="3443288"/>
          <p14:tracePt t="22217" x="5083175" y="3443288"/>
          <p14:tracePt t="22224" x="5087938" y="3438525"/>
          <p14:tracePt t="22232" x="5092700" y="3433763"/>
          <p14:tracePt t="22240" x="5097463" y="3433763"/>
          <p14:tracePt t="22246" x="5103813" y="3429000"/>
          <p14:tracePt t="22252" x="5118100" y="3419475"/>
          <p14:tracePt t="22260" x="5137150" y="3403600"/>
          <p14:tracePt t="22266" x="5153025" y="3398838"/>
          <p14:tracePt t="22274" x="5172075" y="3389313"/>
          <p14:tracePt t="22280" x="5187950" y="3379788"/>
          <p14:tracePt t="22286" x="5207000" y="3368675"/>
          <p14:tracePt t="22293" x="5241925" y="3363913"/>
          <p14:tracePt t="22300" x="5262563" y="3354388"/>
          <p14:tracePt t="22309" x="5291138" y="3349625"/>
          <p14:tracePt t="22314" x="5311775" y="3349625"/>
          <p14:tracePt t="22321" x="5337175" y="3340100"/>
          <p14:tracePt t="22329" x="5351463" y="3335338"/>
          <p14:tracePt t="22333" x="5370513" y="3335338"/>
          <p14:tracePt t="22341" x="5391150" y="3335338"/>
          <p14:tracePt t="22347" x="5410200" y="3335338"/>
          <p14:tracePt t="22355" x="5435600" y="3335338"/>
          <p14:tracePt t="22362" x="5456238" y="3335338"/>
          <p14:tracePt t="22368" x="5475288" y="3335338"/>
          <p14:tracePt t="22376" x="5491163" y="3335338"/>
          <p14:tracePt t="22382" x="5510213" y="3335338"/>
          <p14:tracePt t="22392" x="5530850" y="3335338"/>
          <p14:tracePt t="22396" x="5545138" y="3335338"/>
          <p14:tracePt t="22402" x="5564188" y="3335338"/>
          <p14:tracePt t="22409" x="5584825" y="3335338"/>
          <p14:tracePt t="22415" x="5599113" y="3335338"/>
          <p14:tracePt t="22423" x="5619750" y="3335338"/>
          <p14:tracePt t="22429" x="5634038" y="3344863"/>
          <p14:tracePt t="22437" x="5649913" y="3344863"/>
          <p14:tracePt t="22445" x="5668963" y="3349625"/>
          <p14:tracePt t="22450" x="5683250" y="3354388"/>
          <p14:tracePt t="22458" x="5694363" y="3354388"/>
          <p14:tracePt t="22464" x="5718175" y="3363913"/>
          <p14:tracePt t="22470" x="5729288" y="3368675"/>
          <p14:tracePt t="22477" x="5753100" y="3368675"/>
          <p14:tracePt t="22483" x="5773738" y="3379788"/>
          <p14:tracePt t="22490" x="5788025" y="3384550"/>
          <p14:tracePt t="22497" x="5797550" y="3384550"/>
          <p14:tracePt t="22505" x="5813425" y="3389313"/>
          <p14:tracePt t="22512" x="5827713" y="3389313"/>
          <p14:tracePt t="22519" x="5832475" y="3398838"/>
          <p14:tracePt t="22528" x="5843588" y="3398838"/>
          <p14:tracePt t="22531" x="5848350" y="3398838"/>
          <p14:tracePt t="22539" x="5862638" y="3403600"/>
          <p14:tracePt t="22545" x="5867400" y="3403600"/>
          <p14:tracePt t="22552" x="5872163" y="3408363"/>
          <p14:tracePt t="22560" x="5876925" y="3408363"/>
          <p14:tracePt t="22566" x="5883275" y="3408363"/>
          <p14:tracePt t="22587" x="5892800" y="3408363"/>
          <p14:tracePt t="22600" x="5897563" y="3414713"/>
          <p14:tracePt t="22613" x="5897563" y="3419475"/>
          <p14:tracePt t="22620" x="5902325" y="3419475"/>
          <p14:tracePt t="22629" x="5907088" y="3424238"/>
          <p14:tracePt t="22635" x="5907088" y="3433763"/>
          <p14:tracePt t="22642" x="5911850" y="3433763"/>
          <p14:tracePt t="22648" x="5916613" y="3433763"/>
          <p14:tracePt t="22655" x="5922963" y="3438525"/>
          <p14:tracePt t="22662" x="5932488" y="3443288"/>
          <p14:tracePt t="22668" x="5937250" y="3443288"/>
          <p14:tracePt t="22677" x="5942013" y="3449638"/>
          <p14:tracePt t="22681" x="5942013" y="3454400"/>
          <p14:tracePt t="22688" x="5946775" y="3454400"/>
          <p14:tracePt t="22696" x="5951538" y="3454400"/>
          <p14:tracePt t="22703" x="5951538" y="3459163"/>
          <p14:tracePt t="22717" x="5951538" y="3463925"/>
          <p14:tracePt t="22778" x="5956300" y="3463925"/>
          <p14:tracePt t="22785" x="5962650" y="3473450"/>
          <p14:tracePt t="22791" x="5962650" y="3478213"/>
          <p14:tracePt t="22804" x="5972175" y="3478213"/>
          <p14:tracePt t="22812" x="5976938" y="3478213"/>
          <p14:tracePt t="22818" x="5976938" y="3482975"/>
          <p14:tracePt t="22827" x="5976938" y="3489325"/>
          <p14:tracePt t="22840" x="5981700" y="3489325"/>
          <p14:tracePt t="22853" x="5986463" y="3489325"/>
          <p14:tracePt t="22887" x="5991225" y="3489325"/>
          <p14:tracePt t="22895" x="5995988" y="3489325"/>
          <p14:tracePt t="22909" x="5995988" y="3494088"/>
          <p14:tracePt t="22915" x="6002338" y="3494088"/>
          <p14:tracePt t="22922" x="6007100" y="3494088"/>
          <p14:tracePt t="22928" x="6016625" y="3498850"/>
          <p14:tracePt t="22934" x="6021388" y="3498850"/>
          <p14:tracePt t="22942" x="6026150" y="3498850"/>
          <p14:tracePt t="22949" x="6030913" y="3498850"/>
          <p14:tracePt t="22955" x="6042025" y="3498850"/>
          <p14:tracePt t="22962" x="6051550" y="3498850"/>
          <p14:tracePt t="22977" x="6065838" y="3503613"/>
          <p14:tracePt t="22983" x="6081713" y="3513138"/>
          <p14:tracePt t="22990" x="6091238" y="3513138"/>
          <p14:tracePt t="22996" x="6105525" y="3517900"/>
          <p14:tracePt t="23003" x="6121400" y="3522663"/>
          <p14:tracePt t="23011" x="6130925" y="3522663"/>
          <p14:tracePt t="23016" x="6145213" y="3533775"/>
          <p14:tracePt t="23024" x="6175375" y="3538538"/>
          <p14:tracePt t="23031" x="6200775" y="3548063"/>
          <p14:tracePt t="23037" x="6229350" y="3562350"/>
          <p14:tracePt t="23045" x="6264275" y="3578225"/>
          <p14:tracePt t="23051" x="6294438" y="3597275"/>
          <p14:tracePt t="23059" x="6338888" y="3613150"/>
          <p14:tracePt t="23065" x="6383338" y="3632200"/>
          <p14:tracePt t="23071" x="6418263" y="3657600"/>
          <p14:tracePt t="23078" x="6453188" y="3681413"/>
          <p14:tracePt t="23084" x="6478588" y="3706813"/>
          <p14:tracePt t="23092" x="6502400" y="3732213"/>
          <p14:tracePt t="23099" x="6523038" y="3746500"/>
          <p14:tracePt t="23106" x="6537325" y="3776663"/>
          <p14:tracePt t="23113" x="6562725" y="3800475"/>
          <p14:tracePt t="23119" x="6581775" y="3821113"/>
          <p14:tracePt t="23127" x="6597650" y="3835400"/>
          <p14:tracePt t="23133" x="6607175" y="3851275"/>
          <p14:tracePt t="23139" x="6611938" y="3860800"/>
          <p14:tracePt t="23146" x="6616700" y="3870325"/>
          <p14:tracePt t="23154" x="6621463" y="3875088"/>
          <p14:tracePt t="23167" x="6621463" y="3879850"/>
          <p14:tracePt t="23175" x="6621463" y="3886200"/>
          <p14:tracePt t="23200" x="6621463" y="3890963"/>
          <p14:tracePt t="23222" x="6621463" y="3895725"/>
          <p14:tracePt t="23241" x="6621463" y="3900488"/>
          <p14:tracePt t="23249" x="6621463" y="3910013"/>
          <p14:tracePt t="23256" x="6616700" y="3910013"/>
          <p14:tracePt t="23262" x="6616700" y="3914775"/>
          <p14:tracePt t="23269" x="6611938" y="3919538"/>
          <p14:tracePt t="23276" x="6607175" y="3919538"/>
          <p14:tracePt t="23283" x="6592888" y="3925888"/>
          <p14:tracePt t="23289" x="6588125" y="3930650"/>
          <p14:tracePt t="23297" x="6577013" y="3930650"/>
          <p14:tracePt t="23304" x="6572250" y="3935413"/>
          <p14:tracePt t="23312" x="6557963" y="3944938"/>
          <p14:tracePt t="23318" x="6548438" y="3944938"/>
          <p14:tracePt t="23324" x="6532563" y="3944938"/>
          <p14:tracePt t="23330" x="6518275" y="3944938"/>
          <p14:tracePt t="23337" x="6508750" y="3949700"/>
          <p14:tracePt t="23345" x="6492875" y="3954463"/>
          <p14:tracePt t="23352" x="6473825" y="3954463"/>
          <p14:tracePt t="23359" x="6448425" y="3954463"/>
          <p14:tracePt t="23365" x="6429375" y="3965575"/>
          <p14:tracePt t="23372" x="6408738" y="3965575"/>
          <p14:tracePt t="23379" x="6394450" y="3965575"/>
          <p14:tracePt t="23386" x="6373813" y="3965575"/>
          <p14:tracePt t="23394" x="6354763" y="3965575"/>
          <p14:tracePt t="23399" x="6338888" y="3965575"/>
          <p14:tracePt t="23405" x="6324600" y="3965575"/>
          <p14:tracePt t="23413" x="6319838" y="3965575"/>
          <p14:tracePt t="23420" x="6315075" y="3965575"/>
          <p14:tracePt t="23428" x="6303963" y="3965575"/>
          <p14:tracePt t="23441" x="6299200" y="3965575"/>
          <p14:tracePt t="23447" x="6294438" y="3965575"/>
          <p14:tracePt t="23461" x="6284913" y="3965575"/>
          <p14:tracePt t="23467" x="6280150" y="3965575"/>
          <p14:tracePt t="23481" x="6275388" y="3965575"/>
          <p14:tracePt t="23487" x="6269038" y="3965575"/>
          <p14:tracePt t="23502" x="6264275" y="3965575"/>
          <p14:tracePt t="23509" x="6259513" y="3965575"/>
          <p14:tracePt t="23523" x="6254750" y="3965575"/>
          <p14:tracePt t="23530" x="6245225" y="3965575"/>
          <p14:tracePt t="23544" x="6240463" y="3965575"/>
          <p14:tracePt t="23556" x="6235700" y="3965575"/>
          <p14:tracePt t="23645" x="6229350" y="3965575"/>
          <p14:tracePt t="23652" x="6224588" y="3965575"/>
          <p14:tracePt t="23671" x="6219825" y="3965575"/>
          <p14:tracePt t="23679" x="6215063" y="3965575"/>
          <p14:tracePt t="23686" x="6215063" y="3970338"/>
          <p14:tracePt t="23694" x="6205538" y="3970338"/>
          <p14:tracePt t="23700" x="6200775" y="3970338"/>
          <p14:tracePt t="23708" x="6200775" y="3975100"/>
          <p14:tracePt t="23714" x="6196013" y="3979863"/>
          <p14:tracePt t="23720" x="6189663" y="3979863"/>
          <p14:tracePt t="23728" x="6189663" y="3984625"/>
          <p14:tracePt t="23733" x="6184900" y="3994150"/>
          <p14:tracePt t="23742" x="6180138" y="3994150"/>
          <p14:tracePt t="23747" x="6180138" y="3998913"/>
          <p14:tracePt t="23753" x="6165850" y="4005263"/>
          <p14:tracePt t="23762" x="6149975" y="4019550"/>
          <p14:tracePt t="23767" x="6140450" y="4024313"/>
          <p14:tracePt t="23776" x="6126163" y="4029075"/>
          <p14:tracePt t="23782" x="6110288" y="4044950"/>
          <p14:tracePt t="23789" x="6091238" y="4054475"/>
          <p14:tracePt t="23795" x="6065838" y="4059238"/>
          <p14:tracePt t="23801" x="6046788" y="4068763"/>
          <p14:tracePt t="23808" x="6021388" y="4084638"/>
          <p14:tracePt t="23815" x="5991225" y="4098925"/>
          <p14:tracePt t="23822" x="5972175" y="4103688"/>
          <p14:tracePt t="23830" x="5946775" y="4119563"/>
          <p14:tracePt t="23836" x="5927725" y="4129088"/>
          <p14:tracePt t="23843" x="5902325" y="4143375"/>
          <p14:tracePt t="23850" x="5872163" y="4148138"/>
          <p14:tracePt t="23857" x="5853113" y="4159250"/>
          <p14:tracePt t="23864" x="5822950" y="4159250"/>
          <p14:tracePt t="23869" x="5792788" y="4159250"/>
          <p14:tracePt t="23878" x="5773738" y="4159250"/>
          <p14:tracePt t="23884" x="5743575" y="4159250"/>
          <p14:tracePt t="23891" x="5713413" y="4159250"/>
          <p14:tracePt t="23897" x="5683250" y="4159250"/>
          <p14:tracePt t="23905" x="5654675" y="4159250"/>
          <p14:tracePt t="23912" x="5629275" y="4159250"/>
          <p14:tracePt t="23918" x="5599113" y="4159250"/>
          <p14:tracePt t="23926" x="5580063" y="4159250"/>
          <p14:tracePt t="23931" x="5559425" y="4152900"/>
          <p14:tracePt t="23938" x="5530850" y="4148138"/>
          <p14:tracePt t="23946" x="5505450" y="4148138"/>
          <p14:tracePt t="23952" x="5484813" y="4148138"/>
          <p14:tracePt t="23961" x="5470525" y="4148138"/>
          <p14:tracePt t="23966" x="5449888" y="4148138"/>
          <p14:tracePt t="23973" x="5430838" y="4148138"/>
          <p14:tracePt t="23995" x="5386388" y="4148138"/>
          <p14:tracePt t="23999" x="5360988" y="4148138"/>
          <p14:tracePt t="24007" x="5351463" y="4138613"/>
          <p14:tracePt t="24013" x="5326063" y="4133850"/>
          <p14:tracePt t="24020" x="5316538" y="4133850"/>
          <p14:tracePt t="24028" x="5302250" y="4129088"/>
          <p14:tracePt t="24034" x="5297488" y="4119563"/>
          <p14:tracePt t="24042" x="5281613" y="4113213"/>
          <p14:tracePt t="24047" x="5267325" y="4108450"/>
          <p14:tracePt t="24055" x="5262563" y="4094163"/>
          <p14:tracePt t="24063" x="5257800" y="4089400"/>
          <p14:tracePt t="24068" x="5241925" y="4084638"/>
          <p14:tracePt t="24075" x="5237163" y="4078288"/>
          <p14:tracePt t="24082" x="5232400" y="4078288"/>
          <p14:tracePt t="24089" x="5222875" y="4068763"/>
          <p14:tracePt t="24096" x="5222875" y="4064000"/>
          <p14:tracePt t="24103" x="5218113" y="4059238"/>
          <p14:tracePt t="24110" x="5207000" y="4054475"/>
          <p14:tracePt t="24122" x="5202238" y="4049713"/>
          <p14:tracePt t="24130" x="5197475" y="4044950"/>
          <p14:tracePt t="24137" x="5197475" y="4038600"/>
          <p14:tracePt t="24145" x="5192713" y="4029075"/>
          <p14:tracePt t="24149" x="5187950" y="4024313"/>
          <p14:tracePt t="24156" x="5187950" y="4019550"/>
          <p14:tracePt t="24164" x="5187950" y="4010025"/>
          <p14:tracePt t="24171" x="5187950" y="3994150"/>
          <p14:tracePt t="24178" x="5187950" y="3984625"/>
          <p14:tracePt t="24185" x="5187950" y="3970338"/>
          <p14:tracePt t="24194" x="5187950" y="3949700"/>
          <p14:tracePt t="24198" x="5187950" y="3919538"/>
          <p14:tracePt t="24204" x="5197475" y="3895725"/>
          <p14:tracePt t="24212" x="5197475" y="3875088"/>
          <p14:tracePt t="24219" x="5202238" y="3860800"/>
          <p14:tracePt t="24227" x="5211763" y="3846513"/>
          <p14:tracePt t="24232" x="5222875" y="3835400"/>
          <p14:tracePt t="24239" x="5222875" y="3825875"/>
          <p14:tracePt t="24246" x="5232400" y="3816350"/>
          <p14:tracePt t="24253" x="5237163" y="3811588"/>
          <p14:tracePt t="24260" x="5246688" y="3806825"/>
          <p14:tracePt t="24266" x="5262563" y="3790950"/>
          <p14:tracePt t="24272" x="5276850" y="3781425"/>
          <p14:tracePt t="24279" x="5291138" y="3776663"/>
          <p14:tracePt t="24287" x="5302250" y="3760788"/>
          <p14:tracePt t="24296" x="5326063" y="3756025"/>
          <p14:tracePt t="24301" x="5346700" y="3746500"/>
          <p14:tracePt t="24309" x="5381625" y="3732213"/>
          <p14:tracePt t="24314" x="5400675" y="3732213"/>
          <p14:tracePt t="24321" x="5421313" y="3727450"/>
          <p14:tracePt t="24329" x="5449888" y="3716338"/>
          <p14:tracePt t="24335" x="5465763" y="3716338"/>
          <p14:tracePt t="24343" x="5484813" y="3711575"/>
          <p14:tracePt t="24348" x="5510213" y="3711575"/>
          <p14:tracePt t="24355" x="5519738" y="3711575"/>
          <p14:tracePt t="24362" x="5535613" y="3711575"/>
          <p14:tracePt t="24369" x="5545138" y="3711575"/>
          <p14:tracePt t="24377" x="5559425" y="3711575"/>
          <p14:tracePt t="24383" x="5570538" y="3711575"/>
          <p14:tracePt t="24389" x="5580063" y="3711575"/>
          <p14:tracePt t="24396" x="5589588" y="3711575"/>
          <p14:tracePt t="24403" x="5603875" y="3711575"/>
          <p14:tracePt t="24410" x="5614988" y="3711575"/>
          <p14:tracePt t="24417" x="5629275" y="3711575"/>
          <p14:tracePt t="24424" x="5638800" y="3711575"/>
          <p14:tracePt t="24430" x="5654675" y="3711575"/>
          <p14:tracePt t="24437" x="5664200" y="3711575"/>
          <p14:tracePt t="24445" x="5673725" y="3711575"/>
          <p14:tracePt t="24451" x="5683250" y="3711575"/>
          <p14:tracePt t="24460" x="5689600" y="3711575"/>
          <p14:tracePt t="24464" x="5694363" y="3711575"/>
          <p14:tracePt t="24470" x="5708650" y="3716338"/>
          <p14:tracePt t="24478" x="5713413" y="3716338"/>
          <p14:tracePt t="24485" x="5718175" y="3716338"/>
          <p14:tracePt t="24493" x="5722938" y="3716338"/>
          <p14:tracePt t="24499" x="5738813" y="3721100"/>
          <p14:tracePt t="24506" x="5748338" y="3721100"/>
          <p14:tracePt t="24512" x="5753100" y="3721100"/>
          <p14:tracePt t="24519" x="5768975" y="3721100"/>
          <p14:tracePt t="24527" x="5783263" y="3732213"/>
          <p14:tracePt t="24532" x="5792788" y="3732213"/>
          <p14:tracePt t="24539" x="5808663" y="3736975"/>
          <p14:tracePt t="24546" x="5813425" y="3736975"/>
          <p14:tracePt t="24552" x="5822950" y="3736975"/>
          <p14:tracePt t="24560" x="5832475" y="3741738"/>
          <p14:tracePt t="24567" x="5837238" y="3741738"/>
          <p14:tracePt t="24581" x="5843588" y="3746500"/>
          <p14:tracePt t="24587" x="5848350" y="3746500"/>
          <p14:tracePt t="24600" x="5853113" y="3746500"/>
          <p14:tracePt t="24610" x="5857875" y="3751263"/>
          <p14:tracePt t="24614" x="5862638" y="3751263"/>
          <p14:tracePt t="24621" x="5872163" y="3760788"/>
          <p14:tracePt t="24635" x="5883275" y="3760788"/>
          <p14:tracePt t="24649" x="5888038" y="3760788"/>
          <p14:tracePt t="24655" x="5892800" y="3767138"/>
          <p14:tracePt t="24682" x="5897563" y="3771900"/>
          <p14:tracePt t="24690" x="5902325" y="3771900"/>
          <p14:tracePt t="24697" x="5902325" y="3776663"/>
          <p14:tracePt t="24704" x="5911850" y="3781425"/>
          <p14:tracePt t="24711" x="5916613" y="3781425"/>
          <p14:tracePt t="24717" x="5916613" y="3786188"/>
          <p14:tracePt t="24724" x="5922963" y="3790950"/>
          <p14:tracePt t="24730" x="5927725" y="3790950"/>
          <p14:tracePt t="24737" x="5927725" y="3800475"/>
          <p14:tracePt t="24744" x="5927725" y="3806825"/>
          <p14:tracePt t="24759" x="5932488" y="3806825"/>
          <p14:tracePt t="24764" x="5932488" y="3811588"/>
          <p14:tracePt t="24792" x="5932488" y="3816350"/>
          <p14:tracePt t="24806" x="5932488" y="3821113"/>
          <p14:tracePt t="24813" x="5932488" y="3825875"/>
          <p14:tracePt t="24826" x="5937250" y="3830638"/>
          <p14:tracePt t="24833" x="5937250" y="3840163"/>
          <p14:tracePt t="24847" x="5937250" y="3846513"/>
          <p14:tracePt t="24853" x="5937250" y="3851275"/>
          <p14:tracePt t="24866" x="5937250" y="3856038"/>
          <p14:tracePt t="24873" x="5937250" y="3860800"/>
          <p14:tracePt t="24888" x="5937250" y="3865563"/>
          <p14:tracePt t="24902" x="5937250" y="3870325"/>
          <p14:tracePt t="24921" x="5937250" y="3879850"/>
          <p14:tracePt t="24929" x="5937250" y="3886200"/>
          <p14:tracePt t="24964" x="5937250" y="3890963"/>
          <p14:tracePt t="25222" x="5937250" y="3895725"/>
          <p14:tracePt t="25892" x="5937250" y="3900488"/>
          <p14:tracePt t="26533" x="5951538" y="3900488"/>
          <p14:tracePt t="26539" x="5956300" y="3900488"/>
          <p14:tracePt t="26547" x="5967413" y="3905250"/>
          <p14:tracePt t="26553" x="5972175" y="3910013"/>
          <p14:tracePt t="26562" x="5986463" y="3910013"/>
          <p14:tracePt t="26567" x="6007100" y="3925888"/>
          <p14:tracePt t="26574" x="6021388" y="3935413"/>
          <p14:tracePt t="26581" x="6046788" y="3940175"/>
          <p14:tracePt t="26587" x="6056313" y="3954463"/>
          <p14:tracePt t="26596" x="6070600" y="3970338"/>
          <p14:tracePt t="26601" x="6086475" y="3975100"/>
          <p14:tracePt t="26607" x="6100763" y="3984625"/>
          <p14:tracePt t="26616" x="6116638" y="3998913"/>
          <p14:tracePt t="26622" x="6121400" y="4005263"/>
          <p14:tracePt t="26631" x="6130925" y="4010025"/>
          <p14:tracePt t="26636" x="6145213" y="4024313"/>
          <p14:tracePt t="26645" x="6161088" y="4038600"/>
          <p14:tracePt t="26648" x="6175375" y="4059238"/>
          <p14:tracePt t="26655" x="6196013" y="4073525"/>
          <p14:tracePt t="26664" x="6215063" y="4108450"/>
          <p14:tracePt t="26669" x="6240463" y="4138613"/>
          <p14:tracePt t="26678" x="6254750" y="4173538"/>
          <p14:tracePt t="26683" x="6284913" y="4232275"/>
          <p14:tracePt t="26690" x="6299200" y="4262438"/>
          <p14:tracePt t="26697" x="6319838" y="4297363"/>
          <p14:tracePt t="26704" x="6324600" y="4327525"/>
          <p14:tracePt t="26712" x="6334125" y="4351338"/>
          <p14:tracePt t="26717" x="6338888" y="4371975"/>
          <p14:tracePt t="26724" x="6348413" y="4402138"/>
          <p14:tracePt t="26731" x="6348413" y="4430713"/>
          <p14:tracePt t="26737" x="6354763" y="4460875"/>
          <p14:tracePt t="26746" x="6354763" y="4486275"/>
          <p14:tracePt t="26752" x="6354763" y="4505325"/>
          <p14:tracePt t="26761" x="6354763" y="4516438"/>
          <p14:tracePt t="26766" x="6354763" y="4521200"/>
          <p14:tracePt t="26772" x="6354763" y="4530725"/>
          <p14:tracePt t="26779" x="6354763" y="4535488"/>
          <p14:tracePt t="26785" x="6354763" y="4540250"/>
          <p14:tracePt t="26799" x="6348413" y="4545013"/>
          <p14:tracePt t="26805" x="6348413" y="4549775"/>
          <p14:tracePt t="26813" x="6343650" y="4549775"/>
          <p14:tracePt t="26819" x="6343650" y="4556125"/>
          <p14:tracePt t="26828" x="6338888" y="4560888"/>
          <p14:tracePt t="26834" x="6329363" y="4560888"/>
          <p14:tracePt t="26841" x="6329363" y="4570413"/>
          <p14:tracePt t="26847" x="6324600" y="4575175"/>
          <p14:tracePt t="26853" x="6319838" y="4575175"/>
          <p14:tracePt t="26861" x="6319838" y="4579938"/>
          <p14:tracePt t="26868" x="6315075" y="4584700"/>
          <p14:tracePt t="26875" x="6308725" y="4584700"/>
          <p14:tracePt t="26882" x="6308725" y="4589463"/>
          <p14:tracePt t="26887" x="6294438" y="4595813"/>
          <p14:tracePt t="26902" x="6284913" y="4605338"/>
          <p14:tracePt t="26910" x="6284913" y="4610100"/>
          <p14:tracePt t="26916" x="6269038" y="4610100"/>
          <p14:tracePt t="26922" x="6264275" y="4614863"/>
          <p14:tracePt t="26930" x="6259513" y="4619625"/>
          <p14:tracePt t="26944" x="6254750" y="4624388"/>
          <p14:tracePt t="26949" x="6249988" y="4629150"/>
          <p14:tracePt t="26964" x="6245225" y="4640263"/>
          <p14:tracePt t="26981" x="6235700" y="4640263"/>
          <p14:tracePt t="26984" x="6229350" y="4645025"/>
          <p14:tracePt t="26990" x="6224588" y="4645025"/>
          <p14:tracePt t="26998" x="6224588" y="4649788"/>
          <p14:tracePt t="27004" x="6219825" y="4654550"/>
          <p14:tracePt t="27011" x="6215063" y="4654550"/>
          <p14:tracePt t="27019" x="6215063" y="4659313"/>
          <p14:tracePt t="27025" x="6210300" y="4659313"/>
          <p14:tracePt t="27032" x="6205538" y="4664075"/>
          <p14:tracePt t="27045" x="6196013" y="4668838"/>
          <p14:tracePt t="27051" x="6196013" y="4679950"/>
          <p14:tracePt t="27058" x="6189663" y="4679950"/>
          <p14:tracePt t="27066" x="6189663" y="4684713"/>
          <p14:tracePt t="27072" x="6184900" y="4689475"/>
          <p14:tracePt t="27080" x="6180138" y="4689475"/>
          <p14:tracePt t="27085" x="6180138" y="4694238"/>
          <p14:tracePt t="27095" x="6175375" y="4699000"/>
          <p14:tracePt t="27100" x="6170613" y="4699000"/>
          <p14:tracePt t="27107" x="6161088" y="4714875"/>
          <p14:tracePt t="27114" x="6156325" y="4719638"/>
          <p14:tracePt t="27119" x="6145213" y="4724400"/>
          <p14:tracePt t="27128" x="6130925" y="4738688"/>
          <p14:tracePt t="27133" x="6116638" y="4743450"/>
          <p14:tracePt t="27141" x="6110288" y="4748213"/>
          <p14:tracePt t="27148" x="6100763" y="4764088"/>
          <p14:tracePt t="27155" x="6086475" y="4768850"/>
          <p14:tracePt t="27161" x="6070600" y="4778375"/>
          <p14:tracePt t="27167" x="6056313" y="4794250"/>
          <p14:tracePt t="27174" x="6042025" y="4799013"/>
          <p14:tracePt t="27181" x="6030913" y="4803775"/>
          <p14:tracePt t="27189" x="6016625" y="4818063"/>
          <p14:tracePt t="27197" x="5995988" y="4829175"/>
          <p14:tracePt t="27202" x="5981700" y="4833938"/>
          <p14:tracePt t="27209" x="5967413" y="4838700"/>
          <p14:tracePt t="27215" x="5946775" y="4848225"/>
          <p14:tracePt t="27223" x="5922963" y="4848225"/>
          <p14:tracePt t="27231" x="5911850" y="4862513"/>
          <p14:tracePt t="27237" x="5888038" y="4862513"/>
          <p14:tracePt t="27243" x="5867400" y="4868863"/>
          <p14:tracePt t="27249" x="5853113" y="4873625"/>
          <p14:tracePt t="27256" x="5822950" y="4873625"/>
          <p14:tracePt t="27264" x="5803900" y="4873625"/>
          <p14:tracePt t="27271" x="5783263" y="4873625"/>
          <p14:tracePt t="27279" x="5753100" y="4873625"/>
          <p14:tracePt t="27283" x="5722938" y="4883150"/>
          <p14:tracePt t="27291" x="5694363" y="4883150"/>
          <p14:tracePt t="27298" x="5664200" y="4883150"/>
          <p14:tracePt t="27305" x="5634038" y="4883150"/>
          <p14:tracePt t="27313" x="5610225" y="4883150"/>
          <p14:tracePt t="27318" x="5580063" y="4883150"/>
          <p14:tracePt t="27325" x="5549900" y="4883150"/>
          <p14:tracePt t="27332" x="5540375" y="4883150"/>
          <p14:tracePt t="27338" x="5510213" y="4878388"/>
          <p14:tracePt t="27347" x="5484813" y="4878388"/>
          <p14:tracePt t="27353" x="5465763" y="4873625"/>
          <p14:tracePt t="27362" x="5449888" y="4873625"/>
          <p14:tracePt t="27366" x="5440363" y="4868863"/>
          <p14:tracePt t="27373" x="5426075" y="4868863"/>
          <p14:tracePt t="27381" x="5416550" y="4868863"/>
          <p14:tracePt t="27387" x="5400675" y="4868863"/>
          <p14:tracePt t="27396" x="5395913" y="4868863"/>
          <p14:tracePt t="27399" x="5391150" y="4868863"/>
          <p14:tracePt t="27407" x="5376863" y="4868863"/>
          <p14:tracePt t="27415" x="5370513" y="4868863"/>
          <p14:tracePt t="27421" x="5365750" y="4868863"/>
          <p14:tracePt t="27429" x="5356225" y="4868863"/>
          <p14:tracePt t="27435" x="5346700" y="4868863"/>
          <p14:tracePt t="27441" x="5341938" y="4857750"/>
          <p14:tracePt t="27449" x="5330825" y="4852988"/>
          <p14:tracePt t="27454" x="5326063" y="4852988"/>
          <p14:tracePt t="27461" x="5321300" y="4848225"/>
          <p14:tracePt t="27469" x="5311775" y="4848225"/>
          <p14:tracePt t="27475" x="5307013" y="4848225"/>
          <p14:tracePt t="27482" x="5307013" y="4843463"/>
          <p14:tracePt t="27489" x="5302250" y="4843463"/>
          <p14:tracePt t="27497" x="5297488" y="4843463"/>
          <p14:tracePt t="27503" x="5297488" y="4838700"/>
          <p14:tracePt t="27511" x="5291138" y="4833938"/>
          <p14:tracePt t="27516" x="5286375" y="4833938"/>
          <p14:tracePt t="27522" x="5286375" y="4829175"/>
          <p14:tracePt t="27530" x="5281613" y="4818063"/>
          <p14:tracePt t="27536" x="5272088" y="4813300"/>
          <p14:tracePt t="27545" x="5272088" y="4808538"/>
          <p14:tracePt t="27551" x="5267325" y="4803775"/>
          <p14:tracePt t="27558" x="5262563" y="4799013"/>
          <p14:tracePt t="27564" x="5262563" y="4794250"/>
          <p14:tracePt t="27571" x="5257800" y="4787900"/>
          <p14:tracePt t="27580" x="5257800" y="4773613"/>
          <p14:tracePt t="27591" x="5257800" y="4764088"/>
          <p14:tracePt t="27598" x="5257800" y="4754563"/>
          <p14:tracePt t="27604" x="5257800" y="4748213"/>
          <p14:tracePt t="27619" x="5257800" y="4738688"/>
          <p14:tracePt t="27627" x="5257800" y="4733925"/>
          <p14:tracePt t="27633" x="5257800" y="4729163"/>
          <p14:tracePt t="27639" x="5257800" y="4719638"/>
          <p14:tracePt t="27646" x="5257800" y="4714875"/>
          <p14:tracePt t="27653" x="5262563" y="4703763"/>
          <p14:tracePt t="27660" x="5272088" y="4699000"/>
          <p14:tracePt t="27667" x="5272088" y="4694238"/>
          <p14:tracePt t="27674" x="5281613" y="4679950"/>
          <p14:tracePt t="27681" x="5286375" y="4664075"/>
          <p14:tracePt t="27687" x="5297488" y="4654550"/>
          <p14:tracePt t="27695" x="5302250" y="4645025"/>
          <p14:tracePt t="27701" x="5307013" y="4640263"/>
          <p14:tracePt t="27708" x="5311775" y="4629150"/>
          <p14:tracePt t="27715" x="5321300" y="4614863"/>
          <p14:tracePt t="27720" x="5326063" y="4610100"/>
          <p14:tracePt t="27729" x="5330825" y="4605338"/>
          <p14:tracePt t="27734" x="5346700" y="4589463"/>
          <p14:tracePt t="27741" x="5351463" y="4584700"/>
          <p14:tracePt t="27749" x="5356225" y="4579938"/>
          <p14:tracePt t="27755" x="5365750" y="4565650"/>
          <p14:tracePt t="27763" x="5381625" y="4560888"/>
          <p14:tracePt t="27769" x="5395913" y="4556125"/>
          <p14:tracePt t="27775" x="5416550" y="4540250"/>
          <p14:tracePt t="27783" x="5430838" y="4540250"/>
          <p14:tracePt t="27789" x="5445125" y="4530725"/>
          <p14:tracePt t="27796" x="5456238" y="4525963"/>
          <p14:tracePt t="27802" x="5470525" y="4525963"/>
          <p14:tracePt t="27809" x="5484813" y="4525963"/>
          <p14:tracePt t="27817" x="5495925" y="4525963"/>
          <p14:tracePt t="27824" x="5510213" y="4525963"/>
          <p14:tracePt t="27831" x="5514975" y="4525963"/>
          <p14:tracePt t="27837" x="5524500" y="4525963"/>
          <p14:tracePt t="27845" x="5540375" y="4525963"/>
          <p14:tracePt t="27850" x="5549900" y="4525963"/>
          <p14:tracePt t="27857" x="5575300" y="4525963"/>
          <p14:tracePt t="27865" x="5594350" y="4525963"/>
          <p14:tracePt t="27871" x="5603875" y="4525963"/>
          <p14:tracePt t="27879" x="5629275" y="4525963"/>
          <p14:tracePt t="27884" x="5649913" y="4525963"/>
          <p14:tracePt t="27892" x="5664200" y="4525963"/>
          <p14:tracePt t="27899" x="5673725" y="4525963"/>
          <p14:tracePt t="27906" x="5689600" y="4525963"/>
          <p14:tracePt t="27913" x="5699125" y="4525963"/>
          <p14:tracePt t="27918" x="5703888" y="4525963"/>
          <p14:tracePt t="27925" x="5718175" y="4525963"/>
          <p14:tracePt t="27932" x="5722938" y="4525963"/>
          <p14:tracePt t="27939" x="5734050" y="4525963"/>
          <p14:tracePt t="27948" x="5748338" y="4525963"/>
          <p14:tracePt t="27953" x="5753100" y="4525963"/>
          <p14:tracePt t="27960" x="5762625" y="4525963"/>
          <p14:tracePt t="27967" x="5773738" y="4525963"/>
          <p14:tracePt t="27974" x="5778500" y="4525963"/>
          <p14:tracePt t="27981" x="5788025" y="4525963"/>
          <p14:tracePt t="27987" x="5792788" y="4525963"/>
          <p14:tracePt t="27995" x="5797550" y="4525963"/>
          <p14:tracePt t="28000" x="5813425" y="4525963"/>
          <p14:tracePt t="28008" x="5818188" y="4525963"/>
          <p14:tracePt t="28015" x="5822950" y="4525963"/>
          <p14:tracePt t="28022" x="5837238" y="4525963"/>
          <p14:tracePt t="28029" x="5848350" y="4525963"/>
          <p14:tracePt t="28035" x="5862638" y="4525963"/>
          <p14:tracePt t="28042" x="5872163" y="4525963"/>
          <p14:tracePt t="28049" x="5888038" y="4535488"/>
          <p14:tracePt t="28055" x="5902325" y="4535488"/>
          <p14:tracePt t="28064" x="5922963" y="4540250"/>
          <p14:tracePt t="28070" x="5942013" y="4549775"/>
          <p14:tracePt t="28076" x="5956300" y="4549775"/>
          <p14:tracePt t="28083" x="5972175" y="4556125"/>
          <p14:tracePt t="28090" x="5981700" y="4560888"/>
          <p14:tracePt t="28098" x="5995988" y="4570413"/>
          <p14:tracePt t="28104" x="6002338" y="4575175"/>
          <p14:tracePt t="28110" x="6007100" y="4575175"/>
          <p14:tracePt t="28116" x="6021388" y="4579938"/>
          <p14:tracePt t="28123" x="6026150" y="4584700"/>
          <p14:tracePt t="28131" x="6030913" y="4584700"/>
          <p14:tracePt t="28138" x="6030913" y="4589463"/>
          <p14:tracePt t="28145" x="6030913" y="4595813"/>
          <p14:tracePt t="28157" x="6030913" y="4605338"/>
          <p14:tracePt t="28165" x="6030913" y="4610100"/>
          <p14:tracePt t="28179" x="6030913" y="4614863"/>
          <p14:tracePt t="28205" x="6030913" y="4619625"/>
          <p14:tracePt t="28220" x="6030913" y="4624388"/>
          <p14:tracePt t="28226" x="6030913" y="4629150"/>
          <p14:tracePt t="28240" x="6030913" y="4635500"/>
          <p14:tracePt t="28247" x="6030913" y="4645025"/>
          <p14:tracePt t="28262" x="6030913" y="4654550"/>
          <p14:tracePt t="28267" x="6026150" y="4654550"/>
          <p14:tracePt t="28274" x="6026150" y="4664075"/>
          <p14:tracePt t="28281" x="6021388" y="4675188"/>
          <p14:tracePt t="28287" x="6016625" y="4679950"/>
          <p14:tracePt t="28302" x="6007100" y="4684713"/>
          <p14:tracePt t="28308" x="6002338" y="4689475"/>
          <p14:tracePt t="28322" x="5995988" y="4694238"/>
          <p14:tracePt t="28329" x="5991225" y="4699000"/>
          <p14:tracePt t="28343" x="5986463" y="4703763"/>
          <p14:tracePt t="28349" x="5981700" y="4714875"/>
          <p14:tracePt t="28364" x="5976938" y="4719638"/>
          <p14:tracePt t="28370" x="5967413" y="4724400"/>
          <p14:tracePt t="28377" x="5956300" y="4724400"/>
          <p14:tracePt t="28383" x="5942013" y="4729163"/>
          <p14:tracePt t="28389" x="5932488" y="4738688"/>
          <p14:tracePt t="28398" x="5916613" y="4738688"/>
          <p14:tracePt t="28403" x="5902325" y="4748213"/>
          <p14:tracePt t="28411" x="5888038" y="4759325"/>
          <p14:tracePt t="28417" x="5876925" y="4764088"/>
          <p14:tracePt t="28425" x="5862638" y="4773613"/>
          <p14:tracePt t="28431" x="5848350" y="4778375"/>
          <p14:tracePt t="28438" x="5837238" y="4783138"/>
          <p14:tracePt t="28446" x="5827713" y="4787900"/>
          <p14:tracePt t="28451" x="5818188" y="4803775"/>
          <p14:tracePt t="28458" x="5803900" y="4808538"/>
          <p14:tracePt t="28466" x="5783263" y="4818063"/>
          <p14:tracePt t="28471" x="5768975" y="4822825"/>
          <p14:tracePt t="28478" x="5753100" y="4833938"/>
          <p14:tracePt t="28486" x="5734050" y="4833938"/>
          <p14:tracePt t="28493" x="5708650" y="4848225"/>
          <p14:tracePt t="28500" x="5699125" y="4848225"/>
          <p14:tracePt t="28506" x="5678488" y="4852988"/>
          <p14:tracePt t="28512" x="5643563" y="4862513"/>
          <p14:tracePt t="28519" x="5614988" y="4862513"/>
          <p14:tracePt t="28526" x="5584825" y="4868863"/>
          <p14:tracePt t="28533" x="5564188" y="4868863"/>
          <p14:tracePt t="28540" x="5545138" y="4868863"/>
          <p14:tracePt t="28548" x="5514975" y="4868863"/>
          <p14:tracePt t="28554" x="5500688" y="4868863"/>
          <p14:tracePt t="28563" x="5470525" y="4868863"/>
          <p14:tracePt t="28567" x="5449888" y="4868863"/>
          <p14:tracePt t="28575" x="5430838" y="4868863"/>
          <p14:tracePt t="28582" x="5400675" y="4868863"/>
          <p14:tracePt t="28587" x="5386388" y="4857750"/>
          <p14:tracePt t="28596" x="5370513" y="4852988"/>
          <p14:tracePt t="28601" x="5360988" y="4852988"/>
          <p14:tracePt t="28609" x="5346700" y="4852988"/>
          <p14:tracePt t="28616" x="5330825" y="4852988"/>
          <p14:tracePt t="28623" x="5321300" y="4852988"/>
          <p14:tracePt t="28630" x="5316538" y="4852988"/>
          <p14:tracePt t="28636" x="5311775" y="4848225"/>
          <p14:tracePt t="28643" x="5297488" y="4848225"/>
          <p14:tracePt t="28657" x="5286375" y="4848225"/>
          <p14:tracePt t="28669" x="5276850" y="4848225"/>
          <p14:tracePt t="28677" x="5272088" y="4848225"/>
          <p14:tracePt t="28691" x="5267325" y="4848225"/>
          <p14:tracePt t="28699" x="5262563" y="4843463"/>
          <p14:tracePt t="28712" x="5257800" y="4843463"/>
          <p14:tracePt t="28718" x="5251450" y="4833938"/>
          <p14:tracePt t="28724" x="5251450" y="4829175"/>
          <p14:tracePt t="28733" x="5246688" y="4829175"/>
          <p14:tracePt t="28739" x="5241925" y="4829175"/>
          <p14:tracePt t="28752" x="5241925" y="4822825"/>
          <p14:tracePt t="28759" x="5241925" y="4818063"/>
          <p14:tracePt t="28807" x="5241925" y="4813300"/>
          <p14:tracePt t="28814" x="5232400" y="4808538"/>
          <p14:tracePt t="28828" x="5232400" y="4803775"/>
          <p14:tracePt t="28834" x="5227638" y="4794250"/>
          <p14:tracePt t="28849" x="5227638" y="4787900"/>
          <p14:tracePt t="28854" x="5227638" y="4783138"/>
          <p14:tracePt t="28862" x="5222875" y="4783138"/>
          <p14:tracePt t="28867" x="5222875" y="4778375"/>
          <p14:tracePt t="28874" x="5218113" y="4773613"/>
          <p14:tracePt t="28896" x="5218113" y="4768850"/>
          <p14:tracePt t="28902" x="5211763" y="4764088"/>
          <p14:tracePt t="28931" x="5211763" y="4754563"/>
          <p14:tracePt t="28936" x="5207000" y="4754563"/>
          <p14:tracePt t="28944" x="5207000" y="4748213"/>
          <p14:tracePt t="28984" x="5207000" y="4743450"/>
          <p14:tracePt t="29025" x="5207000" y="4738688"/>
          <p14:tracePt t="29141" x="5207000" y="4733925"/>
          <p14:tracePt t="29161" x="5207000" y="4729163"/>
          <p14:tracePt t="29176" x="5207000" y="4724400"/>
          <p14:tracePt t="29196" x="5202238" y="4719638"/>
          <p14:tracePt t="29217" x="5202238" y="4708525"/>
          <p14:tracePt t="29223" x="5202238" y="4703763"/>
          <p14:tracePt t="29237" x="5202238" y="4699000"/>
          <p14:tracePt t="29244" x="5192713" y="4694238"/>
          <p14:tracePt t="29264" x="5192713" y="4689475"/>
          <p14:tracePt t="29271" x="5192713" y="4684713"/>
          <p14:tracePt t="29285" x="5192713" y="4668838"/>
          <p14:tracePt t="29300" x="5192713" y="4664075"/>
          <p14:tracePt t="29314" x="5192713" y="4659313"/>
          <p14:tracePt t="29346" x="5192713" y="4654550"/>
          <p14:tracePt t="29353" x="5192713" y="4649788"/>
          <p14:tracePt t="29367" x="5192713" y="4645025"/>
          <p14:tracePt t="29374" x="5192713" y="4635500"/>
          <p14:tracePt t="29400" x="5192713" y="4629150"/>
          <p14:tracePt t="29407" x="5192713" y="4624388"/>
          <p14:tracePt t="29428" x="5192713" y="4619625"/>
          <p14:tracePt t="29442" x="5197475" y="4614863"/>
          <p14:tracePt t="29461" x="5197475" y="4610100"/>
          <p14:tracePt t="29468" x="5197475" y="4605338"/>
          <p14:tracePt t="29490" x="5202238" y="4605338"/>
          <p14:tracePt t="29503" x="5202238" y="4595813"/>
          <p14:tracePt t="29509" x="5202238" y="4589463"/>
          <p14:tracePt t="29523" x="5202238" y="4584700"/>
          <p14:tracePt t="29537" x="5202238" y="4579938"/>
          <p14:tracePt t="29544" x="5207000" y="4579938"/>
          <p14:tracePt t="29551" x="5211763" y="4575175"/>
          <p14:tracePt t="29557" x="5211763" y="4570413"/>
          <p14:tracePt t="29572" x="5211763" y="4565650"/>
          <p14:tracePt t="29579" x="5211763" y="4560888"/>
          <p14:tracePt t="29584" x="5218113" y="4560888"/>
          <p14:tracePt t="29591" x="5218113" y="4549775"/>
          <p14:tracePt t="29599" x="5222875" y="4545013"/>
          <p14:tracePt t="29633" x="5222875" y="4540250"/>
          <p14:tracePt t="29640" x="5227638" y="4535488"/>
          <p14:tracePt t="29648" x="5237163" y="4535488"/>
          <p14:tracePt t="29667" x="5237163" y="4530725"/>
          <p14:tracePt t="29674" x="5237163" y="4525963"/>
          <p14:tracePt t="29701" x="5241925" y="4521200"/>
          <p14:tracePt t="29708" x="5246688" y="4510088"/>
          <p14:tracePt t="29722" x="5251450" y="4505325"/>
          <p14:tracePt t="29730" x="5257800" y="4500563"/>
          <p14:tracePt t="29741" x="5262563" y="4500563"/>
          <p14:tracePt t="29750" x="5267325" y="4500563"/>
          <p14:tracePt t="29756" x="5267325" y="4495800"/>
          <p14:tracePt t="29763" x="5281613" y="4491038"/>
          <p14:tracePt t="29770" x="5286375" y="4491038"/>
          <p14:tracePt t="29775" x="5291138" y="4491038"/>
          <p14:tracePt t="29783" x="5307013" y="4491038"/>
          <p14:tracePt t="29789" x="5311775" y="4486275"/>
          <p14:tracePt t="29797" x="5321300" y="4476750"/>
          <p14:tracePt t="29803" x="5337175" y="4476750"/>
          <p14:tracePt t="29811" x="5346700" y="4476750"/>
          <p14:tracePt t="29817" x="5370513" y="4476750"/>
          <p14:tracePt t="29824" x="5381625" y="4470400"/>
          <p14:tracePt t="29832" x="5395913" y="4465638"/>
          <p14:tracePt t="29838" x="5416550" y="4465638"/>
          <p14:tracePt t="29846" x="5440363" y="4465638"/>
          <p14:tracePt t="29852" x="5449888" y="4465638"/>
          <p14:tracePt t="29858" x="5465763" y="4456113"/>
          <p14:tracePt t="29865" x="5475288" y="4456113"/>
          <p14:tracePt t="29871" x="5491163" y="4456113"/>
          <p14:tracePt t="29879" x="5505450" y="4456113"/>
          <p14:tracePt t="29886" x="5514975" y="4451350"/>
          <p14:tracePt t="29892" x="5540375" y="4451350"/>
          <p14:tracePt t="29899" x="5559425" y="4451350"/>
          <p14:tracePt t="29906" x="5589588" y="4451350"/>
          <p14:tracePt t="29914" x="5610225" y="4451350"/>
          <p14:tracePt t="29920" x="5638800" y="4451350"/>
          <p14:tracePt t="29926" x="5659438" y="4451350"/>
          <p14:tracePt t="29933" x="5683250" y="4451350"/>
          <p14:tracePt t="29940" x="5713413" y="4451350"/>
          <p14:tracePt t="29947" x="5734050" y="4451350"/>
          <p14:tracePt t="29954" x="5753100" y="4460875"/>
          <p14:tracePt t="29961" x="5768975" y="4460875"/>
          <p14:tracePt t="29968" x="5788025" y="4460875"/>
          <p14:tracePt t="29974" x="5808663" y="4460875"/>
          <p14:tracePt t="29982" x="5822950" y="4465638"/>
          <p14:tracePt t="29988" x="5848350" y="4476750"/>
          <p14:tracePt t="29995" x="5876925" y="4476750"/>
          <p14:tracePt t="30001" x="5907088" y="4481513"/>
          <p14:tracePt t="30009" x="5937250" y="4491038"/>
          <p14:tracePt t="30016" x="5967413" y="4495800"/>
          <p14:tracePt t="30021" x="6011863" y="4505325"/>
          <p14:tracePt t="30029" x="6042025" y="4521200"/>
          <p14:tracePt t="30036" x="6086475" y="4530725"/>
          <p14:tracePt t="30042" x="6121400" y="4545013"/>
          <p14:tracePt t="30050" x="6140450" y="4556125"/>
          <p14:tracePt t="30055" x="6170613" y="4570413"/>
          <p14:tracePt t="30062" x="6196013" y="4584700"/>
          <p14:tracePt t="30069" x="6224588" y="4600575"/>
          <p14:tracePt t="30077" x="6269038" y="4610100"/>
          <p14:tracePt t="30084" x="6299200" y="4619625"/>
          <p14:tracePt t="30091" x="6343650" y="4635500"/>
          <p14:tracePt t="30098" x="6383338" y="4635500"/>
          <p14:tracePt t="30104" x="6418263" y="4645025"/>
          <p14:tracePt t="30111" x="6457950" y="4649788"/>
          <p14:tracePt t="30118" x="6488113" y="4649788"/>
          <p14:tracePt t="30125" x="6513513" y="4659313"/>
          <p14:tracePt t="30132" x="6542088" y="4664075"/>
          <p14:tracePt t="30138" x="6553200" y="4664075"/>
          <p14:tracePt t="30145" x="6577013" y="4675188"/>
          <p14:tracePt t="30151" x="6597650" y="4679950"/>
          <p14:tracePt t="30159" x="6627813" y="4679950"/>
          <p14:tracePt t="30167" x="6642100" y="4679950"/>
          <p14:tracePt t="30172" x="6661150" y="4679950"/>
          <p14:tracePt t="30179" x="6681788" y="4679950"/>
          <p14:tracePt t="30185" x="6696075" y="4689475"/>
          <p14:tracePt t="30192" x="6716713" y="4694238"/>
          <p14:tracePt t="30200" x="6731000" y="4694238"/>
          <p14:tracePt t="30207" x="6742113" y="4694238"/>
          <p14:tracePt t="30212" x="6756400" y="4694238"/>
          <p14:tracePt t="30220" x="6770688" y="4694238"/>
          <p14:tracePt t="30227" x="6781800" y="4694238"/>
          <p14:tracePt t="30234" x="6796088" y="4694238"/>
          <p14:tracePt t="30241" x="6800850" y="4694238"/>
          <p14:tracePt t="30248" x="6810375" y="4694238"/>
          <p14:tracePt t="30253" x="6810375" y="4699000"/>
          <p14:tracePt t="30260" x="6826250" y="4699000"/>
          <p14:tracePt t="30267" x="6826250" y="4703763"/>
          <p14:tracePt t="30274" x="6831013" y="4703763"/>
          <p14:tracePt t="30287" x="6835775" y="4703763"/>
          <p14:tracePt t="30302" x="6835775" y="4714875"/>
          <p14:tracePt t="30322" x="6835775" y="4719638"/>
          <p14:tracePt t="30350" x="6835775" y="4724400"/>
          <p14:tracePt t="30357" x="6835775" y="4729163"/>
          <p14:tracePt t="30370" x="6835775" y="4733925"/>
          <p14:tracePt t="30377" x="6835775" y="4738688"/>
          <p14:tracePt t="30391" x="6835775" y="4743450"/>
          <p14:tracePt t="30399" x="6835775" y="4754563"/>
          <p14:tracePt t="30411" x="6835775" y="4764088"/>
          <p14:tracePt t="30417" x="6835775" y="4768850"/>
          <p14:tracePt t="30425" x="6835775" y="4773613"/>
          <p14:tracePt t="30432" x="6835775" y="4787900"/>
          <p14:tracePt t="30439" x="6835775" y="4799013"/>
          <p14:tracePt t="30447" x="6826250" y="4813300"/>
          <p14:tracePt t="30452" x="6826250" y="4829175"/>
          <p14:tracePt t="30458" x="6821488" y="4848225"/>
          <p14:tracePt t="30466" x="6810375" y="4873625"/>
          <p14:tracePt t="30472" x="6810375" y="4892675"/>
          <p14:tracePt t="30481" x="6796088" y="4913313"/>
          <p14:tracePt t="30486" x="6791325" y="4941888"/>
          <p14:tracePt t="30493" x="6781800" y="4976813"/>
          <p14:tracePt t="30500" x="6765925" y="5006975"/>
          <p14:tracePt t="30507" x="6765925" y="5027613"/>
          <p14:tracePt t="30513" x="6751638" y="5051425"/>
          <p14:tracePt t="30521" x="6746875" y="5067300"/>
          <p14:tracePt t="30527" x="6735763" y="5076825"/>
          <p14:tracePt t="30534" x="6731000" y="5091113"/>
          <p14:tracePt t="30540" x="6726238" y="5095875"/>
          <p14:tracePt t="30549" x="6726238" y="5100638"/>
          <p14:tracePt t="30555" x="6721475" y="5111750"/>
          <p14:tracePt t="30563" x="6711950" y="5116513"/>
          <p14:tracePt t="30575" x="6707188" y="5121275"/>
          <p14:tracePt t="30583" x="6700838" y="5126038"/>
          <p14:tracePt t="30596" x="6696075" y="5130800"/>
          <p14:tracePt t="30602" x="6691313" y="5130800"/>
          <p14:tracePt t="30617" x="6686550" y="5130800"/>
          <p14:tracePt t="30630" x="6686550" y="5135563"/>
          <p14:tracePt t="30650" x="6681788" y="5135563"/>
          <p14:tracePt t="30665" x="6672263" y="5135563"/>
          <p14:tracePt t="30670" x="6667500" y="5135563"/>
          <p14:tracePt t="30684" x="6661150" y="5135563"/>
          <p14:tracePt t="30691" x="6656388" y="5135563"/>
          <p14:tracePt t="30698" x="6646863" y="5140325"/>
          <p14:tracePt t="30705" x="6632575" y="5151438"/>
          <p14:tracePt t="30712" x="6627813" y="5151438"/>
          <p14:tracePt t="30718" x="6621463" y="5151438"/>
          <p14:tracePt t="30725" x="6607175" y="5151438"/>
          <p14:tracePt t="30732" x="6597650" y="5151438"/>
          <p14:tracePt t="30739" x="6581775" y="5151438"/>
          <p14:tracePt t="30746" x="6577013" y="5151438"/>
          <p14:tracePt t="30753" x="6572250" y="5151438"/>
          <p14:tracePt t="30760" x="6557963" y="5151438"/>
          <p14:tracePt t="30766" x="6553200" y="5151438"/>
          <p14:tracePt t="30773" x="6548438" y="5151438"/>
          <p14:tracePt t="30787" x="6542088" y="5151438"/>
          <p14:tracePt t="30794" x="6537325" y="5151438"/>
          <p14:tracePt t="30807" x="6532563" y="5151438"/>
          <p14:tracePt t="30813" x="6523038" y="5151438"/>
          <p14:tracePt t="30828" x="6518275" y="5151438"/>
          <p14:tracePt t="30841" x="6513513" y="5151438"/>
          <p14:tracePt t="33074" x="6518275" y="5146675"/>
          <p14:tracePt t="33081" x="6527800" y="5130800"/>
          <p14:tracePt t="33087" x="6532563" y="5130800"/>
          <p14:tracePt t="33095" x="6532563" y="5121275"/>
          <p14:tracePt t="33102" x="6537325" y="5121275"/>
          <p14:tracePt t="33108" x="6542088" y="5116513"/>
          <p14:tracePt t="33115" x="6542088" y="5106988"/>
          <p14:tracePt t="33122" x="6548438" y="5106988"/>
          <p14:tracePt t="33156" x="6553200" y="5106988"/>
          <p14:tracePt t="33203" x="6553200" y="5111750"/>
          <p14:tracePt t="33211" x="6553200" y="5116513"/>
          <p14:tracePt t="33225" x="6553200" y="5121275"/>
          <p14:tracePt t="33232" x="6553200" y="5126038"/>
          <p14:tracePt t="33237" x="6553200" y="5130800"/>
          <p14:tracePt t="33244" x="6553200" y="5135563"/>
          <p14:tracePt t="33252" x="6548438" y="5151438"/>
          <p14:tracePt t="33266" x="6542088" y="5160963"/>
          <p14:tracePt t="33273" x="6537325" y="5170488"/>
          <p14:tracePt t="33280" x="6527800" y="5175250"/>
          <p14:tracePt t="33286" x="6523038" y="5186363"/>
          <p14:tracePt t="33293" x="6508750" y="5195888"/>
          <p14:tracePt t="33301" x="6508750" y="5200650"/>
          <p14:tracePt t="33306" x="6497638" y="5210175"/>
          <p14:tracePt t="33314" x="6492875" y="5214938"/>
          <p14:tracePt t="33319" x="6488113" y="5226050"/>
          <p14:tracePt t="33327" x="6488113" y="5230813"/>
          <p14:tracePt t="33335" x="6478588" y="5235575"/>
          <p14:tracePt t="33341" x="6473825" y="5240338"/>
          <p14:tracePt t="33350" x="6469063" y="5245100"/>
          <p14:tracePt t="33355" x="6462713" y="5245100"/>
          <p14:tracePt t="33361" x="6462713" y="5249863"/>
          <p14:tracePt t="33369" x="6457950" y="5254625"/>
          <p14:tracePt t="33374" x="6453188" y="5254625"/>
          <p14:tracePt t="33383" x="6453188" y="5265738"/>
          <p14:tracePt t="33389" x="6448425" y="5270500"/>
          <p14:tracePt t="33395" x="6438900" y="5270500"/>
          <p14:tracePt t="33402" x="6438900" y="5275263"/>
          <p14:tracePt t="33409" x="6434138" y="5280025"/>
          <p14:tracePt t="33417" x="6429375" y="5280025"/>
          <p14:tracePt t="33423" x="6429375" y="5284788"/>
          <p14:tracePt t="33430" x="6423025" y="5289550"/>
          <p14:tracePt t="33435" x="6418263" y="5289550"/>
          <p14:tracePt t="33442" x="6418263" y="5294313"/>
          <p14:tracePt t="33451" x="6403975" y="5305425"/>
          <p14:tracePt t="33456" x="6403975" y="5310188"/>
          <p14:tracePt t="33464" x="6399213" y="5314950"/>
          <p14:tracePt t="33470" x="6394450" y="5319713"/>
          <p14:tracePt t="33477" x="6383338" y="5324475"/>
          <p14:tracePt t="33491" x="6378575" y="5329238"/>
          <p14:tracePt t="33499" x="6369050" y="5338763"/>
          <p14:tracePt t="33512" x="6364288" y="5345113"/>
          <p14:tracePt t="33519" x="6359525" y="5349875"/>
          <p14:tracePt t="33533" x="6354763" y="5354638"/>
          <p14:tracePt t="33539" x="6348413" y="5359400"/>
          <p14:tracePt t="33553" x="6343650" y="5364163"/>
          <p14:tracePt t="33559" x="6338888" y="5368925"/>
          <p14:tracePt t="33572" x="6329363" y="5378450"/>
          <p14:tracePt t="33580" x="6324600" y="5384800"/>
          <p14:tracePt t="33593" x="6319838" y="5389563"/>
          <p14:tracePt t="33606" x="6315075" y="5394325"/>
          <p14:tracePt t="33628" x="6308725" y="5399088"/>
          <p14:tracePt t="33635" x="6308725" y="5403850"/>
          <p14:tracePt t="33650" x="6303963" y="5403850"/>
          <p14:tracePt t="33661" x="6299200" y="5408613"/>
          <p14:tracePt t="33681" x="6289675" y="5408613"/>
          <p14:tracePt t="33689" x="6289675" y="5413375"/>
          <p14:tracePt t="33695" x="6284913" y="5413375"/>
          <p14:tracePt t="33710" x="6280150" y="5424488"/>
          <p14:tracePt t="33717" x="6280150" y="5429250"/>
          <p14:tracePt t="33722" x="6275388" y="5429250"/>
          <p14:tracePt t="33729" x="6269038" y="5429250"/>
          <p14:tracePt t="33744" x="6264275" y="5429250"/>
          <p14:tracePt t="37704" x="6156325" y="5284788"/>
          <p14:tracePt t="37710" x="5951538" y="5006975"/>
          <p14:tracePt t="37717" x="5822950" y="4883150"/>
          <p14:tracePt t="37725" x="5580063" y="4600575"/>
          <p14:tracePt t="37731" x="5365750" y="4302125"/>
          <p14:tracePt t="37739" x="5276850" y="4203700"/>
          <p14:tracePt t="37746" x="5108575" y="3989388"/>
          <p14:tracePt t="37753" x="4845050" y="3613150"/>
          <p14:tracePt t="37759" x="4775200" y="3498850"/>
          <p14:tracePt t="37765" x="4621213" y="3289300"/>
          <p14:tracePt t="37773" x="4448175" y="2971800"/>
          <p14:tracePt t="37779" x="4348163" y="2794000"/>
          <p14:tracePt t="37787" x="4284663" y="2705100"/>
          <p14:tracePt t="37793" x="4170363" y="2551113"/>
          <p14:tracePt t="37800" x="4056063" y="2366963"/>
          <p14:tracePt t="37807" x="3986213" y="2257425"/>
          <p14:tracePt t="37814" x="3946525" y="2173288"/>
          <p14:tracePt t="37822" x="3906838" y="2114550"/>
          <p14:tracePt t="37827" x="3862388" y="2028825"/>
          <p14:tracePt t="37835" x="3822700" y="1955800"/>
          <p14:tracePt t="37840" x="3802063" y="1885950"/>
          <p14:tracePt t="37847" x="3797300" y="1870075"/>
          <p14:tracePt t="37855" x="3792538" y="1870075"/>
          <p14:tracePt t="37861" x="3792538" y="1865313"/>
          <p14:tracePt t="39438" x="3727450" y="1851025"/>
          <p14:tracePt t="39445" x="3668713" y="1830388"/>
          <p14:tracePt t="39452" x="3573463" y="1811338"/>
          <p14:tracePt t="39459" x="3454400" y="1785938"/>
          <p14:tracePt t="39465" x="3321050" y="1766888"/>
          <p14:tracePt t="39473" x="3211513" y="1746250"/>
          <p14:tracePt t="39479" x="3132138" y="1722438"/>
          <p14:tracePt t="39487" x="3008313" y="1701800"/>
          <p14:tracePt t="39493" x="2903538" y="1682750"/>
          <p14:tracePt t="39500" x="2809875" y="1657350"/>
          <p14:tracePt t="39507" x="2714625" y="1638300"/>
          <p14:tracePt t="39513" x="2641600" y="1617663"/>
          <p14:tracePt t="39522" x="2586038" y="1608138"/>
          <p14:tracePt t="39527" x="2516188" y="1598613"/>
          <p14:tracePt t="39535" x="2462213" y="1582738"/>
          <p14:tracePt t="39541" x="2422525" y="1582738"/>
          <p14:tracePt t="39547" x="2378075" y="1563688"/>
          <p14:tracePt t="39554" x="2333625" y="1552575"/>
          <p14:tracePt t="39561" x="2303463" y="1547813"/>
          <p14:tracePt t="39570" x="2289175" y="1547813"/>
          <p14:tracePt t="39575" x="2268538" y="1533525"/>
          <p14:tracePt t="39582" x="2254250" y="1524000"/>
          <p14:tracePt t="39589" x="2238375" y="1524000"/>
          <p14:tracePt t="39602" x="2233613" y="1524000"/>
          <p14:tracePt t="39609" x="2228850" y="1524000"/>
          <p14:tracePt t="39971" x="2184400" y="1503363"/>
          <p14:tracePt t="39977" x="2149475" y="1473200"/>
          <p14:tracePt t="39985" x="2089150" y="1433513"/>
          <p14:tracePt t="39991" x="2016125" y="1374775"/>
          <p14:tracePt t="40000" x="1916113" y="1319213"/>
          <p14:tracePt t="40007" x="1831975" y="1265238"/>
          <p14:tracePt t="40013" x="1731963" y="1211263"/>
          <p14:tracePt t="40021" x="1677988" y="1181100"/>
          <p14:tracePt t="40026" x="1628775" y="1141413"/>
          <p14:tracePt t="40033" x="1568450" y="1101725"/>
          <p14:tracePt t="40040" x="1533525" y="1066800"/>
          <p14:tracePt t="40046" x="1470025" y="1008063"/>
          <p14:tracePt t="40053" x="1419225" y="942975"/>
          <p14:tracePt t="40060" x="1370013" y="898525"/>
          <p14:tracePt t="40067" x="1330325" y="838200"/>
          <p14:tracePt t="40074" x="1304925" y="803275"/>
          <p14:tracePt t="40081" x="1271588" y="774700"/>
          <p14:tracePt t="40089" x="1255713" y="754063"/>
          <p14:tracePt t="40094" x="1236663" y="730250"/>
          <p14:tracePt t="40100" x="1220788" y="709613"/>
          <p14:tracePt t="40108" x="1201738" y="679450"/>
          <p14:tracePt t="40114" x="1185863" y="644525"/>
          <p14:tracePt t="40123" x="1171575" y="609600"/>
          <p14:tracePt t="40128" x="1150938" y="581025"/>
          <p14:tracePt t="40137" x="1146175" y="536575"/>
          <p14:tracePt t="40142" x="1127125" y="490538"/>
          <p14:tracePt t="40149" x="1111250" y="457200"/>
          <p14:tracePt t="40157" x="1096963" y="436563"/>
          <p14:tracePt t="40163" x="1082675" y="406400"/>
          <p14:tracePt t="40171" x="1066800" y="382588"/>
          <p14:tracePt t="40177" x="1052513" y="366713"/>
          <p14:tracePt t="40182" x="1038225" y="347663"/>
          <p14:tracePt t="40190" x="1022350" y="322263"/>
          <p14:tracePt t="40197" x="1012825" y="307975"/>
          <p14:tracePt t="40205" x="1003300" y="298450"/>
          <p14:tracePt t="40211" x="992188" y="273050"/>
          <p14:tracePt t="40218" x="977900" y="252413"/>
          <p14:tracePt t="40225" x="973138" y="228600"/>
          <p14:tracePt t="40230" x="963613" y="207963"/>
          <p14:tracePt t="40239" x="947738" y="179388"/>
          <p14:tracePt t="40245" x="942975" y="153988"/>
          <p14:tracePt t="40251" x="933450" y="123825"/>
          <p14:tracePt t="40257" x="919163" y="104775"/>
          <p14:tracePt t="40265" x="912813" y="69850"/>
          <p14:tracePt t="40273" x="903288" y="49213"/>
          <p14:tracePt t="40279" x="889000" y="30163"/>
          <p14:tracePt t="40287" x="873125" y="4763"/>
        </p14:tracePtLst>
      </p14:laserTraceLst>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E9A15-6B35-47D6-B2E2-BDDB1D8C9043}"/>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A726F147-BDEB-405C-86C6-11C9CB9771D5}"/>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4487" t="35206" r="-3189" b="38526"/>
          <a:stretch/>
        </p:blipFill>
        <p:spPr>
          <a:xfrm>
            <a:off x="2514600" y="1905000"/>
            <a:ext cx="5715000" cy="3571875"/>
          </a:xfrm>
        </p:spPr>
      </p:pic>
      <p:sp>
        <p:nvSpPr>
          <p:cNvPr id="4" name="Slide Number Placeholder 3">
            <a:extLst>
              <a:ext uri="{FF2B5EF4-FFF2-40B4-BE49-F238E27FC236}">
                <a16:creationId xmlns:a16="http://schemas.microsoft.com/office/drawing/2014/main" id="{9BFD43D4-92BB-4FF2-B442-160FA773A318}"/>
              </a:ext>
            </a:extLst>
          </p:cNvPr>
          <p:cNvSpPr>
            <a:spLocks noGrp="1"/>
          </p:cNvSpPr>
          <p:nvPr>
            <p:ph type="sldNum" sz="quarter" idx="12"/>
          </p:nvPr>
        </p:nvSpPr>
        <p:spPr/>
        <p:txBody>
          <a:bodyPr>
            <a:normAutofit/>
          </a:bodyPr>
          <a:lstStyle/>
          <a:p>
            <a:fld id="{2C9A6EC4-CBD9-498F-8F15-635929839343}" type="slidenum">
              <a:rPr lang="en-US" smtClean="0"/>
              <a:t>6</a:t>
            </a:fld>
            <a:endParaRPr lang="en-US" dirty="0"/>
          </a:p>
        </p:txBody>
      </p:sp>
    </p:spTree>
    <p:extLst>
      <p:ext uri="{BB962C8B-B14F-4D97-AF65-F5344CB8AC3E}">
        <p14:creationId xmlns:p14="http://schemas.microsoft.com/office/powerpoint/2010/main" val="301443533"/>
      </p:ext>
    </p:extLst>
  </p:cSld>
  <p:clrMapOvr>
    <a:masterClrMapping/>
  </p:clrMapOvr>
  <mc:AlternateContent xmlns:mc="http://schemas.openxmlformats.org/markup-compatibility/2006" xmlns:p14="http://schemas.microsoft.com/office/powerpoint/2010/main">
    <mc:Choice Requires="p14">
      <p:transition spd="slow" p14:dur="2000" advTm="34401"/>
    </mc:Choice>
    <mc:Fallback xmlns="">
      <p:transition spd="slow" advTm="34401"/>
    </mc:Fallback>
  </mc:AlternateContent>
  <p:extLst>
    <p:ext uri="{3A86A75C-4F4B-4683-9AE1-C65F6400EC91}">
      <p14:laserTraceLst xmlns:p14="http://schemas.microsoft.com/office/powerpoint/2010/main">
        <p14:tracePtLst>
          <p14:tracePt t="6715" x="3246438" y="6753225"/>
          <p14:tracePt t="6719" x="3286125" y="6669088"/>
          <p14:tracePt t="6727" x="3335338" y="6530975"/>
          <p14:tracePt t="6734" x="3395663" y="6288088"/>
          <p14:tracePt t="6740" x="3440113" y="6167438"/>
          <p14:tracePt t="6749" x="3479800" y="6069013"/>
          <p14:tracePt t="6753" x="3563938" y="5849938"/>
          <p14:tracePt t="6761" x="3619500" y="5637213"/>
          <p14:tracePt t="6769" x="3663950" y="5513388"/>
          <p14:tracePt t="6775" x="3708400" y="5403850"/>
          <p14:tracePt t="6781" x="3787775" y="5226050"/>
          <p14:tracePt t="6788" x="3832225" y="5086350"/>
          <p14:tracePt t="6795" x="3852863" y="5027613"/>
          <p14:tracePt t="6803" x="3871913" y="4967288"/>
          <p14:tracePt t="6808" x="3892550" y="4913313"/>
          <p14:tracePt t="6817" x="3911600" y="4852988"/>
          <p14:tracePt t="6821" x="3932238" y="4773613"/>
          <p14:tracePt t="6828" x="3951288" y="4679950"/>
          <p14:tracePt t="6836" x="3971925" y="4610100"/>
          <p14:tracePt t="6842" x="3981450" y="4549775"/>
          <p14:tracePt t="6850" x="3990975" y="4510088"/>
          <p14:tracePt t="6857" x="3995738" y="4481513"/>
          <p14:tracePt t="6864" x="4006850" y="4411663"/>
          <p14:tracePt t="6869" x="4006850" y="4341813"/>
          <p14:tracePt t="6876" x="4006850" y="4252913"/>
          <p14:tracePt t="6884" x="4006850" y="4183063"/>
          <p14:tracePt t="6890" x="4006850" y="4129088"/>
          <p14:tracePt t="6899" x="4006850" y="4089400"/>
          <p14:tracePt t="6903" x="4006850" y="4059238"/>
          <p14:tracePt t="6911" x="4006850" y="4029075"/>
          <p14:tracePt t="6918" x="3995738" y="3984625"/>
          <p14:tracePt t="6924" x="3995738" y="3954463"/>
          <p14:tracePt t="6931" x="3995738" y="3914775"/>
          <p14:tracePt t="6937" x="3995738" y="3895725"/>
          <p14:tracePt t="6944" x="3995738" y="3875088"/>
          <p14:tracePt t="6951" x="3995738" y="3860800"/>
          <p14:tracePt t="6968" x="3990975" y="3851275"/>
          <p14:tracePt t="6972" x="3986213" y="3846513"/>
          <p14:tracePt t="6978" x="3986213" y="3840163"/>
          <p14:tracePt t="6985" x="3986213" y="3835400"/>
          <p14:tracePt t="6992" x="3976688" y="3821113"/>
          <p14:tracePt t="7000" x="3971925" y="3806825"/>
          <p14:tracePt t="7006" x="3971925" y="3795713"/>
          <p14:tracePt t="7012" x="3971925" y="3781425"/>
          <p14:tracePt t="7020" x="3971925" y="3771900"/>
          <p14:tracePt t="7026" x="3971925" y="3746500"/>
          <p14:tracePt t="7034" x="3971925" y="3736975"/>
          <p14:tracePt t="7041" x="3981450" y="3711575"/>
          <p14:tracePt t="7048" x="3995738" y="3697288"/>
          <p14:tracePt t="7054" x="3995738" y="3687763"/>
          <p14:tracePt t="7061" x="4006850" y="3671888"/>
          <p14:tracePt t="7068" x="4006850" y="3662363"/>
          <p14:tracePt t="7074" x="4016375" y="3652838"/>
          <p14:tracePt t="7081" x="4021138" y="3648075"/>
          <p14:tracePt t="7102" x="4030663" y="3641725"/>
          <p14:tracePt t="7108" x="4030663" y="3636963"/>
          <p14:tracePt t="7117" x="4046538" y="3636963"/>
          <p14:tracePt t="7122" x="4051300" y="3636963"/>
          <p14:tracePt t="7128" x="4060825" y="3636963"/>
          <p14:tracePt t="7136" x="4065588" y="3636963"/>
          <p14:tracePt t="7142" x="4079875" y="3636963"/>
          <p14:tracePt t="7217" x="4086225" y="3636963"/>
          <p14:tracePt t="7224" x="4090988" y="3636963"/>
          <p14:tracePt t="7232" x="4095750" y="3636963"/>
          <p14:tracePt t="7238" x="4110038" y="3636963"/>
          <p14:tracePt t="7246" x="4119563" y="3636963"/>
          <p14:tracePt t="7252" x="4125913" y="3636963"/>
          <p14:tracePt t="7259" x="4140200" y="3636963"/>
          <p14:tracePt t="7267" x="4149725" y="3636963"/>
          <p14:tracePt t="7280" x="4154488" y="3636963"/>
          <p14:tracePt t="7286" x="4165600" y="3636963"/>
          <p14:tracePt t="7301" x="4170363" y="3636963"/>
          <p14:tracePt t="7307" x="4175125" y="3636963"/>
          <p14:tracePt t="7315" x="4184650" y="3636963"/>
          <p14:tracePt t="7321" x="4189413" y="3636963"/>
          <p14:tracePt t="7327" x="4198938" y="3636963"/>
          <p14:tracePt t="7334" x="4205288" y="3636963"/>
          <p14:tracePt t="7340" x="4210050" y="3632200"/>
          <p14:tracePt t="7354" x="4214813" y="3632200"/>
          <p14:tracePt t="7368" x="4219575" y="3627438"/>
          <p14:tracePt t="7382" x="4224338" y="3617913"/>
          <p14:tracePt t="7388" x="4229100" y="3613150"/>
          <p14:tracePt t="7395" x="4244975" y="3608388"/>
          <p14:tracePt t="7402" x="4249738" y="3602038"/>
          <p14:tracePt t="7408" x="4259263" y="3597275"/>
          <p14:tracePt t="7417" x="4273550" y="3587750"/>
          <p14:tracePt t="7422" x="4279900" y="3587750"/>
          <p14:tracePt t="7431" x="4294188" y="3582988"/>
          <p14:tracePt t="7437" x="4298950" y="3582988"/>
          <p14:tracePt t="7444" x="4303713" y="3582988"/>
          <p14:tracePt t="7613" x="4298950" y="3582988"/>
          <p14:tracePt t="7627" x="4284663" y="3582988"/>
          <p14:tracePt t="7634" x="4273550" y="3592513"/>
          <p14:tracePt t="7641" x="4259263" y="3597275"/>
          <p14:tracePt t="7649" x="4229100" y="3597275"/>
          <p14:tracePt t="7655" x="4179888" y="3608388"/>
          <p14:tracePt t="7661" x="4135438" y="3613150"/>
          <p14:tracePt t="7669" x="4095750" y="3613150"/>
          <p14:tracePt t="7675" x="4051300" y="3632200"/>
          <p14:tracePt t="7682" x="4021138" y="3632200"/>
          <p14:tracePt t="7688" x="3967163" y="3648075"/>
          <p14:tracePt t="7696" x="3902075" y="3648075"/>
          <p14:tracePt t="7702" x="3841750" y="3657600"/>
          <p14:tracePt t="7710" x="3762375" y="3667125"/>
          <p14:tracePt t="7717" x="3708400" y="3667125"/>
          <p14:tracePt t="7722" x="3668713" y="3676650"/>
          <p14:tracePt t="7730" x="3638550" y="3676650"/>
          <p14:tracePt t="7736" x="3613150" y="3676650"/>
          <p14:tracePt t="7743" x="3584575" y="3676650"/>
          <p14:tracePt t="7751" x="3563938" y="3676650"/>
          <p14:tracePt t="7757" x="3544888" y="3676650"/>
          <p14:tracePt t="7764" x="3514725" y="3676650"/>
          <p14:tracePt t="7771" x="3494088" y="3676650"/>
          <p14:tracePt t="7777" x="3470275" y="3676650"/>
          <p14:tracePt t="7785" x="3449638" y="3676650"/>
          <p14:tracePt t="7792" x="3435350" y="3676650"/>
          <p14:tracePt t="7799" x="3425825" y="3676650"/>
          <p14:tracePt t="7804" x="3409950" y="3676650"/>
          <p14:tracePt t="7811" x="3405188" y="3676650"/>
          <p14:tracePt t="7819" x="3400425" y="3676650"/>
          <p14:tracePt t="7825" x="3395663" y="3676650"/>
          <p14:tracePt t="7839" x="3390900" y="3676650"/>
          <p14:tracePt t="7846" x="3386138" y="3676650"/>
          <p14:tracePt t="7860" x="3375025" y="3676650"/>
          <p14:tracePt t="7868" x="3370263" y="3676650"/>
          <p14:tracePt t="7879" x="3360738" y="3676650"/>
          <p14:tracePt t="7886" x="3355975" y="3681413"/>
          <p14:tracePt t="7893" x="3351213" y="3681413"/>
          <p14:tracePt t="7901" x="3351213" y="3687763"/>
          <p14:tracePt t="7908" x="3340100" y="3692525"/>
          <p14:tracePt t="7915" x="3335338" y="3692525"/>
          <p14:tracePt t="7927" x="3335338" y="3697288"/>
          <p14:tracePt t="7935" x="3335338" y="3702050"/>
          <p14:tracePt t="7956" x="3335338" y="3711575"/>
          <p14:tracePt t="7962" x="3355975" y="3716338"/>
          <p14:tracePt t="7968" x="3390900" y="3732213"/>
          <p14:tracePt t="7975" x="3425825" y="3756025"/>
          <p14:tracePt t="7983" x="3484563" y="3795713"/>
          <p14:tracePt t="7989" x="3533775" y="3846513"/>
          <p14:tracePt t="7997" x="3579813" y="3886200"/>
          <p14:tracePt t="8003" x="3643313" y="3944938"/>
          <p14:tracePt t="8009" x="3678238" y="3994150"/>
          <p14:tracePt t="8017" x="3743325" y="4044950"/>
          <p14:tracePt t="8023" x="3778250" y="4078288"/>
          <p14:tracePt t="8031" x="3806825" y="4098925"/>
          <p14:tracePt t="8037" x="3836988" y="4133850"/>
          <p14:tracePt t="8043" x="3857625" y="4148138"/>
          <p14:tracePt t="8051" x="3871913" y="4159250"/>
          <p14:tracePt t="8058" x="3886200" y="4173538"/>
          <p14:tracePt t="8065" x="3902075" y="4187825"/>
          <p14:tracePt t="8071" x="3906838" y="4192588"/>
          <p14:tracePt t="8078" x="3911600" y="4198938"/>
          <p14:tracePt t="8085" x="3916363" y="4213225"/>
          <p14:tracePt t="8091" x="3921125" y="4217988"/>
          <p14:tracePt t="8099" x="3921125" y="4222750"/>
          <p14:tracePt t="8106" x="3921125" y="4227513"/>
          <p14:tracePt t="8113" x="3921125" y="4232275"/>
          <p14:tracePt t="8119" x="3925888" y="4232275"/>
          <p14:tracePt t="8134" x="3925888" y="4243388"/>
          <p14:tracePt t="8146" x="3937000" y="4243388"/>
          <p14:tracePt t="8169" x="3946525" y="4243388"/>
          <p14:tracePt t="8173" x="3956050" y="4243388"/>
          <p14:tracePt t="8181" x="3960813" y="4243388"/>
          <p14:tracePt t="8188" x="3976688" y="4243388"/>
          <p14:tracePt t="8194" x="3990975" y="4238625"/>
          <p14:tracePt t="8201" x="4011613" y="4238625"/>
          <p14:tracePt t="8207" x="4021138" y="4238625"/>
          <p14:tracePt t="8215" x="4056063" y="4222750"/>
          <p14:tracePt t="8222" x="4086225" y="4208463"/>
          <p14:tracePt t="8229" x="4119563" y="4187825"/>
          <p14:tracePt t="8235" x="4149725" y="4183063"/>
          <p14:tracePt t="8242" x="4170363" y="4173538"/>
          <p14:tracePt t="8249" x="4194175" y="4159250"/>
          <p14:tracePt t="8256" x="4210050" y="4159250"/>
          <p14:tracePt t="8263" x="4214813" y="4152900"/>
          <p14:tracePt t="8269" x="4219575" y="4148138"/>
          <p14:tracePt t="8304" x="4219575" y="4143375"/>
          <p14:tracePt t="8311" x="4219575" y="4138613"/>
          <p14:tracePt t="8324" x="4224338" y="4124325"/>
          <p14:tracePt t="8332" x="4229100" y="4113213"/>
          <p14:tracePt t="8337" x="4229100" y="4098925"/>
          <p14:tracePt t="8344" x="4244975" y="4078288"/>
          <p14:tracePt t="8352" x="4254500" y="4033838"/>
          <p14:tracePt t="8357" x="4264025" y="3994150"/>
          <p14:tracePt t="8366" x="4279900" y="3949700"/>
          <p14:tracePt t="8372" x="4289425" y="3905250"/>
          <p14:tracePt t="8379" x="4298950" y="3886200"/>
          <p14:tracePt t="8386" x="4313238" y="3851275"/>
          <p14:tracePt t="8391" x="4319588" y="3846513"/>
          <p14:tracePt t="8399" x="4338638" y="3816350"/>
          <p14:tracePt t="8405" x="4343400" y="3811588"/>
          <p14:tracePt t="8412" x="4403725" y="3756025"/>
          <p14:tracePt t="8419" x="4478338" y="3702050"/>
          <p14:tracePt t="8426" x="4562475" y="3636963"/>
          <p14:tracePt t="8432" x="4567238" y="3632200"/>
          <p14:tracePt t="8439" x="4760913" y="3508375"/>
          <p14:tracePt t="8447" x="4770438" y="3508375"/>
          <p14:tracePt t="8453" x="4949825" y="3394075"/>
          <p14:tracePt t="8460" x="4954588" y="3394075"/>
          <p14:tracePt t="8468" x="5092700" y="3335338"/>
          <p14:tracePt t="8473" x="5176838" y="3314700"/>
          <p14:tracePt t="8480" x="5281613" y="3289300"/>
          <p14:tracePt t="8487" x="5391150" y="3270250"/>
          <p14:tracePt t="8494" x="5495925" y="3270250"/>
          <p14:tracePt t="8502" x="5599113" y="3270250"/>
          <p14:tracePt t="8509" x="5734050" y="3270250"/>
          <p14:tracePt t="8516" x="5911850" y="3270250"/>
          <p14:tracePt t="8521" x="6056313" y="3270250"/>
          <p14:tracePt t="8528" x="6189663" y="3270250"/>
          <p14:tracePt t="8536" x="6408738" y="3270250"/>
          <p14:tracePt t="8542" x="6572250" y="3270250"/>
          <p14:tracePt t="8550" x="6667500" y="3270250"/>
          <p14:tracePt t="8555" x="6781800" y="3270250"/>
          <p14:tracePt t="8562" x="6945313" y="3270250"/>
          <p14:tracePt t="8569" x="7034213" y="3270250"/>
          <p14:tracePt t="8576" x="7113588" y="3270250"/>
          <p14:tracePt t="8583" x="7167563" y="3270250"/>
          <p14:tracePt t="8590" x="7237413" y="3270250"/>
          <p14:tracePt t="8596" x="7302500" y="3270250"/>
          <p14:tracePt t="8603" x="7356475" y="3270250"/>
          <p14:tracePt t="8610" x="7396163" y="3270250"/>
          <p14:tracePt t="8618" x="7440613" y="3270250"/>
          <p14:tracePt t="8623" x="7461250" y="3270250"/>
          <p14:tracePt t="8632" x="7480300" y="3275013"/>
          <p14:tracePt t="8638" x="7486650" y="3279775"/>
          <p14:tracePt t="8645" x="7496175" y="3289300"/>
          <p14:tracePt t="8652" x="7510463" y="3314700"/>
          <p14:tracePt t="8658" x="7510463" y="3335338"/>
          <p14:tracePt t="8668" x="7515225" y="3354388"/>
          <p14:tracePt t="8672" x="7515225" y="3379788"/>
          <p14:tracePt t="8678" x="7515225" y="3398838"/>
          <p14:tracePt t="8686" x="7515225" y="3414713"/>
          <p14:tracePt t="8692" x="7515225" y="3424238"/>
          <p14:tracePt t="8699" x="7515225" y="3429000"/>
          <p14:tracePt t="8713" x="7515225" y="3438525"/>
          <p14:tracePt t="9062" x="7480300" y="3503613"/>
          <p14:tracePt t="9067" x="7421563" y="3641725"/>
          <p14:tracePt t="9074" x="7391400" y="3751263"/>
          <p14:tracePt t="9083" x="7346950" y="3846513"/>
          <p14:tracePt t="9088" x="7316788" y="3919538"/>
          <p14:tracePt t="9096" x="7286625" y="3975100"/>
          <p14:tracePt t="9103" x="7246938" y="4049713"/>
          <p14:tracePt t="9109" x="7192963" y="4124325"/>
          <p14:tracePt t="9116" x="7143750" y="4168775"/>
          <p14:tracePt t="9122" x="7104063" y="4232275"/>
          <p14:tracePt t="9129" x="7034213" y="4292600"/>
          <p14:tracePt t="9136" x="6959600" y="4337050"/>
          <p14:tracePt t="9143" x="6900863" y="4376738"/>
          <p14:tracePt t="9149" x="6840538" y="4416425"/>
          <p14:tracePt t="9156" x="6756400" y="4446588"/>
          <p14:tracePt t="9164" x="6696075" y="4476750"/>
          <p14:tracePt t="9171" x="6611938" y="4516438"/>
          <p14:tracePt t="9178" x="6518275" y="4560888"/>
          <p14:tracePt t="9185" x="6434138" y="4600575"/>
          <p14:tracePt t="9190" x="6359525" y="4645025"/>
          <p14:tracePt t="9197" x="6264275" y="4708525"/>
          <p14:tracePt t="9204" x="6175375" y="4764088"/>
          <p14:tracePt t="9211" x="6091238" y="4803775"/>
          <p14:tracePt t="9219" x="6011863" y="4838700"/>
          <p14:tracePt t="9225" x="5951538" y="4852988"/>
          <p14:tracePt t="9232" x="5897563" y="4873625"/>
          <p14:tracePt t="9239" x="5837238" y="4892675"/>
          <p14:tracePt t="9246" x="5768975" y="4913313"/>
          <p14:tracePt t="9253" x="5713413" y="4913313"/>
          <p14:tracePt t="9259" x="5643563" y="4922838"/>
          <p14:tracePt t="9266" x="5589588" y="4932363"/>
          <p14:tracePt t="9272" x="5535613" y="4932363"/>
          <p14:tracePt t="9279" x="5505450" y="4932363"/>
          <p14:tracePt t="9287" x="5465763" y="4927600"/>
          <p14:tracePt t="9294" x="5426075" y="4927600"/>
          <p14:tracePt t="9302" x="5370513" y="4918075"/>
          <p14:tracePt t="9307" x="5341938" y="4918075"/>
          <p14:tracePt t="9314" x="5307013" y="4913313"/>
          <p14:tracePt t="9321" x="5276850" y="4902200"/>
          <p14:tracePt t="9327" x="5246688" y="4902200"/>
          <p14:tracePt t="9335" x="5227638" y="4897438"/>
          <p14:tracePt t="9341" x="5207000" y="4887913"/>
          <p14:tracePt t="9348" x="5192713" y="4878388"/>
          <p14:tracePt t="9354" x="5167313" y="4868863"/>
          <p14:tracePt t="9362" x="5157788" y="4862513"/>
          <p14:tracePt t="9369" x="5132388" y="4848225"/>
          <p14:tracePt t="9376" x="5118100" y="4822825"/>
          <p14:tracePt t="9384" x="5103813" y="4803775"/>
          <p14:tracePt t="9388" x="5087938" y="4768850"/>
          <p14:tracePt t="9395" x="5064125" y="4733925"/>
          <p14:tracePt t="9403" x="5048250" y="4714875"/>
          <p14:tracePt t="9410" x="5033963" y="4689475"/>
          <p14:tracePt t="9416" x="5008563" y="4668838"/>
          <p14:tracePt t="9423" x="4994275" y="4645025"/>
          <p14:tracePt t="9430" x="4973638" y="4629150"/>
          <p14:tracePt t="9437" x="4949825" y="4614863"/>
          <p14:tracePt t="9444" x="4933950" y="4605338"/>
          <p14:tracePt t="9452" x="4919663" y="4589463"/>
          <p14:tracePt t="9457" x="4914900" y="4584700"/>
          <p14:tracePt t="9463" x="4910138" y="4575175"/>
          <p14:tracePt t="9471" x="4899025" y="4565650"/>
          <p14:tracePt t="9477" x="4899025" y="4549775"/>
          <p14:tracePt t="9485" x="4899025" y="4530725"/>
          <p14:tracePt t="9491" x="4899025" y="4510088"/>
          <p14:tracePt t="9500" x="4899025" y="4470400"/>
          <p14:tracePt t="9504" x="4910138" y="4425950"/>
          <p14:tracePt t="9512" x="4919663" y="4371975"/>
          <p14:tracePt t="9519" x="4929188" y="4346575"/>
          <p14:tracePt t="9525" x="4945063" y="4327525"/>
          <p14:tracePt t="9533" x="4949825" y="4302125"/>
          <p14:tracePt t="9539" x="4954588" y="4287838"/>
          <p14:tracePt t="9545" x="4954588" y="4278313"/>
          <p14:tracePt t="9553" x="4968875" y="4262438"/>
          <p14:tracePt t="9560" x="4978400" y="4248150"/>
          <p14:tracePt t="9567" x="4984750" y="4243388"/>
          <p14:tracePt t="9574" x="4994275" y="4232275"/>
          <p14:tracePt t="9579" x="4999038" y="4227513"/>
          <p14:tracePt t="9588" x="5008563" y="4213225"/>
          <p14:tracePt t="9593" x="5024438" y="4192588"/>
          <p14:tracePt t="9602" x="5029200" y="4168775"/>
          <p14:tracePt t="9607" x="5038725" y="4152900"/>
          <p14:tracePt t="9614" x="5048250" y="4143375"/>
          <p14:tracePt t="9620" x="5064125" y="4119563"/>
          <p14:tracePt t="9627" x="5073650" y="4098925"/>
          <p14:tracePt t="9636" x="5078413" y="4084638"/>
          <p14:tracePt t="9642" x="5092700" y="4059238"/>
          <p14:tracePt t="9650" x="5103813" y="4049713"/>
          <p14:tracePt t="9655" x="5113338" y="4038600"/>
          <p14:tracePt t="9661" x="5122863" y="4029075"/>
          <p14:tracePt t="9669" x="5132388" y="4019550"/>
          <p14:tracePt t="9675" x="5132388" y="4014788"/>
          <p14:tracePt t="9683" x="5148263" y="4014788"/>
          <p14:tracePt t="9690" x="5148263" y="4010025"/>
          <p14:tracePt t="9697" x="5153025" y="4005263"/>
          <p14:tracePt t="9702" x="5157788" y="4005263"/>
          <p14:tracePt t="9717" x="5162550" y="3998913"/>
          <p14:tracePt t="9731" x="5167313" y="3994150"/>
          <p14:tracePt t="9743" x="5172075" y="3994150"/>
          <p14:tracePt t="9752" x="5183188" y="3984625"/>
          <p14:tracePt t="9757" x="5187950" y="3979863"/>
          <p14:tracePt t="9765" x="5192713" y="3979863"/>
          <p14:tracePt t="9772" x="5202238" y="3975100"/>
          <p14:tracePt t="9778" x="5218113" y="3970338"/>
          <p14:tracePt t="9786" x="5232400" y="3970338"/>
          <p14:tracePt t="9790" x="5246688" y="3954463"/>
          <p14:tracePt t="9800" x="5257800" y="3944938"/>
          <p14:tracePt t="9805" x="5281613" y="3940175"/>
          <p14:tracePt t="9812" x="5302250" y="3940175"/>
          <p14:tracePt t="9819" x="5316538" y="3935413"/>
          <p14:tracePt t="9826" x="5337175" y="3925888"/>
          <p14:tracePt t="9834" x="5356225" y="3925888"/>
          <p14:tracePt t="9840" x="5370513" y="3925888"/>
          <p14:tracePt t="9847" x="5381625" y="3925888"/>
          <p14:tracePt t="9854" x="5395913" y="3925888"/>
          <p14:tracePt t="9859" x="5410200" y="3925888"/>
          <p14:tracePt t="9866" x="5416550" y="3919538"/>
          <p14:tracePt t="9874" x="5426075" y="3919538"/>
          <p14:tracePt t="9880" x="5440363" y="3914775"/>
          <p14:tracePt t="9887" x="5449888" y="3914775"/>
          <p14:tracePt t="9893" x="5475288" y="3914775"/>
          <p14:tracePt t="9901" x="5484813" y="3914775"/>
          <p14:tracePt t="9907" x="5510213" y="3905250"/>
          <p14:tracePt t="9914" x="5530850" y="3900488"/>
          <p14:tracePt t="9921" x="5549900" y="3900488"/>
          <p14:tracePt t="9928" x="5575300" y="3900488"/>
          <p14:tracePt t="9935" x="5603875" y="3900488"/>
          <p14:tracePt t="9941" x="5624513" y="3900488"/>
          <p14:tracePt t="9950" x="5643563" y="3900488"/>
          <p14:tracePt t="9955" x="5664200" y="3900488"/>
          <p14:tracePt t="9962" x="5689600" y="3900488"/>
          <p14:tracePt t="9970" x="5708650" y="3900488"/>
          <p14:tracePt t="9975" x="5748338" y="3900488"/>
          <p14:tracePt t="9983" x="5778500" y="3910013"/>
          <p14:tracePt t="9989" x="5822950" y="3919538"/>
          <p14:tracePt t="9995" x="5867400" y="3925888"/>
          <p14:tracePt t="10003" x="5897563" y="3944938"/>
          <p14:tracePt t="10010" x="5922963" y="3959225"/>
          <p14:tracePt t="10017" x="5951538" y="3984625"/>
          <p14:tracePt t="10023" x="5986463" y="3998913"/>
          <p14:tracePt t="10030" x="6011863" y="4024313"/>
          <p14:tracePt t="10037" x="6021388" y="4033838"/>
          <p14:tracePt t="10044" x="6046788" y="4059238"/>
          <p14:tracePt t="10052" x="6061075" y="4073525"/>
          <p14:tracePt t="10057" x="6075363" y="4089400"/>
          <p14:tracePt t="10064" x="6081713" y="4098925"/>
          <p14:tracePt t="10071" x="6086475" y="4113213"/>
          <p14:tracePt t="10078" x="6100763" y="4129088"/>
          <p14:tracePt t="10086" x="6110288" y="4143375"/>
          <p14:tracePt t="10091" x="6126163" y="4164013"/>
          <p14:tracePt t="10099" x="6130925" y="4178300"/>
          <p14:tracePt t="10105" x="6145213" y="4192588"/>
          <p14:tracePt t="10112" x="6149975" y="4208463"/>
          <p14:tracePt t="10120" x="6161088" y="4217988"/>
          <p14:tracePt t="10126" x="6161088" y="4232275"/>
          <p14:tracePt t="10134" x="6165850" y="4252913"/>
          <p14:tracePt t="10139" x="6175375" y="4278313"/>
          <p14:tracePt t="10146" x="6175375" y="4287838"/>
          <p14:tracePt t="10154" x="6175375" y="4318000"/>
          <p14:tracePt t="10160" x="6180138" y="4341813"/>
          <p14:tracePt t="10168" x="6180138" y="4381500"/>
          <p14:tracePt t="10173" x="6180138" y="4402138"/>
          <p14:tracePt t="10180" x="6175375" y="4441825"/>
          <p14:tracePt t="10188" x="6175375" y="4460875"/>
          <p14:tracePt t="10194" x="6170613" y="4491038"/>
          <p14:tracePt t="10202" x="6161088" y="4516438"/>
          <p14:tracePt t="10208" x="6161088" y="4535488"/>
          <p14:tracePt t="10214" x="6156325" y="4549775"/>
          <p14:tracePt t="10221" x="6156325" y="4560888"/>
          <p14:tracePt t="10228" x="6149975" y="4575175"/>
          <p14:tracePt t="10236" x="6149975" y="4579938"/>
          <p14:tracePt t="10242" x="6140450" y="4584700"/>
          <p14:tracePt t="10248" x="6135688" y="4600575"/>
          <p14:tracePt t="10263" x="6130925" y="4614863"/>
          <p14:tracePt t="10269" x="6126163" y="4624388"/>
          <p14:tracePt t="10276" x="6110288" y="4635500"/>
          <p14:tracePt t="10282" x="6100763" y="4645025"/>
          <p14:tracePt t="10289" x="6096000" y="4659313"/>
          <p14:tracePt t="10296" x="6081713" y="4675188"/>
          <p14:tracePt t="10303" x="6065838" y="4699000"/>
          <p14:tracePt t="10310" x="6051550" y="4708525"/>
          <p14:tracePt t="10318" x="6035675" y="4733925"/>
          <p14:tracePt t="10324" x="6007100" y="4759325"/>
          <p14:tracePt t="10330" x="5981700" y="4778375"/>
          <p14:tracePt t="10338" x="5962650" y="4803775"/>
          <p14:tracePt t="10344" x="5937250" y="4818063"/>
          <p14:tracePt t="10352" x="5916613" y="4833938"/>
          <p14:tracePt t="10359" x="5892800" y="4848225"/>
          <p14:tracePt t="10366" x="5862638" y="4862513"/>
          <p14:tracePt t="10372" x="5848350" y="4878388"/>
          <p14:tracePt t="10379" x="5818188" y="4887913"/>
          <p14:tracePt t="10387" x="5803900" y="4892675"/>
          <p14:tracePt t="10392" x="5788025" y="4908550"/>
          <p14:tracePt t="10400" x="5778500" y="4908550"/>
          <p14:tracePt t="10406" x="5762625" y="4913313"/>
          <p14:tracePt t="10412" x="5748338" y="4922838"/>
          <p14:tracePt t="10420" x="5738813" y="4922838"/>
          <p14:tracePt t="10426" x="5722938" y="4922838"/>
          <p14:tracePt t="10433" x="5708650" y="4922838"/>
          <p14:tracePt t="10441" x="5689600" y="4922838"/>
          <p14:tracePt t="10447" x="5668963" y="4922838"/>
          <p14:tracePt t="10454" x="5649913" y="4922838"/>
          <p14:tracePt t="10460" x="5624513" y="4922838"/>
          <p14:tracePt t="10468" x="5594350" y="4922838"/>
          <p14:tracePt t="10474" x="5575300" y="4922838"/>
          <p14:tracePt t="10481" x="5554663" y="4922838"/>
          <p14:tracePt t="10488" x="5524500" y="4922838"/>
          <p14:tracePt t="10495" x="5505450" y="4922838"/>
          <p14:tracePt t="10502" x="5480050" y="4922838"/>
          <p14:tracePt t="10509" x="5470525" y="4922838"/>
          <p14:tracePt t="10518" x="5456238" y="4922838"/>
          <p14:tracePt t="10523" x="5445125" y="4922838"/>
          <p14:tracePt t="10528" x="5430838" y="4922838"/>
          <p14:tracePt t="10536" x="5416550" y="4922838"/>
          <p14:tracePt t="10542" x="5410200" y="4922838"/>
          <p14:tracePt t="10551" x="5405438" y="4922838"/>
          <p14:tracePt t="10556" x="5395913" y="4922838"/>
          <p14:tracePt t="10563" x="5381625" y="4922838"/>
          <p14:tracePt t="10570" x="5370513" y="4922838"/>
          <p14:tracePt t="10577" x="5356225" y="4918075"/>
          <p14:tracePt t="10584" x="5341938" y="4918075"/>
          <p14:tracePt t="10590" x="5330825" y="4913313"/>
          <p14:tracePt t="10597" x="5326063" y="4913313"/>
          <p14:tracePt t="10604" x="5316538" y="4913313"/>
          <p14:tracePt t="10610" x="5307013" y="4913313"/>
          <p14:tracePt t="10625" x="5302250" y="4913313"/>
          <p14:tracePt t="10632" x="5297488" y="4913313"/>
          <p14:tracePt t="13377" x="5311775" y="4883150"/>
          <p14:tracePt t="13382" x="5337175" y="4848225"/>
          <p14:tracePt t="13389" x="5370513" y="4813300"/>
          <p14:tracePt t="13396" x="5391150" y="4778375"/>
          <p14:tracePt t="13405" x="5410200" y="4759325"/>
          <p14:tracePt t="13410" x="5426075" y="4733925"/>
          <p14:tracePt t="13417" x="5435600" y="4719638"/>
          <p14:tracePt t="13424" x="5449888" y="4708525"/>
          <p14:tracePt t="13431" x="5461000" y="4694238"/>
          <p14:tracePt t="13438" x="5470525" y="4679950"/>
          <p14:tracePt t="13445" x="5475288" y="4659313"/>
          <p14:tracePt t="13452" x="5491163" y="4645025"/>
          <p14:tracePt t="13458" x="5500688" y="4619625"/>
          <p14:tracePt t="13464" x="5505450" y="4600575"/>
          <p14:tracePt t="13472" x="5510213" y="4584700"/>
          <p14:tracePt t="13479" x="5519738" y="4565650"/>
          <p14:tracePt t="13485" x="5519738" y="4549775"/>
          <p14:tracePt t="13492" x="5519738" y="4540250"/>
          <p14:tracePt t="13498" x="5519738" y="4535488"/>
          <p14:tracePt t="13506" x="5519738" y="4521200"/>
          <p14:tracePt t="13512" x="5519738" y="4510088"/>
          <p14:tracePt t="13520" x="5519738" y="4495800"/>
          <p14:tracePt t="13527" x="5514975" y="4476750"/>
          <p14:tracePt t="13533" x="5510213" y="4451350"/>
          <p14:tracePt t="13539" x="5510213" y="4441825"/>
          <p14:tracePt t="13547" x="5495925" y="4425950"/>
          <p14:tracePt t="13554" x="5491163" y="4411663"/>
          <p14:tracePt t="13561" x="5484813" y="4406900"/>
          <p14:tracePt t="13569" x="5484813" y="4402138"/>
          <p14:tracePt t="13574" x="5475288" y="4386263"/>
          <p14:tracePt t="13581" x="5470525" y="4386263"/>
          <p14:tracePt t="13589" x="5465763" y="4381500"/>
          <p14:tracePt t="13594" x="5461000" y="4376738"/>
          <p14:tracePt t="13608" x="5456238" y="4376738"/>
          <p14:tracePt t="13613" x="5449888" y="4376738"/>
          <p14:tracePt t="13628" x="5440363" y="4376738"/>
          <p14:tracePt t="13637" x="5435600" y="4376738"/>
          <p14:tracePt t="13649" x="5430838" y="4376738"/>
          <p14:tracePt t="13656" x="5426075" y="4376738"/>
          <p14:tracePt t="13676" x="5421313" y="4376738"/>
          <p14:tracePt t="13725" x="5416550" y="4376738"/>
          <p14:tracePt t="13738" x="5410200" y="4381500"/>
          <p14:tracePt t="13744" x="5405438" y="4381500"/>
          <p14:tracePt t="13751" x="5405438" y="4386263"/>
          <p14:tracePt t="13758" x="5395913" y="4397375"/>
          <p14:tracePt t="13765" x="5391150" y="4397375"/>
          <p14:tracePt t="13772" x="5391150" y="4406900"/>
          <p14:tracePt t="13779" x="5386388" y="4406900"/>
          <p14:tracePt t="13787" x="5381625" y="4411663"/>
          <p14:tracePt t="13792" x="5381625" y="4416425"/>
          <p14:tracePt t="13799" x="5376863" y="4416425"/>
          <p14:tracePt t="13806" x="5370513" y="4421188"/>
          <p14:tracePt t="13812" x="5370513" y="4430713"/>
          <p14:tracePt t="13827" x="5370513" y="4437063"/>
          <p14:tracePt t="13836" x="5370513" y="4441825"/>
          <p14:tracePt t="13847" x="5370513" y="4446588"/>
          <p14:tracePt t="13874" x="5370513" y="4451350"/>
          <p14:tracePt t="13915" x="5370513" y="4456113"/>
          <p14:tracePt t="13922" x="5370513" y="4460875"/>
          <p14:tracePt t="13935" x="5370513" y="4470400"/>
          <p14:tracePt t="13942" x="5370513" y="4476750"/>
          <p14:tracePt t="13957" x="5370513" y="4481513"/>
          <p14:tracePt t="13973" x="5370513" y="4495800"/>
          <p14:tracePt t="13977" x="5370513" y="4505325"/>
          <p14:tracePt t="13984" x="5370513" y="4516438"/>
          <p14:tracePt t="13990" x="5376863" y="4530725"/>
          <p14:tracePt t="13997" x="5386388" y="4540250"/>
          <p14:tracePt t="14005" x="5391150" y="4565650"/>
          <p14:tracePt t="14010" x="5405438" y="4579938"/>
          <p14:tracePt t="14017" x="5410200" y="4589463"/>
          <p14:tracePt t="14024" x="5421313" y="4605338"/>
          <p14:tracePt t="14031" x="5435600" y="4619625"/>
          <p14:tracePt t="14039" x="5440363" y="4624388"/>
          <p14:tracePt t="14045" x="5445125" y="4629150"/>
          <p14:tracePt t="14053" x="5445125" y="4635500"/>
          <p14:tracePt t="14058" x="5449888" y="4649788"/>
          <p14:tracePt t="14065" x="5456238" y="4649788"/>
          <p14:tracePt t="14072" x="5456238" y="4654550"/>
          <p14:tracePt t="14079" x="5456238" y="4659313"/>
          <p14:tracePt t="14093" x="5456238" y="4664075"/>
          <p14:tracePt t="14107" x="5461000" y="4675188"/>
          <p14:tracePt t="14122" x="5470525" y="4679950"/>
          <p14:tracePt t="14127" x="5470525" y="4684713"/>
          <p14:tracePt t="14140" x="5475288" y="4689475"/>
          <p14:tracePt t="14147" x="5480050" y="4694238"/>
          <p14:tracePt t="14162" x="5484813" y="4699000"/>
          <p14:tracePt t="14169" x="5484813" y="4703763"/>
          <p14:tracePt t="14174" x="5491163" y="4703763"/>
          <p14:tracePt t="14181" x="5491163" y="4708525"/>
          <p14:tracePt t="14189" x="5491163" y="4719638"/>
          <p14:tracePt t="14612" x="5461000" y="4714875"/>
          <p14:tracePt t="14619" x="5430838" y="4708525"/>
          <p14:tracePt t="14625" x="5400675" y="4699000"/>
          <p14:tracePt t="14633" x="5370513" y="4699000"/>
          <p14:tracePt t="14639" x="5337175" y="4694238"/>
          <p14:tracePt t="14645" x="5316538" y="4694238"/>
          <p14:tracePt t="14653" x="5297488" y="4684713"/>
          <p14:tracePt t="14659" x="5272088" y="4679950"/>
          <p14:tracePt t="14666" x="5262563" y="4679950"/>
          <p14:tracePt t="14673" x="5257800" y="4668838"/>
          <p14:tracePt t="14678" x="5251450" y="4668838"/>
          <p14:tracePt t="14686" x="5241925" y="4668838"/>
          <p14:tracePt t="14693" x="5241925" y="4664075"/>
          <p14:tracePt t="14701" x="5237163" y="4664075"/>
          <p14:tracePt t="14708" x="5232400" y="4664075"/>
          <p14:tracePt t="15227" x="5222875" y="4654550"/>
          <p14:tracePt t="15233" x="5197475" y="4640263"/>
          <p14:tracePt t="15240" x="5176838" y="4624388"/>
          <p14:tracePt t="15246" x="5162550" y="4610100"/>
          <p14:tracePt t="15254" x="5137150" y="4584700"/>
          <p14:tracePt t="15261" x="5122863" y="4575175"/>
          <p14:tracePt t="15266" x="5108575" y="4560888"/>
          <p14:tracePt t="15274" x="5092700" y="4535488"/>
          <p14:tracePt t="15281" x="5087938" y="4521200"/>
          <p14:tracePt t="15287" x="5073650" y="4510088"/>
          <p14:tracePt t="15294" x="5073650" y="4495800"/>
          <p14:tracePt t="15303" x="5068888" y="4481513"/>
          <p14:tracePt t="15307" x="5057775" y="4470400"/>
          <p14:tracePt t="15315" x="5057775" y="4456113"/>
          <p14:tracePt t="15323" x="5057775" y="4441825"/>
          <p14:tracePt t="15328" x="5057775" y="4430713"/>
          <p14:tracePt t="15335" x="5057775" y="4416425"/>
          <p14:tracePt t="15343" x="5057775" y="4406900"/>
          <p14:tracePt t="15348" x="5057775" y="4402138"/>
          <p14:tracePt t="15356" x="5064125" y="4397375"/>
          <p14:tracePt t="15362" x="5068888" y="4381500"/>
          <p14:tracePt t="15371" x="5068888" y="4367213"/>
          <p14:tracePt t="15377" x="5083175" y="4357688"/>
          <p14:tracePt t="15382" x="5083175" y="4341813"/>
          <p14:tracePt t="15389" x="5087938" y="4337050"/>
          <p14:tracePt t="15396" x="5092700" y="4332288"/>
          <p14:tracePt t="15411" x="5108575" y="4327525"/>
          <p14:tracePt t="15418" x="5113338" y="4318000"/>
          <p14:tracePt t="15424" x="5118100" y="4306888"/>
          <p14:tracePt t="15431" x="5132388" y="4302125"/>
          <p14:tracePt t="15437" x="5137150" y="4292600"/>
          <p14:tracePt t="15444" x="5143500" y="4283075"/>
          <p14:tracePt t="15451" x="5157788" y="4271963"/>
          <p14:tracePt t="15459" x="5167313" y="4267200"/>
          <p14:tracePt t="15464" x="5183188" y="4262438"/>
          <p14:tracePt t="15473" x="5187950" y="4257675"/>
          <p14:tracePt t="15478" x="5192713" y="4257675"/>
          <p14:tracePt t="15486" x="5192713" y="4248150"/>
          <p14:tracePt t="15492" x="5202238" y="4243388"/>
          <p14:tracePt t="15500" x="5207000" y="4243388"/>
          <p14:tracePt t="15519" x="5211763" y="4243388"/>
          <p14:tracePt t="15855" x="5218113" y="4252913"/>
          <p14:tracePt t="15860" x="5222875" y="4252913"/>
          <p14:tracePt t="15867" x="5222875" y="4257675"/>
          <p14:tracePt t="15874" x="5222875" y="4262438"/>
          <p14:tracePt t="15881" x="5227638" y="4262438"/>
          <p14:tracePt t="15890" x="5232400" y="4267200"/>
          <p14:tracePt t="15896" x="5232400" y="4271963"/>
          <p14:tracePt t="15909" x="5232400" y="4278313"/>
          <p14:tracePt t="15915" x="5241925" y="4283075"/>
          <p14:tracePt t="15930" x="5241925" y="4292600"/>
          <p14:tracePt t="15964" x="5241925" y="4297363"/>
          <p14:tracePt t="17458" x="5227638" y="4297363"/>
          <p14:tracePt t="17465" x="5197475" y="4302125"/>
          <p14:tracePt t="17473" x="5153025" y="4311650"/>
          <p14:tracePt t="17478" x="5122863" y="4311650"/>
          <p14:tracePt t="17485" x="5083175" y="4311650"/>
          <p14:tracePt t="17492" x="5053013" y="4311650"/>
          <p14:tracePt t="17500" x="5033963" y="4311650"/>
          <p14:tracePt t="17507" x="5008563" y="4311650"/>
          <p14:tracePt t="17514" x="4978400" y="4311650"/>
          <p14:tracePt t="17519" x="4968875" y="4311650"/>
          <p14:tracePt t="17526" x="4949825" y="4311650"/>
          <p14:tracePt t="17534" x="4933950" y="4311650"/>
          <p14:tracePt t="17542" x="4929188" y="4311650"/>
          <p14:tracePt t="17548" x="4919663" y="4311650"/>
          <p14:tracePt t="17561" x="4910138" y="4311650"/>
          <p14:tracePt t="17568" x="4905375" y="4311650"/>
          <p14:tracePt t="17582" x="4899025" y="4311650"/>
          <p14:tracePt t="20585" x="4889500" y="4302125"/>
          <p14:tracePt t="20592" x="4879975" y="4283075"/>
          <p14:tracePt t="20599" x="4875213" y="4252913"/>
          <p14:tracePt t="20608" x="4854575" y="4217988"/>
          <p14:tracePt t="20612" x="4854575" y="4187825"/>
          <p14:tracePt t="20620" x="4849813" y="4168775"/>
          <p14:tracePt t="20627" x="4840288" y="4148138"/>
          <p14:tracePt t="20633" x="4840288" y="4124325"/>
          <p14:tracePt t="20642" x="4835525" y="4103688"/>
          <p14:tracePt t="20647" x="4835525" y="4089400"/>
          <p14:tracePt t="20653" x="4835525" y="4084638"/>
          <p14:tracePt t="20660" x="4835525" y="4073525"/>
          <p14:tracePt t="20667" x="4835525" y="4068763"/>
          <p14:tracePt t="20674" x="4835525" y="4054475"/>
          <p14:tracePt t="20682" x="4835525" y="4049713"/>
          <p14:tracePt t="20688" x="4835525" y="4044950"/>
          <p14:tracePt t="20695" x="4835525" y="4038600"/>
          <p14:tracePt t="20701" x="4835525" y="4033838"/>
          <p14:tracePt t="21042" x="4840288" y="4033838"/>
          <p14:tracePt t="21049" x="4845050" y="4038600"/>
          <p14:tracePt t="21056" x="4849813" y="4038600"/>
          <p14:tracePt t="21070" x="4859338" y="4038600"/>
          <p14:tracePt t="21078" x="4864100" y="4044950"/>
          <p14:tracePt t="21132" x="4870450" y="4044950"/>
          <p14:tracePt t="21139" x="4875213" y="4044950"/>
          <p14:tracePt t="21152" x="4879975" y="4044950"/>
          <p14:tracePt t="21160" x="4884738" y="4044950"/>
          <p14:tracePt t="21165" x="4889500" y="4044950"/>
          <p14:tracePt t="21172" x="4899025" y="4044950"/>
          <p14:tracePt t="21186" x="4905375" y="4044950"/>
          <p14:tracePt t="21194" x="4910138" y="4044950"/>
          <p14:tracePt t="21207" x="4914900" y="4044950"/>
          <p14:tracePt t="21213" x="4919663" y="4044950"/>
          <p14:tracePt t="21235" x="4924425" y="4044950"/>
          <p14:tracePt t="21242" x="4929188" y="4044950"/>
          <p14:tracePt t="21248" x="4933950" y="4044950"/>
          <p14:tracePt t="21254" x="4945063" y="4044950"/>
          <p14:tracePt t="21261" x="4954588" y="4044950"/>
          <p14:tracePt t="21269" x="4959350" y="4038600"/>
          <p14:tracePt t="21276" x="4964113" y="4038600"/>
          <p14:tracePt t="21310" x="4964113" y="4033838"/>
          <p14:tracePt t="21351" x="4968875" y="4033838"/>
          <p14:tracePt t="22462" x="4968875" y="4044950"/>
          <p14:tracePt t="22478" x="4968875" y="4049713"/>
          <p14:tracePt t="22484" x="4968875" y="4054475"/>
          <p14:tracePt t="22496" x="4968875" y="4064000"/>
          <p14:tracePt t="22503" x="4968875" y="4068763"/>
          <p14:tracePt t="22517" x="4968875" y="4073525"/>
          <p14:tracePt t="22525" x="4968875" y="4078288"/>
          <p14:tracePt t="22532" x="4964113" y="4078288"/>
          <p14:tracePt t="22537" x="4964113" y="4084638"/>
          <p14:tracePt t="22545" x="4959350" y="4089400"/>
          <p14:tracePt t="22552" x="4954588" y="4089400"/>
          <p14:tracePt t="22559" x="4954588" y="4103688"/>
          <p14:tracePt t="22565" x="4949825" y="4103688"/>
          <p14:tracePt t="22572" x="4945063" y="4108450"/>
          <p14:tracePt t="22578" x="4945063" y="4113213"/>
          <p14:tracePt t="22593" x="4933950" y="4119563"/>
          <p14:tracePt t="22600" x="4929188" y="4124325"/>
          <p14:tracePt t="22614" x="4929188" y="4129088"/>
          <p14:tracePt t="22633" x="4924425" y="4129088"/>
          <p14:tracePt t="23097" x="4919663" y="4129088"/>
          <p14:tracePt t="23179" x="4914900" y="4129088"/>
          <p14:tracePt t="23186" x="4910138" y="4129088"/>
          <p14:tracePt t="23201" x="4905375" y="4129088"/>
          <p14:tracePt t="23207" x="4899025" y="4124325"/>
          <p14:tracePt t="23213" x="4899025" y="4119563"/>
          <p14:tracePt t="23221" x="4899025" y="4108450"/>
          <p14:tracePt t="23228" x="4889500" y="4108450"/>
          <p14:tracePt t="23234" x="4884738" y="4094163"/>
          <p14:tracePt t="23242" x="4884738" y="4084638"/>
          <p14:tracePt t="23247" x="4879975" y="4073525"/>
          <p14:tracePt t="23255" x="4875213" y="4068763"/>
          <p14:tracePt t="23262" x="4875213" y="4059238"/>
          <p14:tracePt t="23269" x="4870450" y="4054475"/>
          <p14:tracePt t="23277" x="4870450" y="4049713"/>
          <p14:tracePt t="23283" x="4864100" y="4038600"/>
          <p14:tracePt t="23289" x="4864100" y="4033838"/>
          <p14:tracePt t="23310" x="4864100" y="4029075"/>
          <p14:tracePt t="23317" x="4864100" y="4024313"/>
          <p14:tracePt t="23330" x="4864100" y="4019550"/>
          <p14:tracePt t="23336" x="4864100" y="4014788"/>
          <p14:tracePt t="23344" x="4864100" y="4010025"/>
          <p14:tracePt t="23351" x="4854575" y="3998913"/>
          <p14:tracePt t="23359" x="4854575" y="3994150"/>
          <p14:tracePt t="23363" x="4854575" y="3989388"/>
          <p14:tracePt t="23370" x="4854575" y="3984625"/>
          <p14:tracePt t="23378" x="4854575" y="3979863"/>
          <p14:tracePt t="23384" x="4854575" y="3975100"/>
          <p14:tracePt t="23393" x="4849813" y="3970338"/>
          <p14:tracePt t="23405" x="4849813" y="3959225"/>
          <p14:tracePt t="23412" x="4849813" y="3954463"/>
          <p14:tracePt t="23427" x="4849813" y="3949700"/>
          <p14:tracePt t="23432" x="4849813" y="3944938"/>
          <p14:tracePt t="23487" x="4849813" y="3940175"/>
          <p14:tracePt t="23494" x="4849813" y="3935413"/>
          <p14:tracePt t="23500" x="4849813" y="3930650"/>
          <p14:tracePt t="23508" x="4849813" y="3925888"/>
          <p14:tracePt t="23528" x="4859338" y="3914775"/>
          <p14:tracePt t="23534" x="4859338" y="3910013"/>
          <p14:tracePt t="23544" x="4864100" y="3910013"/>
          <p14:tracePt t="23549" x="4870450" y="3905250"/>
          <p14:tracePt t="23556" x="4870450" y="3900488"/>
          <p14:tracePt t="23575" x="4875213" y="3900488"/>
          <p14:tracePt t="23582" x="4879975" y="3900488"/>
          <p14:tracePt t="23589" x="4879975" y="3895725"/>
          <p14:tracePt t="23596" x="4884738" y="3895725"/>
          <p14:tracePt t="23602" x="4889500" y="3890963"/>
          <p14:tracePt t="23617" x="4889500" y="3886200"/>
          <p14:tracePt t="23624" x="4899025" y="3886200"/>
          <p14:tracePt t="23630" x="4905375" y="3886200"/>
          <p14:tracePt t="23657" x="4910138" y="3886200"/>
          <p14:tracePt t="23664" x="4914900" y="3886200"/>
          <p14:tracePt t="23678" x="4919663" y="3875088"/>
          <p14:tracePt t="23684" x="4924425" y="3875088"/>
          <p14:tracePt t="23698" x="4929188" y="3875088"/>
          <p14:tracePt t="23705" x="4938713" y="3875088"/>
          <p14:tracePt t="23718" x="4945063" y="3875088"/>
          <p14:tracePt t="23725" x="4949825" y="3875088"/>
          <p14:tracePt t="23732" x="4954588" y="3875088"/>
          <p14:tracePt t="23739" x="4959350" y="3875088"/>
          <p14:tracePt t="23754" x="4968875" y="3875088"/>
          <p14:tracePt t="23766" x="4978400" y="3875088"/>
          <p14:tracePt t="23773" x="4984750" y="3875088"/>
          <p14:tracePt t="23855" x="4989513" y="3875088"/>
          <p14:tracePt t="23862" x="4994275" y="3875088"/>
          <p14:tracePt t="23877" x="4999038" y="3875088"/>
          <p14:tracePt t="23882" x="5003800" y="3875088"/>
          <p14:tracePt t="23889" x="5003800" y="3879850"/>
          <p14:tracePt t="23896" x="5008563" y="3886200"/>
          <p14:tracePt t="23903" x="5018088" y="3886200"/>
          <p14:tracePt t="23911" x="5024438" y="3890963"/>
          <p14:tracePt t="23916" x="5024438" y="3895725"/>
          <p14:tracePt t="23924" x="5029200" y="3895725"/>
          <p14:tracePt t="23937" x="5029200" y="3900488"/>
          <p14:tracePt t="23945" x="5029200" y="3905250"/>
          <p14:tracePt t="23951" x="5033963" y="3905250"/>
          <p14:tracePt t="23962" x="5038725" y="3910013"/>
          <p14:tracePt t="23964" x="5038725" y="3919538"/>
          <p14:tracePt t="23979" x="5038725" y="3925888"/>
          <p14:tracePt t="23985" x="5038725" y="3930650"/>
          <p14:tracePt t="23998" x="5043488" y="3935413"/>
          <p14:tracePt t="24005" x="5043488" y="3940175"/>
          <p14:tracePt t="24013" x="5048250" y="3940175"/>
          <p14:tracePt t="24019" x="5048250" y="3944938"/>
          <p14:tracePt t="24026" x="5048250" y="3949700"/>
          <p14:tracePt t="24039" x="5048250" y="3965575"/>
          <p14:tracePt t="24053" x="5048250" y="3970338"/>
          <p14:tracePt t="24061" x="5057775" y="3975100"/>
          <p14:tracePt t="24067" x="5064125" y="3989388"/>
          <p14:tracePt t="24080" x="5064125" y="3994150"/>
          <p14:tracePt t="24087" x="5064125" y="3998913"/>
          <p14:tracePt t="24095" x="5064125" y="4005263"/>
          <p14:tracePt t="24101" x="5064125" y="4010025"/>
          <p14:tracePt t="24109" x="5068888" y="4014788"/>
          <p14:tracePt t="24114" x="5068888" y="4019550"/>
          <p14:tracePt t="24121" x="5073650" y="4029075"/>
          <p14:tracePt t="24129" x="5073650" y="4033838"/>
          <p14:tracePt t="24135" x="5073650" y="4038600"/>
          <p14:tracePt t="24143" x="5073650" y="4044950"/>
          <p14:tracePt t="24149" x="5078413" y="4049713"/>
          <p14:tracePt t="24155" x="5078413" y="4054475"/>
          <p14:tracePt t="24163" x="5078413" y="4059238"/>
          <p14:tracePt t="24169" x="5078413" y="4064000"/>
          <p14:tracePt t="24183" x="5078413" y="4073525"/>
          <p14:tracePt t="24189" x="5078413" y="4078288"/>
          <p14:tracePt t="24203" x="5078413" y="4084638"/>
          <p14:tracePt t="24211" x="5078413" y="4089400"/>
          <p14:tracePt t="24416" x="5078413" y="4084638"/>
          <p14:tracePt t="24423" x="5078413" y="4073525"/>
          <p14:tracePt t="24429" x="5078413" y="4068763"/>
          <p14:tracePt t="24435" x="5078413" y="4064000"/>
          <p14:tracePt t="24444" x="5078413" y="4059238"/>
          <p14:tracePt t="24502" x="5078413" y="4054475"/>
          <p14:tracePt t="24511" x="5078413" y="4049713"/>
          <p14:tracePt t="24517" x="5083175" y="4049713"/>
          <p14:tracePt t="24525" x="5092700" y="4033838"/>
          <p14:tracePt t="24539" x="5097463" y="4029075"/>
          <p14:tracePt t="24545" x="5103813" y="4024313"/>
          <p14:tracePt t="24560" x="5108575" y="4019550"/>
          <p14:tracePt t="24565" x="5113338" y="4014788"/>
          <p14:tracePt t="24580" x="5118100" y="4010025"/>
          <p14:tracePt t="24585" x="5118100" y="3998913"/>
          <p14:tracePt t="24600" x="5118100" y="3994150"/>
          <p14:tracePt t="24607" x="5118100" y="3989388"/>
          <p14:tracePt t="24682" x="5122863" y="3989388"/>
          <p14:tracePt t="24715" x="5122863" y="3984625"/>
          <p14:tracePt t="24723" x="5132388" y="3979863"/>
          <p14:tracePt t="24730" x="5137150" y="3979863"/>
          <p14:tracePt t="24743" x="5143500" y="3979863"/>
          <p14:tracePt t="24750" x="5148263" y="3979863"/>
          <p14:tracePt t="24778" x="5153025" y="3979863"/>
          <p14:tracePt t="24790" x="5157788" y="3979863"/>
          <p14:tracePt t="24819" x="5162550" y="3979863"/>
          <p14:tracePt t="24825" x="5172075" y="3979863"/>
          <p14:tracePt t="24846" x="5176838" y="3979863"/>
          <p14:tracePt t="24859" x="5183188" y="3979863"/>
          <p14:tracePt t="24865" x="5187950" y="3984625"/>
          <p14:tracePt t="24872" x="5197475" y="3984625"/>
          <p14:tracePt t="24880" x="5197475" y="3989388"/>
          <p14:tracePt t="24887" x="5211763" y="3998913"/>
          <p14:tracePt t="24900" x="5227638" y="4005263"/>
          <p14:tracePt t="24906" x="5227638" y="4010025"/>
          <p14:tracePt t="24914" x="5232400" y="4014788"/>
          <p14:tracePt t="24920" x="5237163" y="4019550"/>
          <p14:tracePt t="24935" x="5237163" y="4024313"/>
          <p14:tracePt t="24940" x="5237163" y="4033838"/>
          <p14:tracePt t="24955" x="5241925" y="4038600"/>
          <p14:tracePt t="24962" x="5241925" y="4044950"/>
          <p14:tracePt t="24976" x="5241925" y="4049713"/>
          <p14:tracePt t="24981" x="5246688" y="4054475"/>
          <p14:tracePt t="24996" x="5246688" y="4059238"/>
          <p14:tracePt t="25003" x="5246688" y="4064000"/>
          <p14:tracePt t="25010" x="5251450" y="4073525"/>
          <p14:tracePt t="25016" x="5257800" y="4078288"/>
          <p14:tracePt t="25022" x="5257800" y="4089400"/>
          <p14:tracePt t="25030" x="5267325" y="4094163"/>
          <p14:tracePt t="25037" x="5267325" y="4098925"/>
          <p14:tracePt t="25045" x="5267325" y="4108450"/>
          <p14:tracePt t="25050" x="5272088" y="4113213"/>
          <p14:tracePt t="25057" x="5272088" y="4119563"/>
          <p14:tracePt t="25064" x="5272088" y="4124325"/>
          <p14:tracePt t="25078" x="5272088" y="4129088"/>
          <p14:tracePt t="25085" x="5272088" y="4133850"/>
          <p14:tracePt t="25200" x="5272088" y="4129088"/>
          <p14:tracePt t="25208" x="5272088" y="4113213"/>
          <p14:tracePt t="25214" x="5272088" y="4103688"/>
          <p14:tracePt t="25221" x="5272088" y="4089400"/>
          <p14:tracePt t="25230" x="5267325" y="4068763"/>
          <p14:tracePt t="25234" x="5262563" y="4044950"/>
          <p14:tracePt t="25241" x="5262563" y="4033838"/>
          <p14:tracePt t="25248" x="5251450" y="4019550"/>
          <p14:tracePt t="25254" x="5246688" y="4005263"/>
          <p14:tracePt t="25263" x="5246688" y="3998913"/>
          <p14:tracePt t="25269" x="5246688" y="3994150"/>
          <p14:tracePt t="25277" x="5246688" y="3984625"/>
          <p14:tracePt t="25282" x="5246688" y="3979863"/>
          <p14:tracePt t="25289" x="5241925" y="3970338"/>
          <p14:tracePt t="25297" x="5241925" y="3959225"/>
          <p14:tracePt t="25302" x="5241925" y="3954463"/>
          <p14:tracePt t="25311" x="5241925" y="3940175"/>
          <p14:tracePt t="25316" x="5237163" y="3935413"/>
          <p14:tracePt t="25323" x="5237163" y="3925888"/>
          <p14:tracePt t="25336" x="5237163" y="3919538"/>
          <p14:tracePt t="25345" x="5237163" y="3914775"/>
          <p14:tracePt t="25351" x="5237163" y="3900488"/>
          <p14:tracePt t="25357" x="5241925" y="3895725"/>
          <p14:tracePt t="25364" x="5241925" y="3890963"/>
          <p14:tracePt t="25370" x="5241925" y="3875088"/>
          <p14:tracePt t="25384" x="5241925" y="3870325"/>
          <p14:tracePt t="25392" x="5246688" y="3865563"/>
          <p14:tracePt t="25399" x="5251450" y="3860800"/>
          <p14:tracePt t="25406" x="5251450" y="3856038"/>
          <p14:tracePt t="25413" x="5262563" y="3856038"/>
          <p14:tracePt t="25419" x="5267325" y="3851275"/>
          <p14:tracePt t="25427" x="5267325" y="3846513"/>
          <p14:tracePt t="25433" x="5272088" y="3846513"/>
          <p14:tracePt t="25439" x="5276850" y="3835400"/>
          <p14:tracePt t="25446" x="5276850" y="3830638"/>
          <p14:tracePt t="25452" x="5281613" y="3830638"/>
          <p14:tracePt t="25461" x="5286375" y="3825875"/>
          <p14:tracePt t="25466" x="5291138" y="3821113"/>
          <p14:tracePt t="25473" x="5302250" y="3821113"/>
          <p14:tracePt t="25481" x="5307013" y="3816350"/>
          <p14:tracePt t="25488" x="5311775" y="3811588"/>
          <p14:tracePt t="25501" x="5316538" y="3811588"/>
          <p14:tracePt t="25507" x="5321300" y="3811588"/>
          <p14:tracePt t="25522" x="5326063" y="3811588"/>
          <p14:tracePt t="25529" x="5330825" y="3811588"/>
          <p14:tracePt t="25534" x="5337175" y="3811588"/>
          <p14:tracePt t="25542" x="5346700" y="3811588"/>
          <p14:tracePt t="25549" x="5356225" y="3816350"/>
          <p14:tracePt t="25556" x="5360988" y="3816350"/>
          <p14:tracePt t="25563" x="5365750" y="3821113"/>
          <p14:tracePt t="25569" x="5381625" y="3825875"/>
          <p14:tracePt t="25576" x="5386388" y="3825875"/>
          <p14:tracePt t="25582" x="5400675" y="3840163"/>
          <p14:tracePt t="25589" x="5410200" y="3846513"/>
          <p14:tracePt t="25597" x="5416550" y="3856038"/>
          <p14:tracePt t="25604" x="5430838" y="3865563"/>
          <p14:tracePt t="25610" x="5435600" y="3870325"/>
          <p14:tracePt t="25617" x="5440363" y="3875088"/>
          <p14:tracePt t="25623" x="5456238" y="3890963"/>
          <p14:tracePt t="25631" x="5456238" y="3895725"/>
          <p14:tracePt t="25637" x="5461000" y="3900488"/>
          <p14:tracePt t="25646" x="5465763" y="3914775"/>
          <p14:tracePt t="25650" x="5465763" y="3919538"/>
          <p14:tracePt t="25658" x="5470525" y="3925888"/>
          <p14:tracePt t="25665" x="5480050" y="3940175"/>
          <p14:tracePt t="25672" x="5480050" y="3944938"/>
          <p14:tracePt t="25680" x="5484813" y="3949700"/>
          <p14:tracePt t="25686" x="5491163" y="3954463"/>
          <p14:tracePt t="25691" x="5491163" y="3959225"/>
          <p14:tracePt t="25698" x="5495925" y="3975100"/>
          <p14:tracePt t="25705" x="5505450" y="3984625"/>
          <p14:tracePt t="25713" x="5505450" y="3998913"/>
          <p14:tracePt t="25720" x="5510213" y="4014788"/>
          <p14:tracePt t="25725" x="5514975" y="4024313"/>
          <p14:tracePt t="25732" x="5514975" y="4054475"/>
          <p14:tracePt t="25739" x="5524500" y="4068763"/>
          <p14:tracePt t="25747" x="5530850" y="4089400"/>
          <p14:tracePt t="25753" x="5530850" y="4103688"/>
          <p14:tracePt t="25762" x="5530850" y="4119563"/>
          <p14:tracePt t="25767" x="5530850" y="4124325"/>
          <p14:tracePt t="25773" x="5530850" y="4133850"/>
          <p14:tracePt t="25788" x="5530850" y="4138613"/>
          <p14:tracePt t="25794" x="5530850" y="4143375"/>
          <p14:tracePt t="25808" x="5530850" y="4152900"/>
          <p14:tracePt t="25815" x="5530850" y="4159250"/>
          <p14:tracePt t="25903" x="5530850" y="4164013"/>
          <p14:tracePt t="26777" x="5530850" y="4173538"/>
          <p14:tracePt t="26784" x="5530850" y="4187825"/>
          <p14:tracePt t="26790" x="5530850" y="4198938"/>
          <p14:tracePt t="26798" x="5530850" y="4222750"/>
          <p14:tracePt t="26805" x="5530850" y="4232275"/>
          <p14:tracePt t="26813" x="5530850" y="4248150"/>
          <p14:tracePt t="26818" x="5530850" y="4252913"/>
          <p14:tracePt t="26826" x="5530850" y="4262438"/>
          <p14:tracePt t="26832" x="5530850" y="4278313"/>
          <p14:tracePt t="26838" x="5530850" y="4287838"/>
          <p14:tracePt t="26846" x="5530850" y="4302125"/>
          <p14:tracePt t="26852" x="5530850" y="4318000"/>
          <p14:tracePt t="26860" x="5524500" y="4327525"/>
          <p14:tracePt t="26867" x="5524500" y="4341813"/>
          <p14:tracePt t="26872" x="5524500" y="4346575"/>
          <p14:tracePt t="26880" x="5524500" y="4351338"/>
          <p14:tracePt t="26886" x="5524500" y="4367213"/>
          <p14:tracePt t="26901" x="5524500" y="4371975"/>
          <p14:tracePt t="26907" x="5524500" y="4376738"/>
          <p14:tracePt t="26920" x="5524500" y="4381500"/>
          <p14:tracePt t="26935" x="5524500" y="4386263"/>
          <p14:tracePt t="26989" x="5514975" y="4386263"/>
          <p14:tracePt t="33257" x="5395913" y="4283075"/>
          <p14:tracePt t="33265" x="5197475" y="4129088"/>
          <p14:tracePt t="33273" x="5048250" y="3994150"/>
          <p14:tracePt t="33277" x="4760913" y="3821113"/>
          <p14:tracePt t="33285" x="4557713" y="3652838"/>
          <p14:tracePt t="33290" x="4224338" y="3354388"/>
          <p14:tracePt t="33297" x="3906838" y="3160713"/>
          <p14:tracePt t="33305" x="3652838" y="2962275"/>
          <p14:tracePt t="33311" x="3187700" y="2555875"/>
          <p14:tracePt t="33318" x="3033713" y="2401888"/>
          <p14:tracePt t="33325" x="2670175" y="2054225"/>
          <p14:tracePt t="33334" x="2289175" y="1617663"/>
          <p14:tracePt t="33339" x="2128838" y="1400175"/>
          <p14:tracePt t="33345" x="1897063" y="922338"/>
          <p14:tracePt t="33352" x="1776413" y="714375"/>
          <p14:tracePt t="33359" x="1682750" y="595313"/>
          <p14:tracePt t="33366" x="1554163" y="338138"/>
          <p14:tracePt t="33372" x="1509713" y="228600"/>
          <p14:tracePt t="33380" x="1489075" y="149225"/>
          <p14:tracePt t="33387" x="1474788" y="133350"/>
          <p14:tracePt t="33394" x="1474788" y="119063"/>
          <p14:tracePt t="33407" x="1474788" y="114300"/>
          <p14:tracePt t="33693" x="1444625" y="100013"/>
          <p14:tracePt t="33701" x="1374775" y="60325"/>
          <p14:tracePt t="33707" x="1300163" y="20638"/>
        </p14:tracePtLst>
      </p14:laserTraceLst>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3FF4B-5133-49DD-AADA-52ECA489E8ED}"/>
              </a:ext>
            </a:extLst>
          </p:cNvPr>
          <p:cNvSpPr>
            <a:spLocks noGrp="1"/>
          </p:cNvSpPr>
          <p:nvPr>
            <p:ph type="title"/>
          </p:nvPr>
        </p:nvSpPr>
        <p:spPr/>
        <p:txBody>
          <a:bodyPr/>
          <a:lstStyle/>
          <a:p>
            <a:endParaRPr lang="en-US"/>
          </a:p>
        </p:txBody>
      </p:sp>
      <p:pic>
        <p:nvPicPr>
          <p:cNvPr id="7" name="Content Placeholder 6">
            <a:extLst>
              <a:ext uri="{FF2B5EF4-FFF2-40B4-BE49-F238E27FC236}">
                <a16:creationId xmlns:a16="http://schemas.microsoft.com/office/drawing/2014/main" id="{B743C3F0-F845-4FD8-A5F0-51B8B193A7BB}"/>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24517" r="462" b="22948"/>
          <a:stretch/>
        </p:blipFill>
        <p:spPr>
          <a:xfrm>
            <a:off x="2514600" y="-76200"/>
            <a:ext cx="5715000" cy="7727728"/>
          </a:xfrm>
        </p:spPr>
      </p:pic>
      <p:sp>
        <p:nvSpPr>
          <p:cNvPr id="4" name="Slide Number Placeholder 3">
            <a:extLst>
              <a:ext uri="{FF2B5EF4-FFF2-40B4-BE49-F238E27FC236}">
                <a16:creationId xmlns:a16="http://schemas.microsoft.com/office/drawing/2014/main" id="{79EB0CC5-5704-4896-B4C5-9E70CF8FD6DA}"/>
              </a:ext>
            </a:extLst>
          </p:cNvPr>
          <p:cNvSpPr>
            <a:spLocks noGrp="1"/>
          </p:cNvSpPr>
          <p:nvPr>
            <p:ph type="sldNum" sz="quarter" idx="12"/>
          </p:nvPr>
        </p:nvSpPr>
        <p:spPr/>
        <p:txBody>
          <a:bodyPr>
            <a:normAutofit/>
          </a:bodyPr>
          <a:lstStyle/>
          <a:p>
            <a:fld id="{2C9A6EC4-CBD9-498F-8F15-635929839343}" type="slidenum">
              <a:rPr lang="en-US" smtClean="0"/>
              <a:t>7</a:t>
            </a:fld>
            <a:endParaRPr lang="en-US" dirty="0"/>
          </a:p>
        </p:txBody>
      </p:sp>
      <p:sp>
        <p:nvSpPr>
          <p:cNvPr id="8" name="TextBox 7">
            <a:extLst>
              <a:ext uri="{FF2B5EF4-FFF2-40B4-BE49-F238E27FC236}">
                <a16:creationId xmlns:a16="http://schemas.microsoft.com/office/drawing/2014/main" id="{7C775EED-D948-4B9E-977D-13B036AF9E55}"/>
              </a:ext>
            </a:extLst>
          </p:cNvPr>
          <p:cNvSpPr txBox="1"/>
          <p:nvPr/>
        </p:nvSpPr>
        <p:spPr>
          <a:xfrm>
            <a:off x="2590800" y="870307"/>
            <a:ext cx="1676400" cy="369332"/>
          </a:xfrm>
          <a:prstGeom prst="rect">
            <a:avLst/>
          </a:prstGeom>
          <a:solidFill>
            <a:schemeClr val="accent2">
              <a:lumMod val="60000"/>
              <a:lumOff val="40000"/>
            </a:schemeClr>
          </a:solidFill>
        </p:spPr>
        <p:txBody>
          <a:bodyPr wrap="square" rtlCol="0">
            <a:spAutoFit/>
          </a:bodyPr>
          <a:lstStyle/>
          <a:p>
            <a:pPr algn="ctr"/>
            <a:r>
              <a:rPr lang="fa-IR" b="1" dirty="0"/>
              <a:t>شیری</a:t>
            </a:r>
            <a:endParaRPr lang="en-US" b="1" dirty="0"/>
          </a:p>
        </p:txBody>
      </p:sp>
      <p:sp>
        <p:nvSpPr>
          <p:cNvPr id="9" name="TextBox 8">
            <a:extLst>
              <a:ext uri="{FF2B5EF4-FFF2-40B4-BE49-F238E27FC236}">
                <a16:creationId xmlns:a16="http://schemas.microsoft.com/office/drawing/2014/main" id="{4326C72E-22FD-479D-9ADB-DD4343DB2118}"/>
              </a:ext>
            </a:extLst>
          </p:cNvPr>
          <p:cNvSpPr txBox="1"/>
          <p:nvPr/>
        </p:nvSpPr>
        <p:spPr>
          <a:xfrm>
            <a:off x="5638800" y="870307"/>
            <a:ext cx="1676400" cy="369332"/>
          </a:xfrm>
          <a:prstGeom prst="rect">
            <a:avLst/>
          </a:prstGeom>
          <a:solidFill>
            <a:schemeClr val="accent2">
              <a:lumMod val="60000"/>
              <a:lumOff val="40000"/>
            </a:schemeClr>
          </a:solidFill>
        </p:spPr>
        <p:txBody>
          <a:bodyPr wrap="square" rtlCol="0">
            <a:spAutoFit/>
          </a:bodyPr>
          <a:lstStyle/>
          <a:p>
            <a:pPr algn="ctr"/>
            <a:r>
              <a:rPr lang="fa-IR" b="1" dirty="0"/>
              <a:t>دائمی</a:t>
            </a:r>
            <a:endParaRPr lang="en-US" b="1" dirty="0"/>
          </a:p>
        </p:txBody>
      </p:sp>
    </p:spTree>
    <p:extLst>
      <p:ext uri="{BB962C8B-B14F-4D97-AF65-F5344CB8AC3E}">
        <p14:creationId xmlns:p14="http://schemas.microsoft.com/office/powerpoint/2010/main" val="4223693437"/>
      </p:ext>
    </p:extLst>
  </p:cSld>
  <p:clrMapOvr>
    <a:masterClrMapping/>
  </p:clrMapOvr>
  <mc:AlternateContent xmlns:mc="http://schemas.openxmlformats.org/markup-compatibility/2006" xmlns:p14="http://schemas.microsoft.com/office/powerpoint/2010/main">
    <mc:Choice Requires="p14">
      <p:transition spd="slow" p14:dur="2000" advTm="98286"/>
    </mc:Choice>
    <mc:Fallback xmlns="">
      <p:transition spd="slow" advTm="98286"/>
    </mc:Fallback>
  </mc:AlternateContent>
  <p:extLst>
    <p:ext uri="{3A86A75C-4F4B-4683-9AE1-C65F6400EC91}">
      <p14:laserTraceLst xmlns:p14="http://schemas.microsoft.com/office/powerpoint/2010/main">
        <p14:tracePtLst>
          <p14:tracePt t="373" x="2501900" y="2411413"/>
          <p14:tracePt t="392" x="2387600" y="2282825"/>
          <p14:tracePt t="425" x="2392363" y="2049463"/>
          <p14:tracePt t="431" x="2443163" y="1965325"/>
          <p14:tracePt t="438" x="2506663" y="1876425"/>
          <p14:tracePt t="444" x="2581275" y="1811338"/>
          <p14:tracePt t="451" x="2655888" y="1762125"/>
          <p14:tracePt t="458" x="2740025" y="1706563"/>
          <p14:tracePt t="465" x="2809875" y="1677988"/>
          <p14:tracePt t="472" x="2884488" y="1638300"/>
          <p14:tracePt t="478" x="2968625" y="1592263"/>
          <p14:tracePt t="484" x="3038475" y="1563688"/>
          <p14:tracePt t="492" x="3087688" y="1538288"/>
          <p14:tracePt t="499" x="3141663" y="1519238"/>
          <p14:tracePt t="507" x="3171825" y="1508125"/>
          <p14:tracePt t="513" x="3187700" y="1508125"/>
          <p14:tracePt t="519" x="3197225" y="1508125"/>
          <p14:tracePt t="566" x="3187700" y="1508125"/>
          <p14:tracePt t="574" x="3152775" y="1519238"/>
          <p14:tracePt t="581" x="3087688" y="1528763"/>
          <p14:tracePt t="589" x="3073400" y="1528763"/>
          <p14:tracePt t="601" x="3068638" y="1528763"/>
          <p14:tracePt t="922" x="3216275" y="1528763"/>
          <p14:tracePt t="928" x="3381375" y="1528763"/>
          <p14:tracePt t="936" x="3484563" y="1528763"/>
          <p14:tracePt t="943" x="3603625" y="1547813"/>
          <p14:tracePt t="950" x="3698875" y="1547813"/>
          <p14:tracePt t="958" x="3752850" y="1558925"/>
          <p14:tracePt t="963" x="3813175" y="1568450"/>
          <p14:tracePt t="970" x="3822700" y="1568450"/>
          <p14:tracePt t="977" x="3836988" y="1568450"/>
          <p14:tracePt t="984" x="3846513" y="1568450"/>
          <p14:tracePt t="1011" x="3846513" y="1573213"/>
          <p14:tracePt t="1017" x="3846513" y="1577975"/>
          <p14:tracePt t="1031" x="3832225" y="1598613"/>
          <p14:tracePt t="1038" x="3783013" y="1647825"/>
          <p14:tracePt t="1045" x="3683000" y="1711325"/>
          <p14:tracePt t="1052" x="3613150" y="1776413"/>
          <p14:tracePt t="1059" x="3514725" y="1830388"/>
          <p14:tracePt t="1064" x="3430588" y="1870075"/>
          <p14:tracePt t="1072" x="3346450" y="1905000"/>
          <p14:tracePt t="1079" x="3276600" y="1925638"/>
          <p14:tracePt t="1085" x="3221038" y="1935163"/>
          <p14:tracePt t="1093" x="3152775" y="1944688"/>
          <p14:tracePt t="1100" x="3097213" y="1944688"/>
          <p14:tracePt t="1106" x="3078163" y="1944688"/>
          <p14:tracePt t="1113" x="3038475" y="1944688"/>
          <p14:tracePt t="1122" x="2982913" y="1944688"/>
          <p14:tracePt t="1127" x="2943225" y="1944688"/>
          <p14:tracePt t="1134" x="2903538" y="1944688"/>
          <p14:tracePt t="1141" x="2859088" y="1930400"/>
          <p14:tracePt t="1147" x="2814638" y="1920875"/>
          <p14:tracePt t="1154" x="2755900" y="1900238"/>
          <p14:tracePt t="1161" x="2720975" y="1876425"/>
          <p14:tracePt t="1168" x="2674938" y="1851025"/>
          <p14:tracePt t="1175" x="2630488" y="1811338"/>
          <p14:tracePt t="1182" x="2566988" y="1762125"/>
          <p14:tracePt t="1190" x="2506663" y="1722438"/>
          <p14:tracePt t="1195" x="2447925" y="1666875"/>
          <p14:tracePt t="1201" x="2387600" y="1627188"/>
          <p14:tracePt t="1209" x="2352675" y="1592263"/>
          <p14:tracePt t="1216" x="2303463" y="1568450"/>
          <p14:tracePt t="1221" x="2259013" y="1538288"/>
          <p14:tracePt t="1229" x="2233613" y="1512888"/>
          <p14:tracePt t="1236" x="2193925" y="1454150"/>
          <p14:tracePt t="1243" x="2170113" y="1409700"/>
          <p14:tracePt t="1250" x="2139950" y="1339850"/>
          <p14:tracePt t="1258" x="2119313" y="1270000"/>
          <p14:tracePt t="1263" x="2109788" y="1211263"/>
          <p14:tracePt t="1270" x="2109788" y="1171575"/>
          <p14:tracePt t="1278" x="2109788" y="1150938"/>
          <p14:tracePt t="1284" x="2109788" y="1120775"/>
          <p14:tracePt t="1292" x="2109788" y="1092200"/>
          <p14:tracePt t="1299" x="2119313" y="1062038"/>
          <p14:tracePt t="1306" x="2144713" y="1027113"/>
          <p14:tracePt t="1312" x="2174875" y="968375"/>
          <p14:tracePt t="1318" x="2214563" y="917575"/>
          <p14:tracePt t="1325" x="2249488" y="873125"/>
          <p14:tracePt t="1332" x="2322513" y="809625"/>
          <p14:tracePt t="1339" x="2382838" y="769938"/>
          <p14:tracePt t="1345" x="2443163" y="739775"/>
          <p14:tracePt t="1352" x="2501900" y="709613"/>
          <p14:tracePt t="1359" x="2546350" y="684213"/>
          <p14:tracePt t="1366" x="2581275" y="665163"/>
          <p14:tracePt t="1376" x="2620963" y="655638"/>
          <p14:tracePt t="1379" x="2655888" y="639763"/>
          <p14:tracePt t="1386" x="2700338" y="630238"/>
          <p14:tracePt t="1393" x="2730500" y="625475"/>
          <p14:tracePt t="1400" x="2774950" y="615950"/>
          <p14:tracePt t="1409" x="2814638" y="604838"/>
          <p14:tracePt t="1414" x="2859088" y="604838"/>
          <p14:tracePt t="1419" x="2898775" y="604838"/>
          <p14:tracePt t="1427" x="2928938" y="604838"/>
          <p14:tracePt t="1435" x="2968625" y="604838"/>
          <p14:tracePt t="1442" x="3008313" y="609600"/>
          <p14:tracePt t="1449" x="3068638" y="620713"/>
          <p14:tracePt t="1455" x="3136900" y="639763"/>
          <p14:tracePt t="1461" x="3192463" y="660400"/>
          <p14:tracePt t="1468" x="3276600" y="690563"/>
          <p14:tracePt t="1475" x="3335338" y="719138"/>
          <p14:tracePt t="1481" x="3395663" y="749300"/>
          <p14:tracePt t="1490" x="3440113" y="788988"/>
          <p14:tracePt t="1496" x="3514725" y="838200"/>
          <p14:tracePt t="1502" x="3573463" y="889000"/>
          <p14:tracePt t="1510" x="3633788" y="942975"/>
          <p14:tracePt t="1516" x="3694113" y="982663"/>
          <p14:tracePt t="1523" x="3752850" y="1022350"/>
          <p14:tracePt t="1529" x="3787775" y="1036638"/>
          <p14:tracePt t="1536" x="3822700" y="1062038"/>
          <p14:tracePt t="1543" x="3857625" y="1076325"/>
          <p14:tracePt t="1549" x="3876675" y="1087438"/>
          <p14:tracePt t="1557" x="3897313" y="1101725"/>
          <p14:tracePt t="1564" x="3921125" y="1116013"/>
          <p14:tracePt t="1572" x="3941763" y="1131888"/>
          <p14:tracePt t="1577" x="3967163" y="1146175"/>
          <p14:tracePt t="1584" x="3986213" y="1160463"/>
          <p14:tracePt t="1592" x="4000500" y="1176338"/>
          <p14:tracePt t="1598" x="4025900" y="1216025"/>
          <p14:tracePt t="1606" x="4056063" y="1265238"/>
          <p14:tracePt t="1611" x="4065588" y="1319213"/>
          <p14:tracePt t="1617" x="4070350" y="1349375"/>
          <p14:tracePt t="1625" x="4070350" y="1379538"/>
          <p14:tracePt t="1631" x="4070350" y="1393825"/>
          <p14:tracePt t="1639" x="4070350" y="1414463"/>
          <p14:tracePt t="1646" x="4070350" y="1423988"/>
          <p14:tracePt t="1653" x="4070350" y="1439863"/>
          <p14:tracePt t="1659" x="4065588" y="1463675"/>
          <p14:tracePt t="1665" x="4051300" y="1484313"/>
          <p14:tracePt t="1673" x="4035425" y="1508125"/>
          <p14:tracePt t="1679" x="4000500" y="1538288"/>
          <p14:tracePt t="1687" x="3976688" y="1573213"/>
          <p14:tracePt t="1694" x="3937000" y="1622425"/>
          <p14:tracePt t="1700" x="3911600" y="1657350"/>
          <p14:tracePt t="1708" x="3876675" y="1692275"/>
          <p14:tracePt t="1714" x="3817938" y="1731963"/>
          <p14:tracePt t="1722" x="3757613" y="1771650"/>
          <p14:tracePt t="1727" x="3698875" y="1790700"/>
          <p14:tracePt t="1733" x="3638550" y="1820863"/>
          <p14:tracePt t="1742" x="3584575" y="1841500"/>
          <p14:tracePt t="1748" x="3514725" y="1851025"/>
          <p14:tracePt t="1756" x="3444875" y="1870075"/>
          <p14:tracePt t="1762" x="3365500" y="1870075"/>
          <p14:tracePt t="1768" x="3286125" y="1870075"/>
          <p14:tracePt t="1776" x="3232150" y="1865313"/>
          <p14:tracePt t="1782" x="3136900" y="1855788"/>
          <p14:tracePt t="1791" x="3052763" y="1836738"/>
          <p14:tracePt t="1795" x="2998788" y="1816100"/>
          <p14:tracePt t="1804" x="2933700" y="1776413"/>
          <p14:tracePt t="1809" x="2863850" y="1731963"/>
          <p14:tracePt t="1816" x="2805113" y="1692275"/>
          <p14:tracePt t="1824" x="2755900" y="1657350"/>
          <p14:tracePt t="1830" x="2720975" y="1608138"/>
          <p14:tracePt t="1837" x="2681288" y="1558925"/>
          <p14:tracePt t="1844" x="2646363" y="1533525"/>
          <p14:tracePt t="1851" x="2620963" y="1512888"/>
          <p14:tracePt t="1857" x="2601913" y="1489075"/>
          <p14:tracePt t="1863" x="2586038" y="1463675"/>
          <p14:tracePt t="1872" x="2566988" y="1423988"/>
          <p14:tracePt t="1878" x="2551113" y="1370013"/>
          <p14:tracePt t="1884" x="2551113" y="1314450"/>
          <p14:tracePt t="1892" x="2551113" y="1260475"/>
          <p14:tracePt t="1898" x="2555875" y="1190625"/>
          <p14:tracePt t="1906" x="2571750" y="1146175"/>
          <p14:tracePt t="1912" x="2601913" y="1101725"/>
          <p14:tracePt t="1919" x="2625725" y="1066800"/>
          <p14:tracePt t="1926" x="2670175" y="1036638"/>
          <p14:tracePt t="1932" x="2735263" y="987425"/>
          <p14:tracePt t="1940" x="2795588" y="938213"/>
          <p14:tracePt t="1945" x="2863850" y="893763"/>
          <p14:tracePt t="1953" x="2938463" y="863600"/>
          <p14:tracePt t="1960" x="2982913" y="849313"/>
          <p14:tracePt t="1967" x="3038475" y="828675"/>
          <p14:tracePt t="1973" x="3092450" y="819150"/>
          <p14:tracePt t="1980" x="3152775" y="809625"/>
          <p14:tracePt t="1987" x="3206750" y="798513"/>
          <p14:tracePt t="1994" x="3246438" y="798513"/>
          <p14:tracePt t="2001" x="3290888" y="803275"/>
          <p14:tracePt t="2007" x="3321050" y="809625"/>
          <p14:tracePt t="2014" x="3340100" y="809625"/>
          <p14:tracePt t="2022" x="3365500" y="823913"/>
          <p14:tracePt t="2028" x="3375025" y="833438"/>
          <p14:tracePt t="2034" x="3390900" y="838200"/>
          <p14:tracePt t="2043" x="3405188" y="854075"/>
          <p14:tracePt t="2048" x="3421063" y="868363"/>
          <p14:tracePt t="2057" x="3435350" y="882650"/>
          <p14:tracePt t="2061" x="3440113" y="893763"/>
          <p14:tracePt t="2068" x="3444875" y="908050"/>
          <p14:tracePt t="2076" x="3444875" y="912813"/>
          <p14:tracePt t="2083" x="3454400" y="917575"/>
          <p14:tracePt t="2090" x="3454400" y="933450"/>
          <p14:tracePt t="2103" x="3454400" y="938213"/>
          <p14:tracePt t="2110" x="3454400" y="942975"/>
          <p14:tracePt t="2124" x="3454400" y="947738"/>
          <p14:tracePt t="2130" x="3454400" y="952500"/>
          <p14:tracePt t="2144" x="3454400" y="968375"/>
          <p14:tracePt t="2151" x="3454400" y="973138"/>
          <p14:tracePt t="2158" x="3454400" y="977900"/>
          <p14:tracePt t="2165" x="3454400" y="992188"/>
          <p14:tracePt t="2178" x="3454400" y="996950"/>
          <p14:tracePt t="2185" x="3454400" y="1001713"/>
          <p14:tracePt t="2199" x="3454400" y="1008063"/>
          <p14:tracePt t="2206" x="3454400" y="1012825"/>
          <p14:tracePt t="2300" x="3460750" y="1012825"/>
          <p14:tracePt t="2315" x="3460750" y="1008063"/>
          <p14:tracePt t="2322" x="3470275" y="1001713"/>
          <p14:tracePt t="2327" x="3484563" y="992188"/>
          <p14:tracePt t="2335" x="3500438" y="977900"/>
          <p14:tracePt t="2342" x="3519488" y="973138"/>
          <p14:tracePt t="2349" x="3559175" y="962025"/>
          <p14:tracePt t="2356" x="3584575" y="957263"/>
          <p14:tracePt t="2362" x="3613150" y="947738"/>
          <p14:tracePt t="2369" x="3633788" y="947738"/>
          <p14:tracePt t="2376" x="3652838" y="947738"/>
          <p14:tracePt t="2383" x="3678238" y="947738"/>
          <p14:tracePt t="2390" x="3708400" y="947738"/>
          <p14:tracePt t="2397" x="3717925" y="952500"/>
          <p14:tracePt t="2403" x="3743325" y="957263"/>
          <p14:tracePt t="2409" x="3752850" y="957263"/>
          <p14:tracePt t="2416" x="3767138" y="973138"/>
          <p14:tracePt t="2425" x="3783013" y="977900"/>
          <p14:tracePt t="2431" x="3797300" y="987425"/>
          <p14:tracePt t="2439" x="3802063" y="996950"/>
          <p14:tracePt t="2444" x="3817938" y="1008063"/>
          <p14:tracePt t="2451" x="3817938" y="1012825"/>
          <p14:tracePt t="2459" x="3822700" y="1022350"/>
          <p14:tracePt t="2464" x="3832225" y="1057275"/>
          <p14:tracePt t="2472" x="3836988" y="1087438"/>
          <p14:tracePt t="2478" x="3836988" y="1127125"/>
          <p14:tracePt t="2485" x="3836988" y="1166813"/>
          <p14:tracePt t="2492" x="3836988" y="1195388"/>
          <p14:tracePt t="2499" x="3827463" y="1230313"/>
          <p14:tracePt t="2507" x="3813175" y="1260475"/>
          <p14:tracePt t="2513" x="3792538" y="1304925"/>
          <p14:tracePt t="2520" x="3767138" y="1354138"/>
          <p14:tracePt t="2527" x="3733800" y="1433513"/>
          <p14:tracePt t="2533" x="3703638" y="1533525"/>
          <p14:tracePt t="2539" x="3659188" y="1617663"/>
          <p14:tracePt t="2546" x="3629025" y="1677988"/>
          <p14:tracePt t="2554" x="3589338" y="1736725"/>
          <p14:tracePt t="2561" x="3544888" y="1781175"/>
          <p14:tracePt t="2567" x="3479800" y="1855788"/>
          <p14:tracePt t="2575" x="3400425" y="1970088"/>
          <p14:tracePt t="2581" x="3335338" y="2044700"/>
          <p14:tracePt t="2589" x="3286125" y="2114550"/>
          <p14:tracePt t="2593" x="3221038" y="2178050"/>
          <p14:tracePt t="2601" x="3176588" y="2228850"/>
          <p14:tracePt t="2610" x="3113088" y="2268538"/>
          <p14:tracePt t="2614" x="3043238" y="2327275"/>
          <p14:tracePt t="2624" x="2994025" y="2366963"/>
          <p14:tracePt t="2629" x="2943225" y="2406650"/>
          <p14:tracePt t="2634" x="2908300" y="2441575"/>
          <p14:tracePt t="2643" x="2884488" y="2476500"/>
          <p14:tracePt t="2649" x="2859088" y="2500313"/>
          <p14:tracePt t="2657" x="2840038" y="2520950"/>
          <p14:tracePt t="2662" x="2824163" y="2535238"/>
          <p14:tracePt t="2669" x="2814638" y="2551113"/>
          <p14:tracePt t="2676" x="2805113" y="2565400"/>
          <p14:tracePt t="2682" x="2805113" y="2574925"/>
          <p14:tracePt t="2691" x="2789238" y="2586038"/>
          <p14:tracePt t="2697" x="2789238" y="2590800"/>
          <p14:tracePt t="2703" x="2784475" y="2600325"/>
          <p14:tracePt t="2710" x="2784475" y="2605088"/>
          <p14:tracePt t="2717" x="2774950" y="2609850"/>
          <p14:tracePt t="2725" x="2770188" y="2619375"/>
          <p14:tracePt t="2731" x="2770188" y="2625725"/>
          <p14:tracePt t="2744" x="2770188" y="2630488"/>
          <p14:tracePt t="2751" x="2770188" y="2635250"/>
          <p14:tracePt t="2765" x="2770188" y="2640013"/>
          <p14:tracePt t="2780" x="2765425" y="2644775"/>
          <p14:tracePt t="2786" x="2760663" y="2644775"/>
          <p14:tracePt t="2792" x="2760663" y="2649538"/>
          <p14:tracePt t="2799" x="2755900" y="2665413"/>
          <p14:tracePt t="2807" x="2744788" y="2684463"/>
          <p14:tracePt t="2812" x="2730500" y="2719388"/>
          <p14:tracePt t="2820" x="2714625" y="2749550"/>
          <p14:tracePt t="2827" x="2700338" y="2784475"/>
          <p14:tracePt t="2832" x="2690813" y="2813050"/>
          <p14:tracePt t="2841" x="2681288" y="2843213"/>
          <p14:tracePt t="2847" x="2681288" y="2863850"/>
          <p14:tracePt t="2854" x="2674938" y="2887663"/>
          <p14:tracePt t="2860" x="2670175" y="2892425"/>
          <p14:tracePt t="2867" x="2670175" y="2898775"/>
          <p14:tracePt t="2875" x="2670175" y="2913063"/>
          <p14:tracePt t="2889" x="2670175" y="2917825"/>
          <p14:tracePt t="2895" x="2670175" y="2922588"/>
          <p14:tracePt t="2909" x="2670175" y="2927350"/>
          <p14:tracePt t="2915" x="2670175" y="2932113"/>
          <p14:tracePt t="2923" x="2670175" y="2938463"/>
          <p14:tracePt t="2929" x="2670175" y="2943225"/>
          <p14:tracePt t="2935" x="2670175" y="2952750"/>
          <p14:tracePt t="2943" x="2674938" y="2957513"/>
          <p14:tracePt t="2960" x="2681288" y="2962275"/>
          <p14:tracePt t="2963" x="2686050" y="2967038"/>
          <p14:tracePt t="2970" x="2686050" y="2971800"/>
          <p14:tracePt t="2978" x="2695575" y="2978150"/>
          <p14:tracePt t="2984" x="2700338" y="2978150"/>
          <p14:tracePt t="2991" x="2700338" y="2992438"/>
          <p14:tracePt t="2997" x="2705100" y="2997200"/>
          <p14:tracePt t="3003" x="2709863" y="3001963"/>
          <p14:tracePt t="3018" x="2714625" y="3006725"/>
          <p14:tracePt t="3025" x="2714625" y="3011488"/>
          <p14:tracePt t="3031" x="2720975" y="3011488"/>
          <p14:tracePt t="3045" x="2725738" y="3011488"/>
          <p14:tracePt t="3052" x="2735263" y="3011488"/>
          <p14:tracePt t="3059" x="2744788" y="3011488"/>
          <p14:tracePt t="3065" x="2749550" y="3011488"/>
          <p14:tracePt t="3074" x="2765425" y="3011488"/>
          <p14:tracePt t="3078" x="2774950" y="3011488"/>
          <p14:tracePt t="3085" x="2805113" y="3011488"/>
          <p14:tracePt t="3093" x="2819400" y="3011488"/>
          <p14:tracePt t="3100" x="2849563" y="3011488"/>
          <p14:tracePt t="3108" x="2868613" y="3011488"/>
          <p14:tracePt t="3113" x="2889250" y="3001963"/>
          <p14:tracePt t="3120" x="2919413" y="3001963"/>
          <p14:tracePt t="3127" x="2954338" y="2987675"/>
          <p14:tracePt t="3133" x="2982913" y="2982913"/>
          <p14:tracePt t="3142" x="3013075" y="2971800"/>
          <p14:tracePt t="3147" x="3048000" y="2957513"/>
          <p14:tracePt t="3153" x="3078163" y="2947988"/>
          <p14:tracePt t="3161" x="3097213" y="2932113"/>
          <p14:tracePt t="3168" x="3132138" y="2908300"/>
          <p14:tracePt t="3176" x="3167063" y="2892425"/>
          <p14:tracePt t="3182" x="3187700" y="2878138"/>
          <p14:tracePt t="3188" x="3211513" y="2863850"/>
          <p14:tracePt t="3195" x="3232150" y="2847975"/>
          <p14:tracePt t="3201" x="3246438" y="2843213"/>
          <p14:tracePt t="3209" x="3255963" y="2833688"/>
          <p14:tracePt t="3215" x="3271838" y="2819400"/>
          <p14:tracePt t="3224" x="3286125" y="2813050"/>
          <p14:tracePt t="3229" x="3300413" y="2808288"/>
          <p14:tracePt t="3236" x="3311525" y="2808288"/>
          <p14:tracePt t="3244" x="3316288" y="2803525"/>
          <p14:tracePt t="3250" x="3325813" y="2803525"/>
          <p14:tracePt t="3257" x="3330575" y="2803525"/>
          <p14:tracePt t="3262" x="3335338" y="2794000"/>
          <p14:tracePt t="3269" x="3346450" y="2794000"/>
          <p14:tracePt t="3277" x="3351213" y="2789238"/>
          <p14:tracePt t="3284" x="3365500" y="2784475"/>
          <p14:tracePt t="3292" x="3381375" y="2784475"/>
          <p14:tracePt t="3298" x="3390900" y="2768600"/>
          <p14:tracePt t="3305" x="3414713" y="2754313"/>
          <p14:tracePt t="3311" x="3444875" y="2738438"/>
          <p14:tracePt t="3318" x="3470275" y="2714625"/>
          <p14:tracePt t="3326" x="3505200" y="2689225"/>
          <p14:tracePt t="3332" x="3540125" y="2665413"/>
          <p14:tracePt t="3340" x="3559175" y="2640013"/>
          <p14:tracePt t="3344" x="3594100" y="2625725"/>
          <p14:tracePt t="3352" x="3608388" y="2600325"/>
          <p14:tracePt t="3360" x="3643313" y="2579688"/>
          <p14:tracePt t="3366" x="3663950" y="2555875"/>
          <p14:tracePt t="3374" x="3687763" y="2530475"/>
          <p14:tracePt t="3379" x="3703638" y="2511425"/>
          <p14:tracePt t="3386" x="3738563" y="2476500"/>
          <p14:tracePt t="3393" x="3752850" y="2441575"/>
          <p14:tracePt t="3399" x="3767138" y="2411413"/>
          <p14:tracePt t="3407" x="3783013" y="2387600"/>
          <p14:tracePt t="3413" x="3797300" y="2357438"/>
          <p14:tracePt t="3420" x="3806825" y="2336800"/>
          <p14:tracePt t="3427" x="3813175" y="2312988"/>
          <p14:tracePt t="3434" x="3813175" y="2301875"/>
          <p14:tracePt t="3443" x="3813175" y="2287588"/>
          <p14:tracePt t="3448" x="3813175" y="2282825"/>
          <p14:tracePt t="3454" x="3813175" y="2278063"/>
          <p14:tracePt t="3476" x="3813175" y="2273300"/>
          <p14:tracePt t="3482" x="3813175" y="2268538"/>
          <p14:tracePt t="3490" x="3813175" y="2257425"/>
          <p14:tracePt t="3496" x="3813175" y="2252663"/>
          <p14:tracePt t="3502" x="3813175" y="2228850"/>
          <p14:tracePt t="3510" x="3813175" y="2198688"/>
          <p14:tracePt t="3516" x="3802063" y="2182813"/>
          <p14:tracePt t="3524" x="3802063" y="2173288"/>
          <p14:tracePt t="3529" x="3802063" y="2159000"/>
          <p14:tracePt t="3536" x="3797300" y="2154238"/>
          <p14:tracePt t="3543" x="3792538" y="2149475"/>
          <p14:tracePt t="3550" x="3792538" y="2143125"/>
          <p14:tracePt t="3564" x="3792538" y="2133600"/>
          <p14:tracePt t="3605" x="3787775" y="2133600"/>
          <p14:tracePt t="3618" x="3783013" y="2138363"/>
          <p14:tracePt t="3625" x="3783013" y="2149475"/>
          <p14:tracePt t="3631" x="3773488" y="2168525"/>
          <p14:tracePt t="3640" x="3767138" y="2182813"/>
          <p14:tracePt t="3647" x="3767138" y="2203450"/>
          <p14:tracePt t="3652" x="3762375" y="2228850"/>
          <p14:tracePt t="3659" x="3752850" y="2243138"/>
          <p14:tracePt t="3666" x="3752850" y="2252663"/>
          <p14:tracePt t="3675" x="3738563" y="2278063"/>
          <p14:tracePt t="3680" x="3733800" y="2297113"/>
          <p14:tracePt t="3687" x="3722688" y="2312988"/>
          <p14:tracePt t="3694" x="3708400" y="2341563"/>
          <p14:tracePt t="3700" x="3694113" y="2376488"/>
          <p14:tracePt t="3708" x="3673475" y="2420938"/>
          <p14:tracePt t="3714" x="3659188" y="2466975"/>
          <p14:tracePt t="3721" x="3638550" y="2495550"/>
          <p14:tracePt t="3728" x="3624263" y="2530475"/>
          <p14:tracePt t="3734" x="3608388" y="2551113"/>
          <p14:tracePt t="3742" x="3594100" y="2574925"/>
          <p14:tracePt t="3748" x="3579813" y="2605088"/>
          <p14:tracePt t="3755" x="3563938" y="2619375"/>
          <p14:tracePt t="3762" x="3540125" y="2644775"/>
          <p14:tracePt t="3770" x="3519488" y="2665413"/>
          <p14:tracePt t="3775" x="3484563" y="2705100"/>
          <p14:tracePt t="3782" x="3460750" y="2724150"/>
          <p14:tracePt t="3789" x="3435350" y="2749550"/>
          <p14:tracePt t="3796" x="3414713" y="2773363"/>
          <p14:tracePt t="3803" x="3390900" y="2794000"/>
          <p14:tracePt t="3811" x="3375025" y="2808288"/>
          <p14:tracePt t="3816" x="3360738" y="2813050"/>
          <p14:tracePt t="3824" x="3351213" y="2824163"/>
          <p14:tracePt t="3830" x="3335338" y="2838450"/>
          <p14:tracePt t="3837" x="3321050" y="2838450"/>
          <p14:tracePt t="3844" x="3306763" y="2847975"/>
          <p14:tracePt t="3850" x="3295650" y="2847975"/>
          <p14:tracePt t="3857" x="3281363" y="2863850"/>
          <p14:tracePt t="3863" x="3267075" y="2873375"/>
          <p14:tracePt t="3870" x="3255963" y="2878138"/>
          <p14:tracePt t="3878" x="3241675" y="2882900"/>
          <p14:tracePt t="3884" x="3227388" y="2892425"/>
          <p14:tracePt t="3891" x="3211513" y="2898775"/>
          <p14:tracePt t="3898" x="3206750" y="2903538"/>
          <p14:tracePt t="3905" x="3197225" y="2903538"/>
          <p14:tracePt t="3912" x="3181350" y="2913063"/>
          <p14:tracePt t="3919" x="3167063" y="2917825"/>
          <p14:tracePt t="3927" x="3157538" y="2917825"/>
          <p14:tracePt t="3931" x="3141663" y="2922588"/>
          <p14:tracePt t="3938" x="3136900" y="2927350"/>
          <p14:tracePt t="3945" x="3122613" y="2943225"/>
          <p14:tracePt t="3961" x="3097213" y="2957513"/>
          <p14:tracePt t="3966" x="3082925" y="2971800"/>
          <p14:tracePt t="3974" x="3068638" y="2978150"/>
          <p14:tracePt t="3980" x="3057525" y="2982913"/>
          <p14:tracePt t="3987" x="3043238" y="2997200"/>
          <p14:tracePt t="3995" x="3027363" y="3011488"/>
          <p14:tracePt t="4000" x="3013075" y="3027363"/>
          <p14:tracePt t="4007" x="2998788" y="3032125"/>
          <p14:tracePt t="4013" x="2994025" y="3036888"/>
          <p14:tracePt t="4021" x="2987675" y="3051175"/>
          <p14:tracePt t="4029" x="2973388" y="3057525"/>
          <p14:tracePt t="4035" x="2968625" y="3071813"/>
          <p14:tracePt t="4044" x="2963863" y="3076575"/>
          <p14:tracePt t="4048" x="2954338" y="3090863"/>
          <p14:tracePt t="4054" x="2947988" y="3097213"/>
          <p14:tracePt t="4062" x="2947988" y="3101975"/>
          <p14:tracePt t="4068" x="2943225" y="3101975"/>
          <p14:tracePt t="4077" x="2938463" y="3106738"/>
          <p14:tracePt t="4083" x="2938463" y="3111500"/>
          <p14:tracePt t="4091" x="2933700" y="3111500"/>
          <p14:tracePt t="4144" x="2933700" y="3106738"/>
          <p14:tracePt t="4164" x="2933700" y="3101975"/>
          <p14:tracePt t="4171" x="2933700" y="3097213"/>
          <p14:tracePt t="4185" x="2933700" y="3090863"/>
          <p14:tracePt t="4193" x="2933700" y="3081338"/>
          <p14:tracePt t="4205" x="2933700" y="3076575"/>
          <p14:tracePt t="4211" x="2933700" y="3071813"/>
          <p14:tracePt t="4227" x="2933700" y="3067050"/>
          <p14:tracePt t="4241" x="2933700" y="3062288"/>
          <p14:tracePt t="4519" x="2933700" y="3036888"/>
          <p14:tracePt t="4526" x="2943225" y="3001963"/>
          <p14:tracePt t="4533" x="2947988" y="2962275"/>
          <p14:tracePt t="4540" x="2968625" y="2917825"/>
          <p14:tracePt t="4546" x="2973388" y="2887663"/>
          <p14:tracePt t="4554" x="2982913" y="2852738"/>
          <p14:tracePt t="4561" x="2998788" y="2833688"/>
          <p14:tracePt t="4567" x="3003550" y="2808288"/>
          <p14:tracePt t="4575" x="3017838" y="2789238"/>
          <p14:tracePt t="4581" x="3027363" y="2768600"/>
          <p14:tracePt t="4588" x="3043238" y="2754313"/>
          <p14:tracePt t="4595" x="3068638" y="2719388"/>
          <p14:tracePt t="4601" x="3087688" y="2698750"/>
          <p14:tracePt t="4608" x="3108325" y="2665413"/>
          <p14:tracePt t="4615" x="3132138" y="2630488"/>
          <p14:tracePt t="4623" x="3152775" y="2605088"/>
          <p14:tracePt t="4629" x="3171825" y="2574925"/>
          <p14:tracePt t="4635" x="3192463" y="2560638"/>
          <p14:tracePt t="4644" x="3206750" y="2535238"/>
          <p14:tracePt t="4649" x="3221038" y="2516188"/>
          <p14:tracePt t="4657" x="3236913" y="2500313"/>
          <p14:tracePt t="4663" x="3241675" y="2486025"/>
          <p14:tracePt t="4669" x="3255963" y="2471738"/>
          <p14:tracePt t="4678" x="3260725" y="2466975"/>
          <p14:tracePt t="4682" x="3271838" y="2460625"/>
          <p14:tracePt t="4691" x="3271838" y="2455863"/>
          <p14:tracePt t="4697" x="3281363" y="2451100"/>
          <p14:tracePt t="4704" x="3286125" y="2446338"/>
          <p14:tracePt t="4711" x="3290888" y="2436813"/>
          <p14:tracePt t="4716" x="3306763" y="2436813"/>
          <p14:tracePt t="4725" x="3321050" y="2427288"/>
          <p14:tracePt t="4731" x="3330575" y="2427288"/>
          <p14:tracePt t="4737" x="3346450" y="2416175"/>
          <p14:tracePt t="4744" x="3360738" y="2411413"/>
          <p14:tracePt t="4751" x="3381375" y="2401888"/>
          <p14:tracePt t="4759" x="3400425" y="2397125"/>
          <p14:tracePt t="4765" x="3435350" y="2387600"/>
          <p14:tracePt t="4773" x="3465513" y="2381250"/>
          <p14:tracePt t="4779" x="3494088" y="2366963"/>
          <p14:tracePt t="4786" x="3529013" y="2357438"/>
          <p14:tracePt t="4794" x="3568700" y="2347913"/>
          <p14:tracePt t="4799" x="3594100" y="2332038"/>
          <p14:tracePt t="4806" x="3624263" y="2327275"/>
          <p14:tracePt t="4812" x="3652838" y="2317750"/>
          <p14:tracePt t="4820" x="3687763" y="2301875"/>
          <p14:tracePt t="4827" x="3717925" y="2287588"/>
          <p14:tracePt t="4832" x="3748088" y="2278063"/>
          <p14:tracePt t="4842" x="3762375" y="2273300"/>
          <p14:tracePt t="4847" x="3783013" y="2262188"/>
          <p14:tracePt t="4854" x="3797300" y="2257425"/>
          <p14:tracePt t="4861" x="3813175" y="2257425"/>
          <p14:tracePt t="4868" x="3832225" y="2257425"/>
          <p14:tracePt t="4874" x="3846513" y="2257425"/>
          <p14:tracePt t="4881" x="3857625" y="2257425"/>
          <p14:tracePt t="4889" x="3862388" y="2257425"/>
          <p14:tracePt t="4896" x="3876675" y="2257425"/>
          <p14:tracePt t="4902" x="3886200" y="2257425"/>
          <p14:tracePt t="4909" x="3902075" y="2268538"/>
          <p14:tracePt t="4915" x="3916363" y="2268538"/>
          <p14:tracePt t="4922" x="3932238" y="2278063"/>
          <p14:tracePt t="4929" x="3951288" y="2287588"/>
          <p14:tracePt t="4936" x="3967163" y="2292350"/>
          <p14:tracePt t="4945" x="3981450" y="2308225"/>
          <p14:tracePt t="4959" x="4025900" y="2336800"/>
          <p14:tracePt t="4963" x="4035425" y="2341563"/>
          <p14:tracePt t="4970" x="4060825" y="2352675"/>
          <p14:tracePt t="4977" x="4075113" y="2366963"/>
          <p14:tracePt t="4983" x="4086225" y="2371725"/>
          <p14:tracePt t="4991" x="4100513" y="2376488"/>
          <p14:tracePt t="4996" x="4114800" y="2392363"/>
          <p14:tracePt t="5004" x="4119563" y="2392363"/>
          <p14:tracePt t="5011" x="4135438" y="2406650"/>
          <p14:tracePt t="5018" x="4144963" y="2411413"/>
          <p14:tracePt t="5026" x="4159250" y="2427288"/>
          <p14:tracePt t="5031" x="4165600" y="2441575"/>
          <p14:tracePt t="5038" x="4179888" y="2455863"/>
          <p14:tracePt t="5045" x="4189413" y="2476500"/>
          <p14:tracePt t="5052" x="4205288" y="2490788"/>
          <p14:tracePt t="5060" x="4210050" y="2511425"/>
          <p14:tracePt t="5065" x="4219575" y="2535238"/>
          <p14:tracePt t="5071" x="4224338" y="2546350"/>
          <p14:tracePt t="5079" x="4229100" y="2560638"/>
          <p14:tracePt t="5086" x="4229100" y="2574925"/>
          <p14:tracePt t="5093" x="4233863" y="2579688"/>
          <p14:tracePt t="5100" x="4233863" y="2586038"/>
          <p14:tracePt t="5106" x="4244975" y="2600325"/>
          <p14:tracePt t="5113" x="4244975" y="2605088"/>
          <p14:tracePt t="5119" x="4244975" y="2609850"/>
          <p14:tracePt t="5127" x="4244975" y="2619375"/>
          <p14:tracePt t="5133" x="4244975" y="2625725"/>
          <p14:tracePt t="5141" x="4244975" y="2630488"/>
          <p14:tracePt t="5147" x="4244975" y="2640013"/>
          <p14:tracePt t="5154" x="4249738" y="2644775"/>
          <p14:tracePt t="5161" x="4249738" y="2654300"/>
          <p14:tracePt t="5168" x="4254500" y="2659063"/>
          <p14:tracePt t="5175" x="4254500" y="2665413"/>
          <p14:tracePt t="5181" x="4254500" y="2679700"/>
          <p14:tracePt t="5195" x="4259263" y="2693988"/>
          <p14:tracePt t="5210" x="4259263" y="2698750"/>
          <p14:tracePt t="5216" x="4259263" y="2705100"/>
          <p14:tracePt t="5229" x="4259263" y="2709863"/>
          <p14:tracePt t="5249" x="4259263" y="2714625"/>
          <p14:tracePt t="5639" x="4279900" y="2779713"/>
          <p14:tracePt t="5647" x="4303713" y="2838450"/>
          <p14:tracePt t="5651" x="4324350" y="2908300"/>
          <p14:tracePt t="5660" x="4343400" y="2952750"/>
          <p14:tracePt t="5666" x="4364038" y="3022600"/>
          <p14:tracePt t="5673" x="4373563" y="3090863"/>
          <p14:tracePt t="5680" x="4392613" y="3146425"/>
          <p14:tracePt t="5687" x="4392613" y="3200400"/>
          <p14:tracePt t="5695" x="4398963" y="3221038"/>
          <p14:tracePt t="5700" x="4398963" y="3244850"/>
          <p14:tracePt t="5708" x="4398963" y="3265488"/>
          <p14:tracePt t="5714" x="4398963" y="3284538"/>
          <p14:tracePt t="5720" x="4398963" y="3300413"/>
          <p14:tracePt t="5728" x="4398963" y="3314700"/>
          <p14:tracePt t="5734" x="4392613" y="3324225"/>
          <p14:tracePt t="5742" x="4383088" y="3340100"/>
          <p14:tracePt t="5747" x="4383088" y="3344863"/>
          <p14:tracePt t="5754" x="4378325" y="3359150"/>
          <p14:tracePt t="5762" x="4373563" y="3368675"/>
          <p14:tracePt t="5769" x="4373563" y="3379788"/>
          <p14:tracePt t="5776" x="4368800" y="3384550"/>
          <p14:tracePt t="5782" x="4359275" y="3389313"/>
          <p14:tracePt t="5788" x="4359275" y="3394075"/>
          <p14:tracePt t="5796" x="4352925" y="3394075"/>
          <p14:tracePt t="5803" x="4348163" y="3398838"/>
          <p14:tracePt t="5810" x="4348163" y="3403600"/>
          <p14:tracePt t="5830" x="4348163" y="3408363"/>
          <p14:tracePt t="5837" x="4343400" y="3419475"/>
          <p14:tracePt t="5845" x="4338638" y="3419475"/>
          <p14:tracePt t="5884" x="4333875" y="3419475"/>
          <p14:tracePt t="5987" x="4333875" y="3424238"/>
          <p14:tracePt t="6001" x="4333875" y="3429000"/>
          <p14:tracePt t="6014" x="4329113" y="3433763"/>
          <p14:tracePt t="6021" x="4329113" y="3443288"/>
          <p14:tracePt t="6029" x="4319588" y="3468688"/>
          <p14:tracePt t="6035" x="4308475" y="3508375"/>
          <p14:tracePt t="6043" x="4303713" y="3538538"/>
          <p14:tracePt t="6047" x="4294188" y="3582988"/>
          <p14:tracePt t="6054" x="4279900" y="3613150"/>
          <p14:tracePt t="6063" x="4268788" y="3636963"/>
          <p14:tracePt t="6069" x="4264025" y="3657600"/>
          <p14:tracePt t="6076" x="4249738" y="3681413"/>
          <p14:tracePt t="6083" x="4233863" y="3702050"/>
          <p14:tracePt t="6089" x="4229100" y="3716338"/>
          <p14:tracePt t="6096" x="4219575" y="3736975"/>
          <p14:tracePt t="6103" x="4205288" y="3760788"/>
          <p14:tracePt t="6111" x="4198938" y="3776663"/>
          <p14:tracePt t="6117" x="4189413" y="3786188"/>
          <p14:tracePt t="6125" x="4179888" y="3800475"/>
          <p14:tracePt t="6130" x="4170363" y="3816350"/>
          <p14:tracePt t="6136" x="4165600" y="3835400"/>
          <p14:tracePt t="6146" x="4149725" y="3860800"/>
          <p14:tracePt t="6151" x="4135438" y="3879850"/>
          <p14:tracePt t="6158" x="4110038" y="3905250"/>
          <p14:tracePt t="6164" x="4086225" y="3940175"/>
          <p14:tracePt t="6171" x="4070350" y="3959225"/>
          <p14:tracePt t="6179" x="4035425" y="3984625"/>
          <p14:tracePt t="6184" x="4016375" y="3998913"/>
          <p14:tracePt t="6193" x="3990975" y="4024313"/>
          <p14:tracePt t="6198" x="3960813" y="4038600"/>
          <p14:tracePt t="6204" x="3937000" y="4064000"/>
          <p14:tracePt t="6213" x="3902075" y="4078288"/>
          <p14:tracePt t="6219" x="3881438" y="4094163"/>
          <p14:tracePt t="6226" x="3846513" y="4119563"/>
          <p14:tracePt t="6233" x="3817938" y="4133850"/>
          <p14:tracePt t="6241" x="3783013" y="4152900"/>
          <p14:tracePt t="6247" x="3752850" y="4168775"/>
          <p14:tracePt t="6252" x="3717925" y="4173538"/>
          <p14:tracePt t="6262" x="3678238" y="4173538"/>
          <p14:tracePt t="6267" x="3648075" y="4173538"/>
          <p14:tracePt t="6274" x="3608388" y="4173538"/>
          <p14:tracePt t="6280" x="3563938" y="4164013"/>
          <p14:tracePt t="6287" x="3519488" y="4143375"/>
          <p14:tracePt t="6295" x="3489325" y="4138613"/>
          <p14:tracePt t="6301" x="3460750" y="4129088"/>
          <p14:tracePt t="6309" x="3425825" y="4113213"/>
          <p14:tracePt t="6314" x="3395663" y="4103688"/>
          <p14:tracePt t="6320" x="3340100" y="4098925"/>
          <p14:tracePt t="6328" x="3306763" y="4078288"/>
          <p14:tracePt t="6335" x="3276600" y="4073525"/>
          <p14:tracePt t="6342" x="3255963" y="4064000"/>
          <p14:tracePt t="6349" x="3221038" y="4049713"/>
          <p14:tracePt t="6356" x="3192463" y="4044950"/>
          <p14:tracePt t="6362" x="3162300" y="4033838"/>
          <p14:tracePt t="6369" x="3141663" y="4033838"/>
          <p14:tracePt t="6376" x="3117850" y="4029075"/>
          <p14:tracePt t="6382" x="3097213" y="4019550"/>
          <p14:tracePt t="6390" x="3078163" y="4019550"/>
          <p14:tracePt t="6396" x="3052763" y="4005263"/>
          <p14:tracePt t="6402" x="3033713" y="3998913"/>
          <p14:tracePt t="6411" x="3003550" y="3989388"/>
          <p14:tracePt t="6417" x="2978150" y="3975100"/>
          <p14:tracePt t="6424" x="2959100" y="3949700"/>
          <p14:tracePt t="6431" x="2924175" y="3925888"/>
          <p14:tracePt t="6437" x="2903538" y="3895725"/>
          <p14:tracePt t="6445" x="2879725" y="3860800"/>
          <p14:tracePt t="6451" x="2863850" y="3825875"/>
          <p14:tracePt t="6459" x="2854325" y="3806825"/>
          <p14:tracePt t="6464" x="2840038" y="3781425"/>
          <p14:tracePt t="6471" x="2835275" y="3751263"/>
          <p14:tracePt t="6478" x="2824163" y="3736975"/>
          <p14:tracePt t="6485" x="2824163" y="3727450"/>
          <p14:tracePt t="6493" x="2819400" y="3711575"/>
          <p14:tracePt t="6499" x="2819400" y="3702050"/>
          <p14:tracePt t="6506" x="2819400" y="3687763"/>
          <p14:tracePt t="6513" x="2819400" y="3667125"/>
          <p14:tracePt t="6518" x="2819400" y="3652838"/>
          <p14:tracePt t="6526" x="2819400" y="3632200"/>
          <p14:tracePt t="6533" x="2819400" y="3617913"/>
          <p14:tracePt t="6539" x="2819400" y="3597275"/>
          <p14:tracePt t="6547" x="2819400" y="3578225"/>
          <p14:tracePt t="6554" x="2819400" y="3562350"/>
          <p14:tracePt t="6561" x="2819400" y="3552825"/>
          <p14:tracePt t="6567" x="2819400" y="3538538"/>
          <p14:tracePt t="6574" x="2819400" y="3533775"/>
          <p14:tracePt t="6581" x="2819400" y="3529013"/>
          <p14:tracePt t="7003" x="2819400" y="3522663"/>
          <p14:tracePt t="7024" x="2824163" y="3522663"/>
          <p14:tracePt t="7038" x="2824163" y="3517900"/>
          <p14:tracePt t="7046" x="2824163" y="3508375"/>
          <p14:tracePt t="7051" x="2828925" y="3508375"/>
          <p14:tracePt t="7059" x="2840038" y="3498850"/>
          <p14:tracePt t="7065" x="2844800" y="3482975"/>
          <p14:tracePt t="7071" x="2859088" y="3468688"/>
          <p14:tracePt t="7079" x="2874963" y="3454400"/>
          <p14:tracePt t="7086" x="2889250" y="3433763"/>
          <p14:tracePt t="7093" x="2908300" y="3408363"/>
          <p14:tracePt t="7100" x="2938463" y="3363913"/>
          <p14:tracePt t="7107" x="2968625" y="3319463"/>
          <p14:tracePt t="7113" x="3008313" y="3244850"/>
          <p14:tracePt t="7120" x="3048000" y="3186113"/>
          <p14:tracePt t="7128" x="3068638" y="3130550"/>
          <p14:tracePt t="7134" x="3101975" y="3081338"/>
          <p14:tracePt t="7141" x="3117850" y="3062288"/>
          <p14:tracePt t="7147" x="3152775" y="3027363"/>
          <p14:tracePt t="7154" x="3176588" y="2992438"/>
          <p14:tracePt t="7162" x="3216275" y="2957513"/>
          <p14:tracePt t="7168" x="3241675" y="2922588"/>
          <p14:tracePt t="7177" x="3276600" y="2882900"/>
          <p14:tracePt t="7181" x="3290888" y="2852738"/>
          <p14:tracePt t="7188" x="3321050" y="2819400"/>
          <p14:tracePt t="7195" x="3355975" y="2768600"/>
          <p14:tracePt t="7202" x="3381375" y="2749550"/>
          <p14:tracePt t="7208" x="3405188" y="2724150"/>
          <p14:tracePt t="7215" x="3421063" y="2705100"/>
          <p14:tracePt t="7221" x="3440113" y="2679700"/>
          <p14:tracePt t="7230" x="3454400" y="2665413"/>
          <p14:tracePt t="7236" x="3460750" y="2665413"/>
          <p14:tracePt t="7242" x="3475038" y="2659063"/>
          <p14:tracePt t="7249" x="3475038" y="2654300"/>
          <p14:tracePt t="7256" x="3484563" y="2654300"/>
          <p14:tracePt t="7263" x="3489325" y="2649538"/>
          <p14:tracePt t="7270" x="3494088" y="2640013"/>
          <p14:tracePt t="7278" x="3500438" y="2640013"/>
          <p14:tracePt t="7284" x="3509963" y="2640013"/>
          <p14:tracePt t="7297" x="3514725" y="2640013"/>
          <p14:tracePt t="7305" x="3519488" y="2640013"/>
          <p14:tracePt t="7393" x="3524250" y="2640013"/>
          <p14:tracePt t="7400" x="3529013" y="2630488"/>
          <p14:tracePt t="7408" x="3529013" y="2625725"/>
          <p14:tracePt t="7414" x="3533775" y="2619375"/>
          <p14:tracePt t="7421" x="3544888" y="2605088"/>
          <p14:tracePt t="7426" x="3544888" y="2600325"/>
          <p14:tracePt t="7435" x="3549650" y="2586038"/>
          <p14:tracePt t="7442" x="3554413" y="2574925"/>
          <p14:tracePt t="7448" x="3554413" y="2560638"/>
          <p14:tracePt t="7454" x="3554413" y="2540000"/>
          <p14:tracePt t="7462" x="3554413" y="2525713"/>
          <p14:tracePt t="7468" x="3554413" y="2516188"/>
          <p14:tracePt t="7476" x="3554413" y="2500313"/>
          <p14:tracePt t="7482" x="3544888" y="2486025"/>
          <p14:tracePt t="7488" x="3544888" y="2476500"/>
          <p14:tracePt t="7496" x="3540125" y="2471738"/>
          <p14:tracePt t="7502" x="3533775" y="2460625"/>
          <p14:tracePt t="7511" x="3533775" y="2455863"/>
          <p14:tracePt t="7515" x="3529013" y="2451100"/>
          <p14:tracePt t="7523" x="3524250" y="2451100"/>
          <p14:tracePt t="7536" x="3519488" y="2451100"/>
          <p14:tracePt t="7543" x="3514725" y="2446338"/>
          <p14:tracePt t="7557" x="3509963" y="2446338"/>
          <p14:tracePt t="7564" x="3500438" y="2446338"/>
          <p14:tracePt t="7578" x="3494088" y="2446338"/>
          <p14:tracePt t="7584" x="3489325" y="2446338"/>
          <p14:tracePt t="7597" x="3484563" y="2446338"/>
          <p14:tracePt t="7604" x="3479800" y="2446338"/>
          <p14:tracePt t="7640" x="3475038" y="2446338"/>
          <p14:tracePt t="7646" x="3475038" y="2451100"/>
          <p14:tracePt t="7659" x="3475038" y="2455863"/>
          <p14:tracePt t="8204" x="3460750" y="2455863"/>
          <p14:tracePt t="8212" x="3449638" y="2455863"/>
          <p14:tracePt t="8219" x="3435350" y="2455863"/>
          <p14:tracePt t="8227" x="3425825" y="2455863"/>
          <p14:tracePt t="8233" x="3414713" y="2455863"/>
          <p14:tracePt t="8240" x="3409950" y="2455863"/>
          <p14:tracePt t="8246" x="3405188" y="2455863"/>
          <p14:tracePt t="8253" x="3400425" y="2455863"/>
          <p14:tracePt t="8261" x="3395663" y="2455863"/>
          <p14:tracePt t="8267" x="3390900" y="2455863"/>
          <p14:tracePt t="8273" x="3386138" y="2455863"/>
          <p14:tracePt t="8280" x="3381375" y="2455863"/>
          <p14:tracePt t="8287" x="3381375" y="2451100"/>
          <p14:tracePt t="8294" x="3370263" y="2451100"/>
          <p14:tracePt t="8301" x="3365500" y="2451100"/>
          <p14:tracePt t="8314" x="3360738" y="2446338"/>
          <p14:tracePt t="8321" x="3355975" y="2441575"/>
          <p14:tracePt t="8329" x="3355975" y="2436813"/>
          <p14:tracePt t="8334" x="3351213" y="2432050"/>
          <p14:tracePt t="8343" x="3346450" y="2432050"/>
          <p14:tracePt t="8349" x="3346450" y="2427288"/>
          <p14:tracePt t="8356" x="3340100" y="2416175"/>
          <p14:tracePt t="8369" x="3330575" y="2411413"/>
          <p14:tracePt t="8378" x="3330575" y="2406650"/>
          <p14:tracePt t="8397" x="3330575" y="2401888"/>
          <p14:tracePt t="8403" x="3330575" y="2397125"/>
          <p14:tracePt t="8425" x="3330575" y="2392363"/>
          <p14:tracePt t="8431" x="3330575" y="2387600"/>
          <p14:tracePt t="8471" x="3330575" y="2376488"/>
          <p14:tracePt t="8588" x="3335338" y="2376488"/>
          <p14:tracePt t="8622" x="3340100" y="2376488"/>
          <p14:tracePt t="8662" x="3340100" y="2381250"/>
          <p14:tracePt t="8785" x="3346450" y="2381250"/>
          <p14:tracePt t="8813" x="3351213" y="2381250"/>
          <p14:tracePt t="8833" x="3360738" y="2376488"/>
          <p14:tracePt t="8840" x="3370263" y="2376488"/>
          <p14:tracePt t="8847" x="3375025" y="2376488"/>
          <p14:tracePt t="8853" x="3381375" y="2371725"/>
          <p14:tracePt t="8862" x="3386138" y="2371725"/>
          <p14:tracePt t="8867" x="3395663" y="2371725"/>
          <p14:tracePt t="8874" x="3405188" y="2371725"/>
          <p14:tracePt t="8881" x="3409950" y="2366963"/>
          <p14:tracePt t="8888" x="3421063" y="2366963"/>
          <p14:tracePt t="8902" x="3435350" y="2366963"/>
          <p14:tracePt t="8908" x="3435350" y="2362200"/>
          <p14:tracePt t="8915" x="3440113" y="2362200"/>
          <p14:tracePt t="8922" x="3444875" y="2362200"/>
          <p14:tracePt t="8935" x="3454400" y="2362200"/>
          <p14:tracePt t="8944" x="3465513" y="2362200"/>
          <p14:tracePt t="8949" x="3470275" y="2362200"/>
          <p14:tracePt t="8956" x="3475038" y="2362200"/>
          <p14:tracePt t="8964" x="3479800" y="2362200"/>
          <p14:tracePt t="8970" x="3489325" y="2357438"/>
          <p14:tracePt t="8978" x="3505200" y="2357438"/>
          <p14:tracePt t="8982" x="3509963" y="2357438"/>
          <p14:tracePt t="8989" x="3524250" y="2357438"/>
          <p14:tracePt t="8998" x="3529013" y="2357438"/>
          <p14:tracePt t="9004" x="3540125" y="2347913"/>
          <p14:tracePt t="9010" x="3554413" y="2347913"/>
          <p14:tracePt t="9018" x="3559175" y="2347913"/>
          <p14:tracePt t="9024" x="3563938" y="2347913"/>
          <p14:tracePt t="9031" x="3573463" y="2347913"/>
          <p14:tracePt t="9038" x="3584575" y="2347913"/>
          <p14:tracePt t="9046" x="3589338" y="2347913"/>
          <p14:tracePt t="9052" x="3598863" y="2347913"/>
          <p14:tracePt t="9058" x="3603625" y="2347913"/>
          <p14:tracePt t="9065" x="3608388" y="2347913"/>
          <p14:tracePt t="9071" x="3619500" y="2347913"/>
          <p14:tracePt t="9079" x="3624263" y="2347913"/>
          <p14:tracePt t="9085" x="3629025" y="2347913"/>
          <p14:tracePt t="9095" x="3633788" y="2347913"/>
          <p14:tracePt t="9106" x="3638550" y="2347913"/>
          <p14:tracePt t="9113" x="3643313" y="2347913"/>
          <p14:tracePt t="9128" x="3648075" y="2347913"/>
          <p14:tracePt t="9134" x="3659188" y="2347913"/>
          <p14:tracePt t="9148" x="3663950" y="2347913"/>
          <p14:tracePt t="9154" x="3668713" y="2347913"/>
          <p14:tracePt t="9175" x="3673475" y="2347913"/>
          <p14:tracePt t="9181" x="3678238" y="2347913"/>
          <p14:tracePt t="9196" x="3683000" y="2347913"/>
          <p14:tracePt t="9202" x="3687763" y="2347913"/>
          <p14:tracePt t="9215" x="3694113" y="2347913"/>
          <p14:tracePt t="9222" x="3703638" y="2347913"/>
          <p14:tracePt t="9236" x="3708400" y="2347913"/>
          <p14:tracePt t="9244" x="3713163" y="2347913"/>
          <p14:tracePt t="9250" x="3713163" y="2352675"/>
          <p14:tracePt t="9255" x="3722688" y="2352675"/>
          <p14:tracePt t="9263" x="3727450" y="2357438"/>
          <p14:tracePt t="9270" x="3738563" y="2357438"/>
          <p14:tracePt t="9278" x="3743325" y="2357438"/>
          <p14:tracePt t="9284" x="3748088" y="2362200"/>
          <p14:tracePt t="9291" x="3757613" y="2366963"/>
          <p14:tracePt t="9304" x="3762375" y="2366963"/>
          <p14:tracePt t="9312" x="3773488" y="2366963"/>
          <p14:tracePt t="9325" x="3778250" y="2366963"/>
          <p14:tracePt t="9332" x="3783013" y="2371725"/>
          <p14:tracePt t="9338" x="3783013" y="2376488"/>
          <p14:tracePt t="9345" x="3792538" y="2376488"/>
          <p14:tracePt t="9359" x="3806825" y="2376488"/>
          <p14:tracePt t="9373" x="3813175" y="2376488"/>
          <p14:tracePt t="9379" x="3817938" y="2381250"/>
          <p14:tracePt t="9386" x="3822700" y="2381250"/>
          <p14:tracePt t="9394" x="3827463" y="2381250"/>
          <p14:tracePt t="9400" x="3836988" y="2381250"/>
          <p14:tracePt t="9407" x="3841750" y="2381250"/>
          <p14:tracePt t="9413" x="3841750" y="2392363"/>
          <p14:tracePt t="9420" x="3846513" y="2392363"/>
          <p14:tracePt t="9428" x="3852863" y="2392363"/>
          <p14:tracePt t="9441" x="3857625" y="2397125"/>
          <p14:tracePt t="9448" x="3862388" y="2401888"/>
          <p14:tracePt t="9462" x="3867150" y="2401888"/>
          <p14:tracePt t="9468" x="3876675" y="2406650"/>
          <p14:tracePt t="9482" x="3881438" y="2406650"/>
          <p14:tracePt t="9489" x="3886200" y="2411413"/>
          <p14:tracePt t="9502" x="3892550" y="2411413"/>
          <p14:tracePt t="9543" x="3892550" y="2416175"/>
          <p14:tracePt t="9550" x="3897313" y="2416175"/>
          <p14:tracePt t="9565" x="3897313" y="2420938"/>
          <p14:tracePt t="9782" x="3897313" y="2432050"/>
          <p14:tracePt t="9797" x="3897313" y="2436813"/>
          <p14:tracePt t="9816" x="3897313" y="2441575"/>
          <p14:tracePt t="9837" x="3897313" y="2446338"/>
          <p14:tracePt t="10151" x="3897313" y="2451100"/>
          <p14:tracePt t="10165" x="3897313" y="2455863"/>
          <p14:tracePt t="10178" x="3897313" y="2460625"/>
          <p14:tracePt t="10198" x="3897313" y="2471738"/>
          <p14:tracePt t="10239" x="3897313" y="2476500"/>
          <p14:tracePt t="10247" x="3897313" y="2481263"/>
          <p14:tracePt t="10260" x="3897313" y="2486025"/>
          <p14:tracePt t="10281" x="3897313" y="2490788"/>
          <p14:tracePt t="10307" x="3897313" y="2495550"/>
          <p14:tracePt t="10327" x="3897313" y="2500313"/>
          <p14:tracePt t="10601" x="3897313" y="2511425"/>
          <p14:tracePt t="10649" x="3897313" y="2516188"/>
          <p14:tracePt t="10675" x="3892550" y="2516188"/>
          <p14:tracePt t="12383" x="3886200" y="2516188"/>
          <p14:tracePt t="12390" x="3876675" y="2525713"/>
          <p14:tracePt t="12398" x="3857625" y="2535238"/>
          <p14:tracePt t="12403" x="3836988" y="2540000"/>
          <p14:tracePt t="12410" x="3822700" y="2555875"/>
          <p14:tracePt t="12417" x="3792538" y="2560638"/>
          <p14:tracePt t="12424" x="3778250" y="2570163"/>
          <p14:tracePt t="12432" x="3757613" y="2574925"/>
          <p14:tracePt t="12438" x="3743325" y="2586038"/>
          <p14:tracePt t="12444" x="3727450" y="2586038"/>
          <p14:tracePt t="12451" x="3717925" y="2590800"/>
          <p14:tracePt t="12457" x="3703638" y="2595563"/>
          <p14:tracePt t="12466" x="3698875" y="2595563"/>
          <p14:tracePt t="12472" x="3683000" y="2605088"/>
          <p14:tracePt t="12479" x="3678238" y="2605088"/>
          <p14:tracePt t="12485" x="3668713" y="2605088"/>
          <p14:tracePt t="12492" x="3659188" y="2609850"/>
          <p14:tracePt t="12499" x="3648075" y="2609850"/>
          <p14:tracePt t="12506" x="3643313" y="2609850"/>
          <p14:tracePt t="12514" x="3638550" y="2609850"/>
          <p14:tracePt t="12519" x="3624263" y="2609850"/>
          <p14:tracePt t="12526" x="3619500" y="2609850"/>
          <p14:tracePt t="12533" x="3613150" y="2609850"/>
          <p14:tracePt t="12540" x="3603625" y="2609850"/>
          <p14:tracePt t="12547" x="3598863" y="2609850"/>
          <p14:tracePt t="12554" x="3589338" y="2609850"/>
          <p14:tracePt t="12560" x="3579813" y="2609850"/>
          <p14:tracePt t="12567" x="3563938" y="2609850"/>
          <p14:tracePt t="12573" x="3544888" y="2605088"/>
          <p14:tracePt t="12582" x="3524250" y="2605088"/>
          <p14:tracePt t="12588" x="3509963" y="2600325"/>
          <p14:tracePt t="12597" x="3489325" y="2600325"/>
          <p14:tracePt t="12601" x="3465513" y="2590800"/>
          <p14:tracePt t="12608" x="3454400" y="2586038"/>
          <p14:tracePt t="12616" x="3440113" y="2586038"/>
          <p14:tracePt t="12622" x="3435350" y="2579688"/>
          <p14:tracePt t="12630" x="3430588" y="2579688"/>
          <p14:tracePt t="12635" x="3414713" y="2579688"/>
          <p14:tracePt t="12650" x="3409950" y="2579688"/>
          <p14:tracePt t="12656" x="3405188" y="2579688"/>
          <p14:tracePt t="12669" x="3400425" y="2579688"/>
          <p14:tracePt t="12684" x="3395663" y="2579688"/>
          <p14:tracePt t="12758" x="3390900" y="2579688"/>
          <p14:tracePt t="12766" x="3386138" y="2579688"/>
          <p14:tracePt t="12786" x="3375025" y="2579688"/>
          <p14:tracePt t="12800" x="3370263" y="2579688"/>
          <p14:tracePt t="12813" x="3365500" y="2579688"/>
          <p14:tracePt t="12820" x="3360738" y="2579688"/>
          <p14:tracePt t="12833" x="3355975" y="2579688"/>
          <p14:tracePt t="12839" x="3351213" y="2579688"/>
          <p14:tracePt t="12855" x="3346450" y="2579688"/>
          <p14:tracePt t="12861" x="3335338" y="2579688"/>
          <p14:tracePt t="12922" x="3330575" y="2579688"/>
          <p14:tracePt t="12936" x="3325813" y="2579688"/>
          <p14:tracePt t="12956" x="3321050" y="2579688"/>
          <p14:tracePt t="12963" x="3316288" y="2574925"/>
          <p14:tracePt t="12976" x="3311525" y="2574925"/>
          <p14:tracePt t="12984" x="3306763" y="2574925"/>
          <p14:tracePt t="12989" x="3306763" y="2570163"/>
          <p14:tracePt t="13025" x="3306763" y="2565400"/>
          <p14:tracePt t="13031" x="3295650" y="2565400"/>
          <p14:tracePt t="13038" x="3290888" y="2565400"/>
          <p14:tracePt t="13052" x="3290888" y="2555875"/>
          <p14:tracePt t="13059" x="3286125" y="2551113"/>
          <p14:tracePt t="13067" x="3281363" y="2551113"/>
          <p14:tracePt t="13080" x="3281363" y="2546350"/>
          <p14:tracePt t="13086" x="3276600" y="2546350"/>
          <p14:tracePt t="13100" x="3276600" y="2540000"/>
          <p14:tracePt t="13134" x="3271838" y="2540000"/>
          <p14:tracePt t="13516" x="3271838" y="2546350"/>
          <p14:tracePt t="13543" x="3271838" y="2551113"/>
          <p14:tracePt t="13557" x="3271838" y="2560638"/>
          <p14:tracePt t="13605" x="3271838" y="2565400"/>
          <p14:tracePt t="13618" x="3276600" y="2570163"/>
          <p14:tracePt t="13625" x="3281363" y="2574925"/>
          <p14:tracePt t="13632" x="3295650" y="2579688"/>
          <p14:tracePt t="13639" x="3316288" y="2595563"/>
          <p14:tracePt t="13647" x="3330575" y="2609850"/>
          <p14:tracePt t="13653" x="3365500" y="2625725"/>
          <p14:tracePt t="13659" x="3395663" y="2644775"/>
          <p14:tracePt t="13667" x="3440113" y="2659063"/>
          <p14:tracePt t="13673" x="3475038" y="2679700"/>
          <p14:tracePt t="13681" x="3519488" y="2693988"/>
          <p14:tracePt t="13687" x="3540125" y="2705100"/>
          <p14:tracePt t="13693" x="3573463" y="2719388"/>
          <p14:tracePt t="13701" x="3594100" y="2724150"/>
          <p14:tracePt t="13707" x="3608388" y="2733675"/>
          <p14:tracePt t="13714" x="3624263" y="2738438"/>
          <p14:tracePt t="13721" x="3633788" y="2744788"/>
          <p14:tracePt t="13728" x="3638550" y="2754313"/>
          <p14:tracePt t="13734" x="3652838" y="2754313"/>
          <p14:tracePt t="13741" x="3659188" y="2754313"/>
          <p14:tracePt t="13749" x="3668713" y="2754313"/>
          <p14:tracePt t="13755" x="3678238" y="2754313"/>
          <p14:tracePt t="13763" x="3683000" y="2754313"/>
          <p14:tracePt t="13769" x="3687763" y="2754313"/>
          <p14:tracePt t="13774" x="3694113" y="2754313"/>
          <p14:tracePt t="13783" x="3703638" y="2754313"/>
          <p14:tracePt t="13788" x="3717925" y="2749550"/>
          <p14:tracePt t="13798" x="3738563" y="2744788"/>
          <p14:tracePt t="13803" x="3752850" y="2744788"/>
          <p14:tracePt t="13810" x="3773488" y="2733675"/>
          <p14:tracePt t="13817" x="3806825" y="2728913"/>
          <p14:tracePt t="13823" x="3817938" y="2719388"/>
          <p14:tracePt t="13833" x="3846513" y="2714625"/>
          <p14:tracePt t="13836" x="3876675" y="2714625"/>
          <p14:tracePt t="13844" x="3902075" y="2705100"/>
          <p14:tracePt t="13851" x="3921125" y="2698750"/>
          <p14:tracePt t="13857" x="3937000" y="2698750"/>
          <p14:tracePt t="13864" x="3956050" y="2689225"/>
          <p14:tracePt t="13871" x="3981450" y="2684463"/>
          <p14:tracePt t="13878" x="3986213" y="2684463"/>
          <p14:tracePt t="13885" x="3995738" y="2679700"/>
          <p14:tracePt t="13891" x="4011613" y="2670175"/>
          <p14:tracePt t="13898" x="4021138" y="2670175"/>
          <p14:tracePt t="13904" x="4035425" y="2665413"/>
          <p14:tracePt t="13912" x="4051300" y="2659063"/>
          <p14:tracePt t="13919" x="4056063" y="2659063"/>
          <p14:tracePt t="13926" x="4070350" y="2649538"/>
          <p14:tracePt t="13933" x="4075113" y="2644775"/>
          <p14:tracePt t="13939" x="4079875" y="2644775"/>
          <p14:tracePt t="13950" x="4090988" y="2640013"/>
          <p14:tracePt t="13953" x="4105275" y="2635250"/>
          <p14:tracePt t="13960" x="4110038" y="2635250"/>
          <p14:tracePt t="13968" x="4114800" y="2625725"/>
          <p14:tracePt t="13972" x="4119563" y="2619375"/>
          <p14:tracePt t="13982" x="4130675" y="2614613"/>
          <p14:tracePt t="13986" x="4135438" y="2609850"/>
          <p14:tracePt t="13993" x="4140200" y="2605088"/>
          <p14:tracePt t="14001" x="4144963" y="2600325"/>
          <p14:tracePt t="14007" x="4149725" y="2586038"/>
          <p14:tracePt t="14015" x="4165600" y="2579688"/>
          <p14:tracePt t="14021" x="4170363" y="2574925"/>
          <p14:tracePt t="14028" x="4175125" y="2560638"/>
          <p14:tracePt t="14042" x="4184650" y="2555875"/>
          <p14:tracePt t="14049" x="4189413" y="2551113"/>
          <p14:tracePt t="14191" x="4179888" y="2551113"/>
          <p14:tracePt t="14219" x="4175125" y="2551113"/>
          <p14:tracePt t="14235" x="4170363" y="2551113"/>
          <p14:tracePt t="14247" x="4165600" y="2551113"/>
          <p14:tracePt t="14253" x="4159250" y="2551113"/>
          <p14:tracePt t="14268" x="4154488" y="2551113"/>
          <p14:tracePt t="14274" x="4149725" y="2551113"/>
          <p14:tracePt t="14287" x="4135438" y="2551113"/>
          <p14:tracePt t="14294" x="4125913" y="2551113"/>
          <p14:tracePt t="14301" x="4114800" y="2551113"/>
          <p14:tracePt t="14307" x="4110038" y="2551113"/>
          <p14:tracePt t="14316" x="4100513" y="2551113"/>
          <p14:tracePt t="14321" x="4095750" y="2551113"/>
          <p14:tracePt t="14328" x="4090988" y="2551113"/>
          <p14:tracePt t="14342" x="4086225" y="2551113"/>
          <p14:tracePt t="14350" x="4075113" y="2551113"/>
          <p14:tracePt t="14362" x="4070350" y="2551113"/>
          <p14:tracePt t="14369" x="4065588" y="2551113"/>
          <p14:tracePt t="14383" x="4060825" y="2551113"/>
          <p14:tracePt t="14389" x="4056063" y="2551113"/>
          <p14:tracePt t="14403" x="4051300" y="2551113"/>
          <p14:tracePt t="14424" x="4046538" y="2551113"/>
          <p14:tracePt t="15352" x="4046538" y="2555875"/>
          <p14:tracePt t="15359" x="4035425" y="2590800"/>
          <p14:tracePt t="15366" x="4030663" y="2609850"/>
          <p14:tracePt t="15373" x="4030663" y="2630488"/>
          <p14:tracePt t="15380" x="4030663" y="2659063"/>
          <p14:tracePt t="15385" x="4030663" y="2689225"/>
          <p14:tracePt t="15393" x="4030663" y="2705100"/>
          <p14:tracePt t="15401" x="4030663" y="2724150"/>
          <p14:tracePt t="15407" x="4030663" y="2738438"/>
          <p14:tracePt t="15415" x="4030663" y="2749550"/>
          <p14:tracePt t="15420" x="4030663" y="2763838"/>
          <p14:tracePt t="15427" x="4030663" y="2768600"/>
          <p14:tracePt t="15435" x="4030663" y="2779713"/>
          <p14:tracePt t="15441" x="4035425" y="2789238"/>
          <p14:tracePt t="15449" x="4035425" y="2794000"/>
          <p14:tracePt t="15455" x="4051300" y="2803525"/>
          <p14:tracePt t="15461" x="4065588" y="2813050"/>
          <p14:tracePt t="15468" x="4075113" y="2819400"/>
          <p14:tracePt t="15474" x="4090988" y="2819400"/>
          <p14:tracePt t="15482" x="4095750" y="2824163"/>
          <p14:tracePt t="15489" x="4100513" y="2828925"/>
          <p14:tracePt t="15496" x="4105275" y="2828925"/>
          <p14:tracePt t="15509" x="4110038" y="2828925"/>
          <p14:tracePt t="15531" x="4119563" y="2828925"/>
          <p14:tracePt t="15543" x="4125913" y="2828925"/>
          <p14:tracePt t="15557" x="4130675" y="2828925"/>
          <p14:tracePt t="15566" x="4135438" y="2828925"/>
          <p14:tracePt t="15576" x="4140200" y="2828925"/>
          <p14:tracePt t="15586" x="4144963" y="2828925"/>
          <p14:tracePt t="15782" x="4140200" y="2828925"/>
          <p14:tracePt t="15797" x="4135438" y="2828925"/>
          <p14:tracePt t="15803" x="4130675" y="2828925"/>
          <p14:tracePt t="15817" x="4114800" y="2828925"/>
          <p14:tracePt t="15823" x="4086225" y="2833688"/>
          <p14:tracePt t="15830" x="4030663" y="2833688"/>
          <p14:tracePt t="15837" x="3990975" y="2838450"/>
          <p14:tracePt t="15843" x="3932238" y="2847975"/>
          <p14:tracePt t="15852" x="3867150" y="2859088"/>
          <p14:tracePt t="15857" x="3806825" y="2868613"/>
          <p14:tracePt t="15864" x="3762375" y="2887663"/>
          <p14:tracePt t="15871" x="3698875" y="2887663"/>
          <p14:tracePt t="15878" x="3603625" y="2908300"/>
          <p14:tracePt t="15885" x="3509963" y="2927350"/>
          <p14:tracePt t="15891" x="3400425" y="2938463"/>
          <p14:tracePt t="15900" x="3346450" y="2938463"/>
          <p14:tracePt t="15905" x="3281363" y="2938463"/>
          <p14:tracePt t="15911" x="3241675" y="2938463"/>
          <p14:tracePt t="15919" x="3187700" y="2938463"/>
          <p14:tracePt t="15926" x="3132138" y="2938463"/>
          <p14:tracePt t="15932" x="3101975" y="2938463"/>
          <p14:tracePt t="15939" x="3073400" y="2938463"/>
          <p14:tracePt t="15946" x="3052763" y="2938463"/>
          <p14:tracePt t="15953" x="3038475" y="2938463"/>
          <p14:tracePt t="15960" x="3022600" y="2938463"/>
          <p14:tracePt t="15968" x="3013075" y="2938463"/>
          <p14:tracePt t="15972" x="2998788" y="2938463"/>
          <p14:tracePt t="15987" x="2994025" y="2938463"/>
          <p14:tracePt t="15993" x="2987675" y="2938463"/>
          <p14:tracePt t="16008" x="2982913" y="2938463"/>
          <p14:tracePt t="16015" x="2978150" y="2932113"/>
          <p14:tracePt t="16028" x="2963863" y="2927350"/>
          <p14:tracePt t="16042" x="2954338" y="2917825"/>
          <p14:tracePt t="16049" x="2943225" y="2913063"/>
          <p14:tracePt t="16055" x="2938463" y="2913063"/>
          <p14:tracePt t="16062" x="2928938" y="2908300"/>
          <p14:tracePt t="16069" x="2924175" y="2903538"/>
          <p14:tracePt t="16076" x="2914650" y="2887663"/>
          <p14:tracePt t="16084" x="2908300" y="2882900"/>
          <p14:tracePt t="16089" x="2903538" y="2878138"/>
          <p14:tracePt t="16096" x="2898775" y="2878138"/>
          <p14:tracePt t="16103" x="2894013" y="2863850"/>
          <p14:tracePt t="16109" x="2889250" y="2859088"/>
          <p14:tracePt t="16118" x="2879725" y="2852738"/>
          <p14:tracePt t="16124" x="2879725" y="2843213"/>
          <p14:tracePt t="16129" x="2874963" y="2838450"/>
          <p14:tracePt t="16137" x="2874963" y="2824163"/>
          <p14:tracePt t="16144" x="2874963" y="2819400"/>
          <p14:tracePt t="16151" x="2874963" y="2808288"/>
          <p14:tracePt t="16158" x="2874963" y="2803525"/>
          <p14:tracePt t="16167" x="2874963" y="2794000"/>
          <p14:tracePt t="16171" x="2874963" y="2784475"/>
          <p14:tracePt t="16178" x="2874963" y="2779713"/>
          <p14:tracePt t="16186" x="2874963" y="2773363"/>
          <p14:tracePt t="16192" x="2884488" y="2759075"/>
          <p14:tracePt t="16200" x="2889250" y="2744788"/>
          <p14:tracePt t="16205" x="2903538" y="2733675"/>
          <p14:tracePt t="16212" x="2919413" y="2719388"/>
          <p14:tracePt t="16219" x="2919413" y="2714625"/>
          <p14:tracePt t="16226" x="2924175" y="2709863"/>
          <p14:tracePt t="16234" x="2928938" y="2709863"/>
          <p14:tracePt t="16240" x="2928938" y="2698750"/>
          <p14:tracePt t="16246" x="2933700" y="2693988"/>
          <p14:tracePt t="16260" x="2938463" y="2693988"/>
          <p14:tracePt t="16268" x="2938463" y="2689225"/>
          <p14:tracePt t="16274" x="2943225" y="2684463"/>
          <p14:tracePt t="16283" x="2954338" y="2684463"/>
          <p14:tracePt t="16308" x="2954338" y="2679700"/>
          <p14:tracePt t="16316" x="2954338" y="2674938"/>
          <p14:tracePt t="16328" x="2954338" y="2670175"/>
          <p14:tracePt t="16336" x="2954338" y="2659063"/>
          <p14:tracePt t="16342" x="2947988" y="2659063"/>
          <p14:tracePt t="16350" x="2947988" y="2654300"/>
          <p14:tracePt t="16356" x="2943225" y="2649538"/>
          <p14:tracePt t="16370" x="2938463" y="2649538"/>
          <p14:tracePt t="16376" x="2933700" y="2649538"/>
          <p14:tracePt t="16390" x="2928938" y="2649538"/>
          <p14:tracePt t="16397" x="2924175" y="2649538"/>
          <p14:tracePt t="16410" x="2919413" y="2649538"/>
          <p14:tracePt t="16418" x="2908300" y="2649538"/>
          <p14:tracePt t="16424" x="2903538" y="2649538"/>
          <p14:tracePt t="16431" x="2894013" y="2649538"/>
          <p14:tracePt t="16437" x="2879725" y="2649538"/>
          <p14:tracePt t="16443" x="2874963" y="2649538"/>
          <p14:tracePt t="16451" x="2863850" y="2649538"/>
          <p14:tracePt t="16458" x="2849563" y="2659063"/>
          <p14:tracePt t="16468" x="2844800" y="2659063"/>
          <p14:tracePt t="16472" x="2840038" y="2659063"/>
          <p14:tracePt t="16478" x="2840038" y="2665413"/>
          <p14:tracePt t="16486" x="2835275" y="2670175"/>
          <p14:tracePt t="16492" x="2824163" y="2670175"/>
          <p14:tracePt t="16500" x="2824163" y="2674938"/>
          <p14:tracePt t="16506" x="2819400" y="2679700"/>
          <p14:tracePt t="16513" x="2814638" y="2679700"/>
          <p14:tracePt t="16519" x="2814638" y="2684463"/>
          <p14:tracePt t="16526" x="2809875" y="2693988"/>
          <p14:tracePt t="16532" x="2809875" y="2698750"/>
          <p14:tracePt t="16540" x="2805113" y="2705100"/>
          <p14:tracePt t="16547" x="2805113" y="2714625"/>
          <p14:tracePt t="16554" x="2805113" y="2738438"/>
          <p14:tracePt t="16560" x="2805113" y="2759075"/>
          <p14:tracePt t="16568" x="2805113" y="2779713"/>
          <p14:tracePt t="16574" x="2805113" y="2798763"/>
          <p14:tracePt t="16582" x="2805113" y="2828925"/>
          <p14:tracePt t="16589" x="2805113" y="2852738"/>
          <p14:tracePt t="16595" x="2814638" y="2873375"/>
          <p14:tracePt t="16602" x="2814638" y="2903538"/>
          <p14:tracePt t="16608" x="2819400" y="2917825"/>
          <p14:tracePt t="16616" x="2828925" y="2938463"/>
          <p14:tracePt t="16622" x="2828925" y="2962275"/>
          <p14:tracePt t="16629" x="2835275" y="2971800"/>
          <p14:tracePt t="16637" x="2840038" y="2978150"/>
          <p14:tracePt t="16642" x="2840038" y="2992438"/>
          <p14:tracePt t="16650" x="2844800" y="3006725"/>
          <p14:tracePt t="16655" x="2854325" y="3017838"/>
          <p14:tracePt t="16663" x="2859088" y="3032125"/>
          <p14:tracePt t="16670" x="2868613" y="3046413"/>
          <p14:tracePt t="16676" x="2879725" y="3062288"/>
          <p14:tracePt t="16683" x="2903538" y="3076575"/>
          <p14:tracePt t="16690" x="2924175" y="3090863"/>
          <p14:tracePt t="16697" x="2938463" y="3101975"/>
          <p14:tracePt t="16703" x="2968625" y="3111500"/>
          <p14:tracePt t="16710" x="2982913" y="3125788"/>
          <p14:tracePt t="16718" x="3013075" y="3130550"/>
          <p14:tracePt t="16724" x="3027363" y="3146425"/>
          <p14:tracePt t="16732" x="3052763" y="3155950"/>
          <p14:tracePt t="16738" x="3062288" y="3160713"/>
          <p14:tracePt t="16745" x="3068638" y="3165475"/>
          <p14:tracePt t="16752" x="3082925" y="3170238"/>
          <p14:tracePt t="16766" x="3087688" y="3181350"/>
          <p14:tracePt t="16772" x="3087688" y="3186113"/>
          <p14:tracePt t="16786" x="3092450" y="3186113"/>
          <p14:tracePt t="16806" x="3097213" y="3186113"/>
          <p14:tracePt t="16813" x="3108325" y="3186113"/>
          <p14:tracePt t="16821" x="3113088" y="3186113"/>
          <p14:tracePt t="16827" x="3117850" y="3176588"/>
          <p14:tracePt t="16833" x="3122613" y="3170238"/>
          <p14:tracePt t="16840" x="3132138" y="3165475"/>
          <p14:tracePt t="16846" x="3141663" y="3151188"/>
          <p14:tracePt t="16854" x="3148013" y="3141663"/>
          <p14:tracePt t="16861" x="3148013" y="3130550"/>
          <p14:tracePt t="16869" x="3152775" y="3125788"/>
          <p14:tracePt t="16874" x="3162300" y="3116263"/>
          <p14:tracePt t="16882" x="3162300" y="3111500"/>
          <p14:tracePt t="16888" x="3167063" y="3101975"/>
          <p14:tracePt t="16894" x="3171825" y="3090863"/>
          <p14:tracePt t="16903" x="3187700" y="3067050"/>
          <p14:tracePt t="16908" x="3187700" y="3046413"/>
          <p14:tracePt t="16916" x="3201988" y="3027363"/>
          <p14:tracePt t="16921" x="3206750" y="3001963"/>
          <p14:tracePt t="16928" x="3216275" y="2962275"/>
          <p14:tracePt t="16937" x="3236913" y="2882900"/>
          <p14:tracePt t="16943" x="3236913" y="2813050"/>
          <p14:tracePt t="16951" x="3246438" y="2744788"/>
          <p14:tracePt t="16956" x="3255963" y="2689225"/>
          <p14:tracePt t="16962" x="3255963" y="2659063"/>
          <p14:tracePt t="16970" x="3255963" y="2630488"/>
          <p14:tracePt t="16977" x="3260725" y="2609850"/>
          <p14:tracePt t="16986" x="3260725" y="2586038"/>
          <p14:tracePt t="16990" x="3260725" y="2574925"/>
          <p14:tracePt t="16997" x="3260725" y="2570163"/>
          <p14:tracePt t="17004" x="3260725" y="2565400"/>
          <p14:tracePt t="17010" x="3260725" y="2555875"/>
          <p14:tracePt t="17019" x="3260725" y="2551113"/>
          <p14:tracePt t="17127" x="3255963" y="2551113"/>
          <p14:tracePt t="17209" x="3255963" y="2560638"/>
          <p14:tracePt t="17229" x="3255963" y="2565400"/>
          <p14:tracePt t="17242" x="3255963" y="2570163"/>
          <p14:tracePt t="17284" x="3255963" y="2574925"/>
          <p14:tracePt t="17291" x="3255963" y="2579688"/>
          <p14:tracePt t="17311" x="3255963" y="2586038"/>
          <p14:tracePt t="17319" x="3255963" y="2590800"/>
          <p14:tracePt t="17332" x="3255963" y="2600325"/>
          <p14:tracePt t="17339" x="3255963" y="2605088"/>
          <p14:tracePt t="17353" x="3255963" y="2609850"/>
          <p14:tracePt t="17359" x="3255963" y="2614613"/>
          <p14:tracePt t="17373" x="3255963" y="2625725"/>
          <p14:tracePt t="17380" x="3260725" y="2640013"/>
          <p14:tracePt t="17386" x="3260725" y="2654300"/>
          <p14:tracePt t="17393" x="3260725" y="2684463"/>
          <p14:tracePt t="17401" x="3260725" y="2705100"/>
          <p14:tracePt t="17407" x="3267075" y="2724150"/>
          <p14:tracePt t="17415" x="3267075" y="2754313"/>
          <p14:tracePt t="17421" x="3271838" y="2768600"/>
          <p14:tracePt t="17427" x="3271838" y="2789238"/>
          <p14:tracePt t="17435" x="3271838" y="2803525"/>
          <p14:tracePt t="17441" x="3271838" y="2808288"/>
          <p14:tracePt t="17447" x="3271838" y="2819400"/>
          <p14:tracePt t="17460" x="3271838" y="2828925"/>
          <p14:tracePt t="17468" x="3271838" y="2833688"/>
          <p14:tracePt t="17484" x="3271838" y="2838450"/>
          <p14:tracePt t="17489" x="3271838" y="2843213"/>
          <p14:tracePt t="17502" x="3271838" y="2847975"/>
          <p14:tracePt t="17571" x="3271838" y="2852738"/>
          <p14:tracePt t="26364" x="3321050" y="2838450"/>
          <p14:tracePt t="26371" x="3405188" y="2803525"/>
          <p14:tracePt t="26378" x="3475038" y="2773363"/>
          <p14:tracePt t="26384" x="3584575" y="2754313"/>
          <p14:tracePt t="26392" x="3678238" y="2733675"/>
          <p14:tracePt t="26398" x="3806825" y="2719388"/>
          <p14:tracePt t="26407" x="3916363" y="2719388"/>
          <p14:tracePt t="26411" x="4075113" y="2719388"/>
          <p14:tracePt t="26419" x="4205288" y="2719388"/>
          <p14:tracePt t="26426" x="4408488" y="2719388"/>
          <p14:tracePt t="26431" x="4497388" y="2724150"/>
          <p14:tracePt t="26440" x="4721225" y="2724150"/>
          <p14:tracePt t="26446" x="4854575" y="2749550"/>
          <p14:tracePt t="26454" x="4999038" y="2749550"/>
          <p14:tracePt t="26460" x="5167313" y="2773363"/>
          <p14:tracePt t="26467" x="5316538" y="2798763"/>
          <p14:tracePt t="26474" x="5449888" y="2808288"/>
          <p14:tracePt t="26479" x="5530850" y="2819400"/>
          <p14:tracePt t="26487" x="5649913" y="2838450"/>
          <p14:tracePt t="26494" x="5797550" y="2847975"/>
          <p14:tracePt t="26501" x="5902325" y="2863850"/>
          <p14:tracePt t="26508" x="5995988" y="2873375"/>
          <p14:tracePt t="26514" x="6065838" y="2882900"/>
          <p14:tracePt t="26521" x="6161088" y="2892425"/>
          <p14:tracePt t="26528" x="6240463" y="2913063"/>
          <p14:tracePt t="26535" x="6324600" y="2932113"/>
          <p14:tracePt t="26542" x="6403975" y="2943225"/>
          <p14:tracePt t="26548" x="6434138" y="2952750"/>
          <p14:tracePt t="26557" x="6478588" y="2967038"/>
          <p14:tracePt t="26561" x="6523038" y="2978150"/>
          <p14:tracePt t="26569" x="6553200" y="2987675"/>
          <p14:tracePt t="26577" x="6581775" y="2987675"/>
          <p14:tracePt t="26582" x="6607175" y="2992438"/>
          <p14:tracePt t="26590" x="6616700" y="2997200"/>
          <p14:tracePt t="26596" x="6621463" y="2997200"/>
          <p14:tracePt t="26603" x="6637338" y="3006725"/>
          <p14:tracePt t="26637" x="6637338" y="3011488"/>
          <p14:tracePt t="26734" x="6621463" y="3001963"/>
          <p14:tracePt t="26738" x="6602413" y="2987675"/>
          <p14:tracePt t="26745" x="6577013" y="2971800"/>
          <p14:tracePt t="26753" x="6557963" y="2957513"/>
          <p14:tracePt t="26759" x="6532563" y="2943225"/>
          <p14:tracePt t="26766" x="6513513" y="2927350"/>
          <p14:tracePt t="26775" x="6497638" y="2917825"/>
          <p14:tracePt t="26780" x="6478588" y="2903538"/>
          <p14:tracePt t="26787" x="6453188" y="2878138"/>
          <p14:tracePt t="26794" x="6418263" y="2863850"/>
          <p14:tracePt t="26801" x="6403975" y="2838450"/>
          <p14:tracePt t="26810" x="6373813" y="2813050"/>
          <p14:tracePt t="26814" x="6359525" y="2794000"/>
          <p14:tracePt t="26821" x="6324600" y="2759075"/>
          <p14:tracePt t="26827" x="6308725" y="2724150"/>
          <p14:tracePt t="26834" x="6264275" y="2654300"/>
          <p14:tracePt t="26843" x="6249988" y="2609850"/>
          <p14:tracePt t="26849" x="6229350" y="2540000"/>
          <p14:tracePt t="26857" x="6210300" y="2471738"/>
          <p14:tracePt t="26862" x="6210300" y="2416175"/>
          <p14:tracePt t="26869" x="6200775" y="2371725"/>
          <p14:tracePt t="26877" x="6200775" y="2341563"/>
          <p14:tracePt t="26883" x="6200775" y="2301875"/>
          <p14:tracePt t="26891" x="6200775" y="2262188"/>
          <p14:tracePt t="26895" x="6200775" y="2208213"/>
          <p14:tracePt t="26902" x="6205538" y="2128838"/>
          <p14:tracePt t="26910" x="6205538" y="2089150"/>
          <p14:tracePt t="26916" x="6205538" y="2035175"/>
          <p14:tracePt t="26925" x="6205538" y="1995488"/>
          <p14:tracePt t="26930" x="6205538" y="1970088"/>
          <p14:tracePt t="26937" x="6205538" y="1949450"/>
          <p14:tracePt t="26943" x="6205538" y="1920875"/>
          <p14:tracePt t="26950" x="6205538" y="1905000"/>
          <p14:tracePt t="26958" x="6205538" y="1876425"/>
          <p14:tracePt t="26975" x="6205538" y="1836738"/>
          <p14:tracePt t="26978" x="6205538" y="1816100"/>
          <p14:tracePt t="26985" x="6205538" y="1790700"/>
          <p14:tracePt t="26992" x="6205538" y="1771650"/>
          <p14:tracePt t="26999" x="6205538" y="1751013"/>
          <p14:tracePt t="27007" x="6215063" y="1722438"/>
          <p14:tracePt t="27012" x="6215063" y="1692275"/>
          <p14:tracePt t="27019" x="6219825" y="1662113"/>
          <p14:tracePt t="27026" x="6229350" y="1638300"/>
          <p14:tracePt t="27032" x="6235700" y="1617663"/>
          <p14:tracePt t="27039" x="6249988" y="1592263"/>
          <p14:tracePt t="27046" x="6264275" y="1577975"/>
          <p14:tracePt t="27053" x="6280150" y="1558925"/>
          <p14:tracePt t="27060" x="6294438" y="1533525"/>
          <p14:tracePt t="27067" x="6308725" y="1524000"/>
          <p14:tracePt t="27075" x="6315075" y="1508125"/>
          <p14:tracePt t="27081" x="6329363" y="1493838"/>
          <p14:tracePt t="27086" x="6343650" y="1479550"/>
          <p14:tracePt t="27094" x="6359525" y="1463675"/>
          <p14:tracePt t="27101" x="6378575" y="1449388"/>
          <p14:tracePt t="27110" x="6413500" y="1433513"/>
          <p14:tracePt t="27115" x="6434138" y="1428750"/>
          <p14:tracePt t="27123" x="6462713" y="1419225"/>
          <p14:tracePt t="27128" x="6492875" y="1414463"/>
          <p14:tracePt t="27135" x="6537325" y="1414463"/>
          <p14:tracePt t="27143" x="6562725" y="1414463"/>
          <p14:tracePt t="27148" x="6616700" y="1414463"/>
          <p14:tracePt t="27156" x="6672263" y="1433513"/>
          <p14:tracePt t="27163" x="6731000" y="1454150"/>
          <p14:tracePt t="27168" x="6800850" y="1484313"/>
          <p14:tracePt t="27176" x="6850063" y="1512888"/>
          <p14:tracePt t="27183" x="6894513" y="1538288"/>
          <p14:tracePt t="27190" x="6954838" y="1568450"/>
          <p14:tracePt t="27197" x="7008813" y="1598613"/>
          <p14:tracePt t="27203" x="7059613" y="1627188"/>
          <p14:tracePt t="27210" x="7104063" y="1643063"/>
          <p14:tracePt t="27216" x="7148513" y="1682750"/>
          <p14:tracePt t="27226" x="7197725" y="1711325"/>
          <p14:tracePt t="27231" x="7232650" y="1746250"/>
          <p14:tracePt t="27237" x="7258050" y="1781175"/>
          <p14:tracePt t="27244" x="7292975" y="1816100"/>
          <p14:tracePt t="27251" x="7332663" y="1865313"/>
          <p14:tracePt t="27260" x="7361238" y="1909763"/>
          <p14:tracePt t="27264" x="7381875" y="1935163"/>
          <p14:tracePt t="27272" x="7396163" y="1955800"/>
          <p14:tracePt t="27279" x="7421563" y="1989138"/>
          <p14:tracePt t="27284" x="7451725" y="2024063"/>
          <p14:tracePt t="27293" x="7486650" y="2070100"/>
          <p14:tracePt t="27299" x="7515225" y="2128838"/>
          <p14:tracePt t="27306" x="7545388" y="2198688"/>
          <p14:tracePt t="27313" x="7575550" y="2257425"/>
          <p14:tracePt t="27320" x="7605713" y="2327275"/>
          <p14:tracePt t="27326" x="7624763" y="2376488"/>
          <p14:tracePt t="27333" x="7640638" y="2406650"/>
          <p14:tracePt t="27340" x="7659688" y="2451100"/>
          <p14:tracePt t="27347" x="7669213" y="2495550"/>
          <p14:tracePt t="27354" x="7673975" y="2551113"/>
          <p14:tracePt t="27361" x="7694613" y="2609850"/>
          <p14:tracePt t="27367" x="7694613" y="2659063"/>
          <p14:tracePt t="27374" x="7704138" y="2693988"/>
          <p14:tracePt t="27381" x="7708900" y="2714625"/>
          <p14:tracePt t="27390" x="7708900" y="2733675"/>
          <p14:tracePt t="27395" x="7720013" y="2763838"/>
          <p14:tracePt t="27402" x="7724775" y="2789238"/>
          <p14:tracePt t="27409" x="7734300" y="2808288"/>
          <p14:tracePt t="27415" x="7739063" y="2838450"/>
          <p14:tracePt t="27422" x="7748588" y="2873375"/>
          <p14:tracePt t="27428" x="7759700" y="2938463"/>
          <p14:tracePt t="27435" x="7759700" y="3006725"/>
          <p14:tracePt t="27443" x="7769225" y="3071813"/>
          <p14:tracePt t="27449" x="7769225" y="3155950"/>
          <p14:tracePt t="27458" x="7769225" y="3205163"/>
          <p14:tracePt t="27463" x="7769225" y="3260725"/>
          <p14:tracePt t="27470" x="7778750" y="3314700"/>
          <p14:tracePt t="27477" x="7778750" y="3368675"/>
          <p14:tracePt t="27482" x="7778750" y="3438525"/>
          <p14:tracePt t="27491" x="7778750" y="3494088"/>
          <p14:tracePt t="27497" x="7778750" y="3543300"/>
          <p14:tracePt t="27504" x="7778750" y="3587750"/>
          <p14:tracePt t="27511" x="7778750" y="3617913"/>
          <p14:tracePt t="27518" x="7773988" y="3648075"/>
          <p14:tracePt t="27525" x="7769225" y="3676650"/>
          <p14:tracePt t="27531" x="7769225" y="3732213"/>
          <p14:tracePt t="27538" x="7759700" y="3786188"/>
          <p14:tracePt t="27545" x="7748588" y="3865563"/>
          <p14:tracePt t="27551" x="7739063" y="3935413"/>
          <p14:tracePt t="27560" x="7729538" y="4014788"/>
          <p14:tracePt t="27564" x="7708900" y="4064000"/>
          <p14:tracePt t="27573" x="7708900" y="4103688"/>
          <p14:tracePt t="27579" x="7689850" y="4173538"/>
          <p14:tracePt t="27586" x="7669213" y="4252913"/>
          <p14:tracePt t="27594" x="7669213" y="4322763"/>
          <p14:tracePt t="27599" x="7659688" y="4376738"/>
          <p14:tracePt t="27608" x="7650163" y="4446588"/>
          <p14:tracePt t="27612" x="7629525" y="4491038"/>
          <p14:tracePt t="27620" x="7624763" y="4521200"/>
          <p14:tracePt t="27627" x="7605713" y="4565650"/>
          <p14:tracePt t="27633" x="7589838" y="4610100"/>
          <p14:tracePt t="27641" x="7570788" y="4645025"/>
          <p14:tracePt t="27647" x="7550150" y="4699000"/>
          <p14:tracePt t="27655" x="7535863" y="4759325"/>
          <p14:tracePt t="27661" x="7505700" y="4818063"/>
          <p14:tracePt t="27668" x="7486650" y="4873625"/>
          <p14:tracePt t="27676" x="7461250" y="4908550"/>
          <p14:tracePt t="27681" x="7431088" y="4953000"/>
          <p14:tracePt t="27688" x="7407275" y="4987925"/>
          <p14:tracePt t="27694" x="7381875" y="5021263"/>
          <p14:tracePt t="27702" x="7351713" y="5056188"/>
          <p14:tracePt t="27710" x="7327900" y="5091113"/>
          <p14:tracePt t="27714" x="7292975" y="5116513"/>
          <p14:tracePt t="27723" x="7246938" y="5156200"/>
          <p14:tracePt t="27729" x="7188200" y="5195888"/>
          <p14:tracePt t="27736" x="7127875" y="5235575"/>
          <p14:tracePt t="27744" x="7078663" y="5265738"/>
          <p14:tracePt t="27749" x="7019925" y="5294313"/>
          <p14:tracePt t="27757" x="6973888" y="5310188"/>
          <p14:tracePt t="27762" x="6929438" y="5329238"/>
          <p14:tracePt t="27770" x="6900863" y="5334000"/>
          <p14:tracePt t="27778" x="6845300" y="5345113"/>
          <p14:tracePt t="27784" x="6791325" y="5345113"/>
          <p14:tracePt t="27792" x="6721475" y="5338763"/>
          <p14:tracePt t="27797" x="6656388" y="5338763"/>
          <p14:tracePt t="27803" x="6597650" y="5319713"/>
          <p14:tracePt t="27811" x="6542088" y="5305425"/>
          <p14:tracePt t="27817" x="6483350" y="5284788"/>
          <p14:tracePt t="27826" x="6453188" y="5265738"/>
          <p14:tracePt t="27831" x="6394450" y="5226050"/>
          <p14:tracePt t="27838" x="6319838" y="5186363"/>
          <p14:tracePt t="27845" x="6249988" y="5146675"/>
          <p14:tracePt t="27852" x="6189663" y="5116513"/>
          <p14:tracePt t="27860" x="6116638" y="5076825"/>
          <p14:tracePt t="27866" x="6070600" y="5056188"/>
          <p14:tracePt t="27873" x="6026150" y="5016500"/>
          <p14:tracePt t="27879" x="5976938" y="4981575"/>
          <p14:tracePt t="27886" x="5927725" y="4918075"/>
          <p14:tracePt t="27893" x="5862638" y="4833938"/>
          <p14:tracePt t="27900" x="5808663" y="4748213"/>
          <p14:tracePt t="27908" x="5768975" y="4649788"/>
          <p14:tracePt t="27913" x="5722938" y="4579938"/>
          <p14:tracePt t="27920" x="5694363" y="4510088"/>
          <p14:tracePt t="27927" x="5664200" y="4411663"/>
          <p14:tracePt t="27934" x="5629275" y="4302125"/>
          <p14:tracePt t="27942" x="5610225" y="4208463"/>
          <p14:tracePt t="27948" x="5589588" y="4138613"/>
          <p14:tracePt t="27953" x="5570538" y="4084638"/>
          <p14:tracePt t="27961" x="5570538" y="4029075"/>
          <p14:tracePt t="27967" x="5549900" y="3970338"/>
          <p14:tracePt t="27976" x="5540375" y="3905250"/>
          <p14:tracePt t="27982" x="5540375" y="3835400"/>
          <p14:tracePt t="27990" x="5540375" y="3771900"/>
          <p14:tracePt t="28010" x="5540375" y="3648075"/>
          <p14:tracePt t="28016" x="5545138" y="3592513"/>
          <p14:tracePt t="28023" x="5554663" y="3529013"/>
          <p14:tracePt t="28029" x="5564188" y="3443288"/>
          <p14:tracePt t="28036" x="5584825" y="3363913"/>
          <p14:tracePt t="28044" x="5603875" y="3295650"/>
          <p14:tracePt t="28050" x="5624513" y="3225800"/>
          <p14:tracePt t="28057" x="5638800" y="3190875"/>
          <p14:tracePt t="28064" x="5659438" y="3146425"/>
          <p14:tracePt t="28070" x="5678488" y="3101975"/>
          <p14:tracePt t="28077" x="5718175" y="3027363"/>
          <p14:tracePt t="28084" x="5738813" y="2957513"/>
          <p14:tracePt t="28092" x="5768975" y="2898775"/>
          <p14:tracePt t="28098" x="5792788" y="2852738"/>
          <p14:tracePt t="28104" x="5822950" y="2819400"/>
          <p14:tracePt t="28111" x="5857875" y="2784475"/>
          <p14:tracePt t="28118" x="5883275" y="2749550"/>
          <p14:tracePt t="28127" x="5907088" y="2733675"/>
          <p14:tracePt t="28132" x="5937250" y="2698750"/>
          <p14:tracePt t="28140" x="5972175" y="2674938"/>
          <p14:tracePt t="28145" x="5995988" y="2649538"/>
          <p14:tracePt t="28152" x="6026150" y="2635250"/>
          <p14:tracePt t="28160" x="6051550" y="2619375"/>
          <p14:tracePt t="28166" x="6086475" y="2595563"/>
          <p14:tracePt t="28174" x="6116638" y="2579688"/>
          <p14:tracePt t="28180" x="6149975" y="2565400"/>
          <p14:tracePt t="28186" x="6196013" y="2546350"/>
          <p14:tracePt t="28193" x="6240463" y="2525713"/>
          <p14:tracePt t="28200" x="6269038" y="2520950"/>
          <p14:tracePt t="28208" x="6315075" y="2500313"/>
          <p14:tracePt t="28214" x="6383338" y="2490788"/>
          <p14:tracePt t="28220" x="6438900" y="2481263"/>
          <p14:tracePt t="28227" x="6492875" y="2481263"/>
          <p14:tracePt t="28234" x="6572250" y="2481263"/>
          <p14:tracePt t="28243" x="6627813" y="2486025"/>
          <p14:tracePt t="28248" x="6681788" y="2495550"/>
          <p14:tracePt t="28255" x="6716713" y="2511425"/>
          <p14:tracePt t="28261" x="6735763" y="2520950"/>
          <p14:tracePt t="28268" x="6761163" y="2535238"/>
          <p14:tracePt t="28276" x="6781800" y="2540000"/>
          <p14:tracePt t="28282" x="6796088" y="2551113"/>
          <p14:tracePt t="28291" x="6800850" y="2555875"/>
          <p14:tracePt t="28296" x="6815138" y="2555875"/>
          <p14:tracePt t="28302" x="6821488" y="2560638"/>
          <p14:tracePt t="28310" x="6826250" y="2565400"/>
          <p14:tracePt t="28325" x="6831013" y="2570163"/>
          <p14:tracePt t="28330" x="6835775" y="2574925"/>
          <p14:tracePt t="28337" x="6835775" y="2590800"/>
          <p14:tracePt t="28345" x="6840538" y="2605088"/>
          <p14:tracePt t="28349" x="6850063" y="2614613"/>
          <p14:tracePt t="28358" x="6850063" y="2630488"/>
          <p14:tracePt t="28364" x="6865938" y="2649538"/>
          <p14:tracePt t="28370" x="6870700" y="2679700"/>
          <p14:tracePt t="28378" x="6880225" y="2724150"/>
          <p14:tracePt t="28384" x="6889750" y="2779713"/>
          <p14:tracePt t="28392" x="6900863" y="2838450"/>
          <p14:tracePt t="28398" x="6900863" y="2887663"/>
          <p14:tracePt t="28405" x="6900863" y="2932113"/>
          <p14:tracePt t="28411" x="6900863" y="2971800"/>
          <p14:tracePt t="28418" x="6900863" y="2992438"/>
          <p14:tracePt t="28426" x="6900863" y="3022600"/>
          <p14:tracePt t="28432" x="6900863" y="3041650"/>
          <p14:tracePt t="28441" x="6894513" y="3067050"/>
          <p14:tracePt t="28446" x="6889750" y="3086100"/>
          <p14:tracePt t="28453" x="6889750" y="3101975"/>
          <p14:tracePt t="28460" x="6884988" y="3106738"/>
          <p14:tracePt t="28466" x="6880225" y="3116263"/>
          <p14:tracePt t="28474" x="6865938" y="3130550"/>
          <p14:tracePt t="28479" x="6850063" y="3141663"/>
          <p14:tracePt t="28487" x="6835775" y="3146425"/>
          <p14:tracePt t="28494" x="6815138" y="3160713"/>
          <p14:tracePt t="28499" x="6791325" y="3165475"/>
          <p14:tracePt t="28507" x="6781800" y="3176588"/>
          <p14:tracePt t="28514" x="6765925" y="3181350"/>
          <p14:tracePt t="28521" x="6751638" y="3190875"/>
          <p14:tracePt t="28529" x="6746875" y="3190875"/>
          <p14:tracePt t="28534" x="6742113" y="3190875"/>
          <p14:tracePt t="28540" x="6735763" y="3190875"/>
          <p14:tracePt t="28548" x="6731000" y="3190875"/>
          <p14:tracePt t="28561" x="6721475" y="3190875"/>
          <p14:tracePt t="28569" x="6716713" y="3190875"/>
          <p14:tracePt t="28582" x="6711950" y="3190875"/>
          <p14:tracePt t="28596" x="6707188" y="3190875"/>
          <p14:tracePt t="29040" x="6696075" y="3190875"/>
          <p14:tracePt t="29046" x="6672263" y="3186113"/>
          <p14:tracePt t="29054" x="6656388" y="3181350"/>
          <p14:tracePt t="29061" x="6646863" y="3170238"/>
          <p14:tracePt t="29066" x="6632575" y="3165475"/>
          <p14:tracePt t="29074" x="6616700" y="3151188"/>
          <p14:tracePt t="29080" x="6611938" y="3146425"/>
          <p14:tracePt t="29087" x="6597650" y="3130550"/>
          <p14:tracePt t="29095" x="6588125" y="3121025"/>
          <p14:tracePt t="29100" x="6577013" y="3106738"/>
          <p14:tracePt t="29108" x="6572250" y="3101975"/>
          <p14:tracePt t="29114" x="6567488" y="3086100"/>
          <p14:tracePt t="29121" x="6557963" y="3071813"/>
          <p14:tracePt t="29128" x="6557963" y="3067050"/>
          <p14:tracePt t="29134" x="6553200" y="3062288"/>
          <p14:tracePt t="29143" x="6548438" y="3057525"/>
          <p14:tracePt t="29149" x="6548438" y="3051175"/>
          <p14:tracePt t="29156" x="6542088" y="3051175"/>
          <p14:tracePt t="29161" x="6537325" y="3046413"/>
          <p14:tracePt t="29169" x="6537325" y="3041650"/>
          <p14:tracePt t="29177" x="6532563" y="3036888"/>
          <p14:tracePt t="29183" x="6527800" y="3027363"/>
          <p14:tracePt t="29192" x="6527800" y="3022600"/>
          <p14:tracePt t="29197" x="6513513" y="3017838"/>
          <p14:tracePt t="29202" x="6508750" y="3017838"/>
          <p14:tracePt t="29211" x="6502400" y="3011488"/>
          <p14:tracePt t="29217" x="6488113" y="3006725"/>
          <p14:tracePt t="29224" x="6483350" y="2997200"/>
          <p14:tracePt t="29231" x="6478588" y="2997200"/>
          <p14:tracePt t="29238" x="6473825" y="2992438"/>
          <p14:tracePt t="29244" x="6469063" y="2987675"/>
          <p14:tracePt t="29259" x="6462713" y="2987675"/>
          <p14:tracePt t="29265" x="6457950" y="2987675"/>
          <p14:tracePt t="29278" x="6448425" y="2987675"/>
          <p14:tracePt t="29285" x="6443663" y="2987675"/>
          <p14:tracePt t="29298" x="6438900" y="2987675"/>
          <p14:tracePt t="29306" x="6434138" y="2987675"/>
          <p14:tracePt t="29319" x="6429375" y="2987675"/>
          <p14:tracePt t="29327" x="6423025" y="2987675"/>
          <p14:tracePt t="29332" x="6408738" y="2987675"/>
          <p14:tracePt t="29341" x="6388100" y="2997200"/>
          <p14:tracePt t="29346" x="6369050" y="2997200"/>
          <p14:tracePt t="29352" x="6354763" y="3001963"/>
          <p14:tracePt t="29360" x="6338888" y="3011488"/>
          <p14:tracePt t="29367" x="6329363" y="3011488"/>
          <p14:tracePt t="29376" x="6319838" y="3017838"/>
          <p14:tracePt t="29381" x="6315075" y="3017838"/>
          <p14:tracePt t="29395" x="6308725" y="3017838"/>
          <p14:tracePt t="29401" x="6303963" y="3017838"/>
          <p14:tracePt t="29470" x="6303963" y="3011488"/>
          <p14:tracePt t="29476" x="6308725" y="2997200"/>
          <p14:tracePt t="29482" x="6338888" y="2952750"/>
          <p14:tracePt t="29490" x="6364288" y="2898775"/>
          <p14:tracePt t="29497" x="6403975" y="2859088"/>
          <p14:tracePt t="29504" x="6423025" y="2803525"/>
          <p14:tracePt t="29512" x="6438900" y="2768600"/>
          <p14:tracePt t="29517" x="6453188" y="2738438"/>
          <p14:tracePt t="29526" x="6469063" y="2705100"/>
          <p14:tracePt t="29531" x="6483350" y="2684463"/>
          <p14:tracePt t="29537" x="6497638" y="2659063"/>
          <p14:tracePt t="29545" x="6508750" y="2630488"/>
          <p14:tracePt t="29551" x="6513513" y="2600325"/>
          <p14:tracePt t="29559" x="6527800" y="2574925"/>
          <p14:tracePt t="29565" x="6537325" y="2535238"/>
          <p14:tracePt t="29572" x="6548438" y="2506663"/>
          <p14:tracePt t="29579" x="6562725" y="2471738"/>
          <p14:tracePt t="29586" x="6562725" y="2451100"/>
          <p14:tracePt t="29594" x="6577013" y="2427288"/>
          <p14:tracePt t="29599" x="6577013" y="2401888"/>
          <p14:tracePt t="29606" x="6581775" y="2376488"/>
          <p14:tracePt t="29612" x="6592888" y="2357438"/>
          <p14:tracePt t="29620" x="6592888" y="2327275"/>
          <p14:tracePt t="29628" x="6592888" y="2312988"/>
          <p14:tracePt t="29633" x="6597650" y="2292350"/>
          <p14:tracePt t="29641" x="6597650" y="2273300"/>
          <p14:tracePt t="29647" x="6607175" y="2247900"/>
          <p14:tracePt t="29654" x="6607175" y="2228850"/>
          <p14:tracePt t="29661" x="6607175" y="2198688"/>
          <p14:tracePt t="29668" x="6611938" y="2182813"/>
          <p14:tracePt t="29675" x="6611938" y="2163763"/>
          <p14:tracePt t="29681" x="6611938" y="2143125"/>
          <p14:tracePt t="29687" x="6621463" y="2128838"/>
          <p14:tracePt t="29695" x="6621463" y="2109788"/>
          <p14:tracePt t="29702" x="6621463" y="2084388"/>
          <p14:tracePt t="29709" x="6621463" y="2074863"/>
          <p14:tracePt t="29715" x="6621463" y="2058988"/>
          <p14:tracePt t="29722" x="6621463" y="2049463"/>
          <p14:tracePt t="29729" x="6621463" y="2039938"/>
          <p14:tracePt t="29736" x="6621463" y="2035175"/>
          <p14:tracePt t="29743" x="6621463" y="2024063"/>
          <p14:tracePt t="29749" x="6621463" y="2019300"/>
          <p14:tracePt t="29756" x="6621463" y="2014538"/>
          <p14:tracePt t="29763" x="6621463" y="2009775"/>
          <p14:tracePt t="29770" x="6616700" y="2000250"/>
          <p14:tracePt t="29778" x="6611938" y="1995488"/>
          <p14:tracePt t="29784" x="6611938" y="1989138"/>
          <p14:tracePt t="29797" x="6611938" y="1984375"/>
          <p14:tracePt t="29803" x="6611938" y="1979613"/>
          <p14:tracePt t="29811" x="6611938" y="1974850"/>
          <p14:tracePt t="29818" x="6611938" y="1970088"/>
          <p14:tracePt t="29825" x="6611938" y="1955800"/>
          <p14:tracePt t="29831" x="6611938" y="1944688"/>
          <p14:tracePt t="29837" x="6607175" y="1930400"/>
          <p14:tracePt t="29845" x="6597650" y="1905000"/>
          <p14:tracePt t="29852" x="6597650" y="1876425"/>
          <p14:tracePt t="29859" x="6597650" y="1855788"/>
          <p14:tracePt t="29865" x="6597650" y="1825625"/>
          <p14:tracePt t="29871" x="6597650" y="1806575"/>
          <p14:tracePt t="29879" x="6597650" y="1776413"/>
          <p14:tracePt t="29885" x="6597650" y="1762125"/>
          <p14:tracePt t="29895" x="6602413" y="1741488"/>
          <p14:tracePt t="29899" x="6602413" y="1727200"/>
          <p14:tracePt t="29905" x="6602413" y="1717675"/>
          <p14:tracePt t="29913" x="6602413" y="1711325"/>
          <p14:tracePt t="29928" x="6602413" y="1706563"/>
          <p14:tracePt t="29934" x="6602413" y="1697038"/>
          <p14:tracePt t="30009" x="6602413" y="1692275"/>
          <p14:tracePt t="30016" x="6602413" y="1687513"/>
          <p14:tracePt t="30029" x="6602413" y="1682750"/>
          <p14:tracePt t="30037" x="6602413" y="1677988"/>
          <p14:tracePt t="30050" x="6602413" y="1671638"/>
          <p14:tracePt t="30058" x="6602413" y="1666875"/>
          <p14:tracePt t="30063" x="6602413" y="1662113"/>
          <p14:tracePt t="30069" x="6602413" y="1652588"/>
          <p14:tracePt t="30083" x="6602413" y="1647825"/>
          <p14:tracePt t="30092" x="6602413" y="1643063"/>
          <p14:tracePt t="30104" x="6602413" y="1638300"/>
          <p14:tracePt t="30112" x="6602413" y="1631950"/>
          <p14:tracePt t="30126" x="6607175" y="1627188"/>
          <p14:tracePt t="30138" x="6607175" y="1622425"/>
          <p14:tracePt t="30152" x="6611938" y="1622425"/>
          <p14:tracePt t="30159" x="6616700" y="1612900"/>
          <p14:tracePt t="30166" x="6621463" y="1608138"/>
          <p14:tracePt t="30174" x="6632575" y="1608138"/>
          <p14:tracePt t="30179" x="6642100" y="1603375"/>
          <p14:tracePt t="30186" x="6646863" y="1598613"/>
          <p14:tracePt t="30193" x="6651625" y="1598613"/>
          <p14:tracePt t="30200" x="6651625" y="1592263"/>
          <p14:tracePt t="30207" x="6656388" y="1592263"/>
          <p14:tracePt t="30214" x="6667500" y="1592263"/>
          <p14:tracePt t="30228" x="6672263" y="1592263"/>
          <p14:tracePt t="30248" x="6672263" y="1598613"/>
          <p14:tracePt t="30255" x="6672263" y="1603375"/>
          <p14:tracePt t="30268" x="6672263" y="1608138"/>
          <p14:tracePt t="30277" x="6672263" y="1612900"/>
          <p14:tracePt t="30289" x="6672263" y="1622425"/>
          <p14:tracePt t="30295" x="6672263" y="1627188"/>
          <p14:tracePt t="30309" x="6672263" y="1631950"/>
          <p14:tracePt t="30316" x="6672263" y="1638300"/>
          <p14:tracePt t="30323" x="6672263" y="1647825"/>
          <p14:tracePt t="30330" x="6672263" y="1677988"/>
          <p14:tracePt t="30336" x="6672263" y="1701800"/>
          <p14:tracePt t="30343" x="6672263" y="1741488"/>
          <p14:tracePt t="30350" x="6672263" y="1790700"/>
          <p14:tracePt t="30356" x="6667500" y="1836738"/>
          <p14:tracePt t="30364" x="6667500" y="1876425"/>
          <p14:tracePt t="30371" x="6656388" y="1909763"/>
          <p14:tracePt t="30378" x="6656388" y="1939925"/>
          <p14:tracePt t="30384" x="6651625" y="1960563"/>
          <p14:tracePt t="30392" x="6651625" y="1979613"/>
          <p14:tracePt t="30398" x="6651625" y="2005013"/>
          <p14:tracePt t="30404" x="6642100" y="2044700"/>
          <p14:tracePt t="30412" x="6637338" y="2084388"/>
          <p14:tracePt t="30418" x="6637338" y="2138363"/>
          <p14:tracePt t="30426" x="6637338" y="2193925"/>
          <p14:tracePt t="30432" x="6637338" y="2222500"/>
          <p14:tracePt t="30439" x="6637338" y="2252663"/>
          <p14:tracePt t="30446" x="6637338" y="2273300"/>
          <p14:tracePt t="30452" x="6637338" y="2297113"/>
          <p14:tracePt t="30459" x="6637338" y="2308225"/>
          <p14:tracePt t="30466" x="6637338" y="2322513"/>
          <p14:tracePt t="30472" x="6637338" y="2332038"/>
          <p14:tracePt t="30486" x="6637338" y="2347913"/>
          <p14:tracePt t="30500" x="6637338" y="2357438"/>
          <p14:tracePt t="30506" x="6637338" y="2366963"/>
          <p14:tracePt t="30513" x="6637338" y="2371725"/>
          <p14:tracePt t="30521" x="6642100" y="2381250"/>
          <p14:tracePt t="30529" x="6646863" y="2397125"/>
          <p14:tracePt t="30533" x="6656388" y="2401888"/>
          <p14:tracePt t="30542" x="6656388" y="2411413"/>
          <p14:tracePt t="30547" x="6667500" y="2427288"/>
          <p14:tracePt t="30555" x="6667500" y="2432050"/>
          <p14:tracePt t="30562" x="6677025" y="2446338"/>
          <p14:tracePt t="30568" x="6681788" y="2460625"/>
          <p14:tracePt t="30576" x="6681788" y="2466975"/>
          <p14:tracePt t="30582" x="6686550" y="2476500"/>
          <p14:tracePt t="30589" x="6686550" y="2481263"/>
          <p14:tracePt t="30596" x="6696075" y="2495550"/>
          <p14:tracePt t="30602" x="6696075" y="2516188"/>
          <p14:tracePt t="30610" x="6696075" y="2540000"/>
          <p14:tracePt t="30616" x="6696075" y="2560638"/>
          <p14:tracePt t="30622" x="6700838" y="2579688"/>
          <p14:tracePt t="30630" x="6700838" y="2600325"/>
          <p14:tracePt t="30637" x="6700838" y="2625725"/>
          <p14:tracePt t="30645" x="6700838" y="2644775"/>
          <p14:tracePt t="30650" x="6700838" y="2665413"/>
          <p14:tracePt t="30657" x="6700838" y="2689225"/>
          <p14:tracePt t="30664" x="6700838" y="2709863"/>
          <p14:tracePt t="30671" x="6700838" y="2719388"/>
          <p14:tracePt t="30678" x="6700838" y="2744788"/>
          <p14:tracePt t="30685" x="6700838" y="2754313"/>
          <p14:tracePt t="30692" x="6700838" y="2768600"/>
          <p14:tracePt t="30698" x="6700838" y="2773363"/>
          <p14:tracePt t="30705" x="6700838" y="2779713"/>
          <p14:tracePt t="30713" x="6700838" y="2784475"/>
          <p14:tracePt t="30727" x="6700838" y="2789238"/>
          <p14:tracePt t="30732" x="6700838" y="2794000"/>
          <p14:tracePt t="30746" x="6700838" y="2803525"/>
          <p14:tracePt t="30752" x="6700838" y="2808288"/>
          <p14:tracePt t="30766" x="6700838" y="2813050"/>
          <p14:tracePt t="30773" x="6700838" y="2819400"/>
          <p14:tracePt t="30787" x="6700838" y="2828925"/>
          <p14:tracePt t="30794" x="6700838" y="2838450"/>
          <p14:tracePt t="30800" x="6700838" y="2843213"/>
          <p14:tracePt t="30813" x="6700838" y="2847975"/>
          <p14:tracePt t="30821" x="6700838" y="2852738"/>
          <p14:tracePt t="30835" x="6700838" y="2859088"/>
          <p14:tracePt t="30843" x="6700838" y="2863850"/>
          <p14:tracePt t="30869" x="6700838" y="2868613"/>
          <p14:tracePt t="31018" x="6696075" y="2868613"/>
          <p14:tracePt t="31039" x="6691313" y="2868613"/>
          <p14:tracePt t="31061" x="6681788" y="2868613"/>
          <p14:tracePt t="31066" x="6677025" y="2868613"/>
          <p14:tracePt t="31080" x="6672263" y="2868613"/>
          <p14:tracePt t="31087" x="6667500" y="2868613"/>
          <p14:tracePt t="31101" x="6656388" y="2868613"/>
          <p14:tracePt t="31109" x="6642100" y="2868613"/>
          <p14:tracePt t="31114" x="6602413" y="2868613"/>
          <p14:tracePt t="31121" x="6562725" y="2868613"/>
          <p14:tracePt t="31129" x="6518275" y="2878138"/>
          <p14:tracePt t="31134" x="6478588" y="2878138"/>
          <p14:tracePt t="31143" x="6423025" y="2887663"/>
          <p14:tracePt t="31149" x="6364288" y="2898775"/>
          <p14:tracePt t="31154" x="6315075" y="2898775"/>
          <p14:tracePt t="31163" x="6245225" y="2908300"/>
          <p14:tracePt t="31169" x="6175375" y="2917825"/>
          <p14:tracePt t="31176" x="6130925" y="2927350"/>
          <p14:tracePt t="31183" x="6100763" y="2932113"/>
          <p14:tracePt t="31190" x="6070600" y="2943225"/>
          <p14:tracePt t="31196" x="6042025" y="2947988"/>
          <p14:tracePt t="31203" x="6021388" y="2947988"/>
          <p14:tracePt t="31211" x="5995988" y="2947988"/>
          <p14:tracePt t="31217" x="5976938" y="2947988"/>
          <p14:tracePt t="31224" x="5972175" y="2947988"/>
          <p14:tracePt t="31231" x="5967413" y="2947988"/>
          <p14:tracePt t="31245" x="5962650" y="2947988"/>
          <p14:tracePt t="31251" x="5951538" y="2947988"/>
          <p14:tracePt t="31483" x="5956300" y="2947988"/>
          <p14:tracePt t="31490" x="5962650" y="2947988"/>
          <p14:tracePt t="31497" x="5962650" y="2943225"/>
          <p14:tracePt t="31505" x="5967413" y="2943225"/>
          <p14:tracePt t="31511" x="5972175" y="2938463"/>
          <p14:tracePt t="31517" x="5972175" y="2932113"/>
          <p14:tracePt t="31524" x="5986463" y="2917825"/>
          <p14:tracePt t="31530" x="6011863" y="2873375"/>
          <p14:tracePt t="31537" x="6061075" y="2803525"/>
          <p14:tracePt t="31545" x="6110288" y="2744788"/>
          <p14:tracePt t="31550" x="6175375" y="2679700"/>
          <p14:tracePt t="31558" x="6235700" y="2619375"/>
          <p14:tracePt t="31564" x="6299200" y="2555875"/>
          <p14:tracePt t="31572" x="6364288" y="2471738"/>
          <p14:tracePt t="31580" x="6418263" y="2371725"/>
          <p14:tracePt t="31585" x="6457950" y="2301875"/>
          <p14:tracePt t="31595" x="6497638" y="2243138"/>
          <p14:tracePt t="31598" x="6527800" y="2182813"/>
          <p14:tracePt t="31606" x="6542088" y="2149475"/>
          <p14:tracePt t="31613" x="6557963" y="2128838"/>
          <p14:tracePt t="31620" x="6567488" y="2103438"/>
          <p14:tracePt t="31627" x="6572250" y="2084388"/>
          <p14:tracePt t="31633" x="6581775" y="2063750"/>
          <p14:tracePt t="31640" x="6581775" y="2049463"/>
          <p14:tracePt t="31647" x="6581775" y="2028825"/>
          <p14:tracePt t="31654" x="6581775" y="2014538"/>
          <p14:tracePt t="31662" x="6581775" y="2005013"/>
          <p14:tracePt t="31666" x="6581775" y="1989138"/>
          <p14:tracePt t="31673" x="6581775" y="1974850"/>
          <p14:tracePt t="31680" x="6581775" y="1970088"/>
          <p14:tracePt t="31687" x="6581775" y="1960563"/>
          <p14:tracePt t="31695" x="6581775" y="1955800"/>
          <p14:tracePt t="31702" x="6581775" y="1949450"/>
          <p14:tracePt t="31708" x="6581775" y="1935163"/>
          <p14:tracePt t="31715" x="6581775" y="1930400"/>
          <p14:tracePt t="31722" x="6581775" y="1925638"/>
          <p14:tracePt t="31730" x="6581775" y="1920875"/>
          <p14:tracePt t="31736" x="6581775" y="1916113"/>
          <p14:tracePt t="31744" x="6581775" y="1909763"/>
          <p14:tracePt t="31748" x="6581775" y="1900238"/>
          <p14:tracePt t="31756" x="6581775" y="1895475"/>
          <p14:tracePt t="31763" x="6581775" y="1890713"/>
          <p14:tracePt t="31797" x="6577013" y="1890713"/>
          <p14:tracePt t="31803" x="6572250" y="1890713"/>
          <p14:tracePt t="31824" x="6567488" y="1890713"/>
          <p14:tracePt t="31838" x="6562725" y="1885950"/>
          <p14:tracePt t="31846" x="6562725" y="1881188"/>
          <p14:tracePt t="31852" x="6557963" y="1881188"/>
          <p14:tracePt t="31861" x="6553200" y="1876425"/>
          <p14:tracePt t="31864" x="6553200" y="1870075"/>
          <p14:tracePt t="31880" x="6548438" y="1860550"/>
          <p14:tracePt t="31886" x="6542088" y="1855788"/>
          <p14:tracePt t="31894" x="6542088" y="1851025"/>
          <p14:tracePt t="31899" x="6532563" y="1846263"/>
          <p14:tracePt t="31906" x="6527800" y="1846263"/>
          <p14:tracePt t="31914" x="6527800" y="1841500"/>
          <p14:tracePt t="31920" x="6523038" y="1841500"/>
          <p14:tracePt t="31928" x="6518275" y="1836738"/>
          <p14:tracePt t="31940" x="6513513" y="1836738"/>
          <p14:tracePt t="31947" x="6508750" y="1836738"/>
          <p14:tracePt t="31968" x="6502400" y="1836738"/>
          <p14:tracePt t="31981" x="6492875" y="1836738"/>
          <p14:tracePt t="32002" x="6488113" y="1836738"/>
          <p14:tracePt t="32016" x="6483350" y="1836738"/>
          <p14:tracePt t="32036" x="6478588" y="1836738"/>
          <p14:tracePt t="32056" x="6473825" y="1836738"/>
          <p14:tracePt t="32167" x="6473825" y="1841500"/>
          <p14:tracePt t="32173" x="6478588" y="1841500"/>
          <p14:tracePt t="32180" x="6483350" y="1846263"/>
          <p14:tracePt t="32971" x="6478588" y="1846263"/>
          <p14:tracePt t="32978" x="6462713" y="1841500"/>
          <p14:tracePt t="32985" x="6457950" y="1825625"/>
          <p14:tracePt t="32992" x="6453188" y="1820863"/>
          <p14:tracePt t="32998" x="6438900" y="1811338"/>
          <p14:tracePt t="33005" x="6423025" y="1801813"/>
          <p14:tracePt t="33013" x="6418263" y="1785938"/>
          <p14:tracePt t="33019" x="6408738" y="1771650"/>
          <p14:tracePt t="33026" x="6399213" y="1757363"/>
          <p14:tracePt t="33032" x="6388100" y="1746250"/>
          <p14:tracePt t="33038" x="6383338" y="1736725"/>
          <p14:tracePt t="33048" x="6383338" y="1731963"/>
          <p14:tracePt t="33053" x="6378575" y="1727200"/>
          <p14:tracePt t="33061" x="6373813" y="1722438"/>
          <p14:tracePt t="33080" x="6373813" y="1717675"/>
          <p14:tracePt t="33101" x="6373813" y="1711325"/>
          <p14:tracePt t="33148" x="6373813" y="1706563"/>
          <p14:tracePt t="33244" x="6373813" y="1711325"/>
          <p14:tracePt t="33251" x="6373813" y="1717675"/>
          <p14:tracePt t="33265" x="6373813" y="1722438"/>
          <p14:tracePt t="33278" x="6373813" y="1727200"/>
          <p14:tracePt t="33292" x="6373813" y="1731963"/>
          <p14:tracePt t="33299" x="6373813" y="1741488"/>
          <p14:tracePt t="33313" x="6378575" y="1746250"/>
          <p14:tracePt t="33319" x="6378575" y="1751013"/>
          <p14:tracePt t="33332" x="6378575" y="1757363"/>
          <p14:tracePt t="33340" x="6383338" y="1762125"/>
          <p14:tracePt t="33353" x="6388100" y="1766888"/>
          <p14:tracePt t="33360" x="6388100" y="1771650"/>
          <p14:tracePt t="33374" x="6388100" y="1781175"/>
          <p14:tracePt t="33382" x="6388100" y="1785938"/>
          <p14:tracePt t="33395" x="6388100" y="1790700"/>
          <p14:tracePt t="33401" x="6399213" y="1797050"/>
          <p14:tracePt t="33415" x="6399213" y="1801813"/>
          <p14:tracePt t="33421" x="6399213" y="1806575"/>
          <p14:tracePt t="33428" x="6403975" y="1806575"/>
          <p14:tracePt t="33435" x="6403975" y="1811338"/>
          <p14:tracePt t="33442" x="6403975" y="1816100"/>
          <p14:tracePt t="33469" x="6403975" y="1825625"/>
          <p14:tracePt t="33503" x="6403975" y="1830388"/>
          <p14:tracePt t="33824" x="6408738" y="1830388"/>
          <p14:tracePt t="33857" x="6413500" y="1820863"/>
          <p14:tracePt t="33893" x="6418263" y="1816100"/>
          <p14:tracePt t="33899" x="6423025" y="1811338"/>
          <p14:tracePt t="33920" x="6429375" y="1811338"/>
          <p14:tracePt t="33927" x="6434138" y="1806575"/>
          <p14:tracePt t="33940" x="6443663" y="1801813"/>
          <p14:tracePt t="33947" x="6448425" y="1801813"/>
          <p14:tracePt t="33953" x="6448425" y="1797050"/>
          <p14:tracePt t="33964" x="6453188" y="1790700"/>
          <p14:tracePt t="33968" x="6457950" y="1790700"/>
          <p14:tracePt t="33974" x="6457950" y="1785938"/>
          <p14:tracePt t="33988" x="6462713" y="1776413"/>
          <p14:tracePt t="33995" x="6469063" y="1776413"/>
          <p14:tracePt t="34002" x="6473825" y="1776413"/>
          <p14:tracePt t="34009" x="6483350" y="1771650"/>
          <p14:tracePt t="34015" x="6483350" y="1766888"/>
          <p14:tracePt t="34022" x="6492875" y="1766888"/>
          <p14:tracePt t="34036" x="6508750" y="1762125"/>
          <p14:tracePt t="34050" x="6513513" y="1757363"/>
          <p14:tracePt t="34056" x="6518275" y="1757363"/>
          <p14:tracePt t="34070" x="6523038" y="1757363"/>
          <p14:tracePt t="34078" x="6527800" y="1757363"/>
          <p14:tracePt t="34084" x="6532563" y="1757363"/>
          <p14:tracePt t="34091" x="6542088" y="1746250"/>
          <p14:tracePt t="34097" x="6553200" y="1746250"/>
          <p14:tracePt t="34104" x="6557963" y="1741488"/>
          <p14:tracePt t="34112" x="6562725" y="1741488"/>
          <p14:tracePt t="34118" x="6577013" y="1741488"/>
          <p14:tracePt t="34125" x="6581775" y="1741488"/>
          <p14:tracePt t="34132" x="6588125" y="1736725"/>
          <p14:tracePt t="34138" x="6592888" y="1736725"/>
          <p14:tracePt t="34145" x="6597650" y="1736725"/>
          <p14:tracePt t="34160" x="6611938" y="1736725"/>
          <p14:tracePt t="34172" x="6621463" y="1731963"/>
          <p14:tracePt t="34186" x="6637338" y="1731963"/>
          <p14:tracePt t="34200" x="6646863" y="1731963"/>
          <p14:tracePt t="34214" x="6661150" y="1731963"/>
          <p14:tracePt t="34228" x="6667500" y="1731963"/>
          <p14:tracePt t="34234" x="6672263" y="1731963"/>
          <p14:tracePt t="34248" x="6686550" y="1731963"/>
          <p14:tracePt t="34261" x="6696075" y="1731963"/>
          <p14:tracePt t="34275" x="6711950" y="1731963"/>
          <p14:tracePt t="34282" x="6716713" y="1731963"/>
          <p14:tracePt t="34288" x="6721475" y="1731963"/>
          <p14:tracePt t="34295" x="6735763" y="1731963"/>
          <p14:tracePt t="34309" x="6746875" y="1722438"/>
          <p14:tracePt t="34316" x="6751638" y="1722438"/>
          <p14:tracePt t="34323" x="6761163" y="1722438"/>
          <p14:tracePt t="34330" x="6770688" y="1722438"/>
          <p14:tracePt t="34336" x="6775450" y="1722438"/>
          <p14:tracePt t="34343" x="6781800" y="1722438"/>
          <p14:tracePt t="34350" x="6786563" y="1722438"/>
          <p14:tracePt t="34357" x="6796088" y="1722438"/>
          <p14:tracePt t="34370" x="6800850" y="1722438"/>
          <p14:tracePt t="34377" x="6805613" y="1727200"/>
          <p14:tracePt t="34391" x="6810375" y="1727200"/>
          <p14:tracePt t="34399" x="6815138" y="1727200"/>
          <p14:tracePt t="34412" x="6821488" y="1727200"/>
          <p14:tracePt t="34418" x="6826250" y="1731963"/>
          <p14:tracePt t="34425" x="6840538" y="1731963"/>
          <p14:tracePt t="34439" x="6845300" y="1731963"/>
          <p14:tracePt t="34446" x="6850063" y="1736725"/>
          <p14:tracePt t="34452" x="6854825" y="1736725"/>
          <p14:tracePt t="34459" x="6861175" y="1736725"/>
          <p14:tracePt t="34466" x="6865938" y="1736725"/>
          <p14:tracePt t="34472" x="6875463" y="1736725"/>
          <p14:tracePt t="34480" x="6880225" y="1741488"/>
          <p14:tracePt t="34486" x="6884988" y="1746250"/>
          <p14:tracePt t="34492" x="6889750" y="1746250"/>
          <p14:tracePt t="34500" x="6894513" y="1751013"/>
          <p14:tracePt t="34507" x="6900863" y="1751013"/>
          <p14:tracePt t="34514" x="6905625" y="1751013"/>
          <p14:tracePt t="34528" x="6915150" y="1757363"/>
          <p14:tracePt t="34548" x="6919913" y="1757363"/>
          <p14:tracePt t="34563" x="6919913" y="1766888"/>
          <p14:tracePt t="34582" x="6919913" y="1771650"/>
          <p14:tracePt t="34588" x="6924675" y="1771650"/>
          <p14:tracePt t="34602" x="6929438" y="1771650"/>
          <p14:tracePt t="34616" x="6934200" y="1776413"/>
          <p14:tracePt t="34623" x="6934200" y="1781175"/>
          <p14:tracePt t="34631" x="6940550" y="1781175"/>
          <p14:tracePt t="34657" x="6945313" y="1785938"/>
          <p14:tracePt t="34665" x="6954838" y="1785938"/>
          <p14:tracePt t="34671" x="6954838" y="1790700"/>
          <p14:tracePt t="34691" x="6959600" y="1797050"/>
          <p14:tracePt t="34705" x="6964363" y="1806575"/>
          <p14:tracePt t="34759" x="6964363" y="1811338"/>
          <p14:tracePt t="34794" x="6964363" y="1816100"/>
          <p14:tracePt t="34807" x="6969125" y="1816100"/>
          <p14:tracePt t="35388" x="6964363" y="1816100"/>
          <p14:tracePt t="35394" x="6950075" y="1830388"/>
          <p14:tracePt t="35401" x="6934200" y="1830388"/>
          <p14:tracePt t="35407" x="6919913" y="1841500"/>
          <p14:tracePt t="35415" x="6910388" y="1851025"/>
          <p14:tracePt t="35422" x="6894513" y="1855788"/>
          <p14:tracePt t="35429" x="6870700" y="1870075"/>
          <p14:tracePt t="35434" x="6850063" y="1881188"/>
          <p14:tracePt t="35442" x="6835775" y="1885950"/>
          <p14:tracePt t="35449" x="6815138" y="1900238"/>
          <p14:tracePt t="35456" x="6791325" y="1905000"/>
          <p14:tracePt t="35463" x="6781800" y="1916113"/>
          <p14:tracePt t="35469" x="6756400" y="1920875"/>
          <p14:tracePt t="35476" x="6735763" y="1935163"/>
          <p14:tracePt t="35483" x="6721475" y="1944688"/>
          <p14:tracePt t="35490" x="6707188" y="1949450"/>
          <p14:tracePt t="35498" x="6691313" y="1965325"/>
          <p14:tracePt t="35504" x="6681788" y="1965325"/>
          <p14:tracePt t="35511" x="6677025" y="1970088"/>
          <p14:tracePt t="35517" x="6672263" y="1974850"/>
          <p14:tracePt t="35532" x="6661150" y="1974850"/>
          <p14:tracePt t="35538" x="6656388" y="1974850"/>
          <p14:tracePt t="35551" x="6651625" y="1974850"/>
          <p14:tracePt t="35558" x="6646863" y="1974850"/>
          <p14:tracePt t="35565" x="6642100" y="1974850"/>
          <p14:tracePt t="35572" x="6637338" y="1974850"/>
          <p14:tracePt t="35581" x="6621463" y="1974850"/>
          <p14:tracePt t="35585" x="6611938" y="1974850"/>
          <p14:tracePt t="35591" x="6607175" y="1974850"/>
          <p14:tracePt t="35599" x="6597650" y="1974850"/>
          <p14:tracePt t="35606" x="6588125" y="1970088"/>
          <p14:tracePt t="35613" x="6572250" y="1970088"/>
          <p14:tracePt t="35620" x="6562725" y="1960563"/>
          <p14:tracePt t="35626" x="6557963" y="1955800"/>
          <p14:tracePt t="35633" x="6548438" y="1955800"/>
          <p14:tracePt t="35640" x="6537325" y="1955800"/>
          <p14:tracePt t="35653" x="6532563" y="1955800"/>
          <p14:tracePt t="35659" x="6527800" y="1955800"/>
          <p14:tracePt t="35674" x="6523038" y="1955800"/>
          <p14:tracePt t="35681" x="6513513" y="1955800"/>
          <p14:tracePt t="35687" x="6513513" y="1949450"/>
          <p14:tracePt t="35695" x="6508750" y="1949450"/>
          <p14:tracePt t="35701" x="6502400" y="1949450"/>
          <p14:tracePt t="35708" x="6502400" y="1944688"/>
          <p14:tracePt t="35716" x="6497638" y="1944688"/>
          <p14:tracePt t="35721" x="6492875" y="1944688"/>
          <p14:tracePt t="35730" x="6488113" y="1944688"/>
          <p14:tracePt t="35736" x="6483350" y="1939925"/>
          <p14:tracePt t="35742" x="6469063" y="1935163"/>
          <p14:tracePt t="35750" x="6462713" y="1935163"/>
          <p14:tracePt t="35756" x="6457950" y="1935163"/>
          <p14:tracePt t="35763" x="6443663" y="1935163"/>
          <p14:tracePt t="35770" x="6438900" y="1935163"/>
          <p14:tracePt t="35777" x="6434138" y="1935163"/>
          <p14:tracePt t="35783" x="6423025" y="1925638"/>
          <p14:tracePt t="35790" x="6413500" y="1925638"/>
          <p14:tracePt t="35798" x="6408738" y="1925638"/>
          <p14:tracePt t="35813" x="6403975" y="1925638"/>
          <p14:tracePt t="35816" x="6399213" y="1925638"/>
          <p14:tracePt t="35832" x="6394450" y="1925638"/>
          <p14:tracePt t="35838" x="6388100" y="1925638"/>
          <p14:tracePt t="35851" x="6383338" y="1925638"/>
          <p14:tracePt t="35858" x="6378575" y="1925638"/>
          <p14:tracePt t="35872" x="6369050" y="1920875"/>
          <p14:tracePt t="35879" x="6364288" y="1920875"/>
          <p14:tracePt t="35893" x="6359525" y="1920875"/>
          <p14:tracePt t="35899" x="6354763" y="1916113"/>
          <p14:tracePt t="35913" x="6348413" y="1916113"/>
          <p14:tracePt t="35921" x="6343650" y="1916113"/>
          <p14:tracePt t="35939" x="6338888" y="1909763"/>
          <p14:tracePt t="36029" x="6338888" y="1905000"/>
          <p14:tracePt t="36070" x="6329363" y="1905000"/>
          <p14:tracePt t="36317" x="6338888" y="1905000"/>
          <p14:tracePt t="36322" x="6369050" y="1905000"/>
          <p14:tracePt t="36328" x="6399213" y="1905000"/>
          <p14:tracePt t="36336" x="6418263" y="1916113"/>
          <p14:tracePt t="36342" x="6448425" y="1916113"/>
          <p14:tracePt t="36350" x="6473825" y="1916113"/>
          <p14:tracePt t="36357" x="6502400" y="1920875"/>
          <p14:tracePt t="36365" x="6532563" y="1920875"/>
          <p14:tracePt t="36370" x="6542088" y="1930400"/>
          <p14:tracePt t="36377" x="6567488" y="1930400"/>
          <p14:tracePt t="36384" x="6588125" y="1930400"/>
          <p14:tracePt t="36390" x="6602413" y="1930400"/>
          <p14:tracePt t="36399" x="6621463" y="1930400"/>
          <p14:tracePt t="36404" x="6642100" y="1930400"/>
          <p14:tracePt t="36411" x="6656388" y="1930400"/>
          <p14:tracePt t="36418" x="6667500" y="1930400"/>
          <p14:tracePt t="36425" x="6681788" y="1930400"/>
          <p14:tracePt t="36433" x="6700838" y="1930400"/>
          <p14:tracePt t="36439" x="6716713" y="1930400"/>
          <p14:tracePt t="36447" x="6726238" y="1930400"/>
          <p14:tracePt t="36452" x="6731000" y="1930400"/>
          <p14:tracePt t="36458" x="6746875" y="1930400"/>
          <p14:tracePt t="36466" x="6751638" y="1930400"/>
          <p14:tracePt t="36472" x="6756400" y="1930400"/>
          <p14:tracePt t="36480" x="6765925" y="1930400"/>
          <p14:tracePt t="36486" x="6781800" y="1920875"/>
          <p14:tracePt t="36492" x="6786563" y="1920875"/>
          <p14:tracePt t="36500" x="6800850" y="1920875"/>
          <p14:tracePt t="36507" x="6810375" y="1916113"/>
          <p14:tracePt t="36515" x="6826250" y="1916113"/>
          <p14:tracePt t="36520" x="6831013" y="1916113"/>
          <p14:tracePt t="36526" x="6845300" y="1916113"/>
          <p14:tracePt t="36534" x="6850063" y="1916113"/>
          <p14:tracePt t="36540" x="6854825" y="1909763"/>
          <p14:tracePt t="36549" x="6865938" y="1909763"/>
          <p14:tracePt t="36555" x="6870700" y="1909763"/>
          <p14:tracePt t="36561" x="6880225" y="1909763"/>
          <p14:tracePt t="36575" x="6884988" y="1905000"/>
          <p14:tracePt t="36583" x="6889750" y="1905000"/>
          <p14:tracePt t="36588" x="6894513" y="1905000"/>
          <p14:tracePt t="36598" x="6900863" y="1905000"/>
          <p14:tracePt t="36601" x="6915150" y="1895475"/>
          <p14:tracePt t="36616" x="6924675" y="1895475"/>
          <p14:tracePt t="36623" x="6924675" y="1890713"/>
          <p14:tracePt t="36630" x="6929438" y="1890713"/>
          <p14:tracePt t="36636" x="6934200" y="1890713"/>
          <p14:tracePt t="36643" x="6945313" y="1890713"/>
          <p14:tracePt t="36650" x="6950075" y="1890713"/>
          <p14:tracePt t="36664" x="6950075" y="1885950"/>
          <p14:tracePt t="36671" x="6959600" y="1885950"/>
          <p14:tracePt t="36676" x="6964363" y="1885950"/>
          <p14:tracePt t="36684" x="6969125" y="1881188"/>
          <p14:tracePt t="36691" x="6985000" y="1881188"/>
          <p14:tracePt t="36705" x="6989763" y="1881188"/>
          <p14:tracePt t="36714" x="6994525" y="1881188"/>
          <p14:tracePt t="36724" x="6999288" y="1881188"/>
          <p14:tracePt t="36733" x="7004050" y="1881188"/>
          <p14:tracePt t="36738" x="7004050" y="1876425"/>
          <p14:tracePt t="36746" x="7008813" y="1876425"/>
          <p14:tracePt t="36753" x="7019925" y="1876425"/>
          <p14:tracePt t="36767" x="7024688" y="1876425"/>
          <p14:tracePt t="36815" x="7029450" y="1876425"/>
          <p14:tracePt t="36855" x="7034213" y="1876425"/>
          <p14:tracePt t="36862" x="7038975" y="1870075"/>
          <p14:tracePt t="36876" x="7043738" y="1870075"/>
          <p14:tracePt t="36883" x="7048500" y="1870075"/>
          <p14:tracePt t="36895" x="7059613" y="1870075"/>
          <p14:tracePt t="36903" x="7064375" y="1870075"/>
          <p14:tracePt t="36979" x="7069138" y="1870075"/>
          <p14:tracePt t="36985" x="7073900" y="1870075"/>
          <p14:tracePt t="36992" x="7073900" y="1860550"/>
          <p14:tracePt t="36998" x="7078663" y="1860550"/>
          <p14:tracePt t="38283" x="7064375" y="1881188"/>
          <p14:tracePt t="38289" x="7038975" y="1900238"/>
          <p14:tracePt t="38294" x="7004050" y="1935163"/>
          <p14:tracePt t="38302" x="6969125" y="1974850"/>
          <p14:tracePt t="38310" x="6954838" y="2005013"/>
          <p14:tracePt t="38317" x="6915150" y="2039938"/>
          <p14:tracePt t="38322" x="6900863" y="2074863"/>
          <p14:tracePt t="38329" x="6865938" y="2109788"/>
          <p14:tracePt t="38336" x="6850063" y="2133600"/>
          <p14:tracePt t="38343" x="6815138" y="2159000"/>
          <p14:tracePt t="38350" x="6800850" y="2178050"/>
          <p14:tracePt t="38357" x="6770688" y="2203450"/>
          <p14:tracePt t="38365" x="6746875" y="2217738"/>
          <p14:tracePt t="38370" x="6726238" y="2243138"/>
          <p14:tracePt t="38377" x="6700838" y="2257425"/>
          <p14:tracePt t="38385" x="6681788" y="2273300"/>
          <p14:tracePt t="38391" x="6646863" y="2287588"/>
          <p14:tracePt t="38398" x="6627813" y="2301875"/>
          <p14:tracePt t="38404" x="6602413" y="2317750"/>
          <p14:tracePt t="38411" x="6592888" y="2332038"/>
          <p14:tracePt t="38418" x="6567488" y="2347913"/>
          <p14:tracePt t="38425" x="6548438" y="2352675"/>
          <p14:tracePt t="38433" x="6532563" y="2362200"/>
          <p14:tracePt t="38439" x="6502400" y="2366963"/>
          <p14:tracePt t="38445" x="6478588" y="2376488"/>
          <p14:tracePt t="38452" x="6457950" y="2376488"/>
          <p14:tracePt t="38459" x="6429375" y="2376488"/>
          <p14:tracePt t="38467" x="6418263" y="2376488"/>
          <p14:tracePt t="38473" x="6383338" y="2371725"/>
          <p14:tracePt t="38481" x="6373813" y="2366963"/>
          <p14:tracePt t="38486" x="6348413" y="2366963"/>
          <p14:tracePt t="38493" x="6338888" y="2357438"/>
          <p14:tracePt t="38501" x="6324600" y="2352675"/>
          <p14:tracePt t="38507" x="6308725" y="2352675"/>
          <p14:tracePt t="38515" x="6303963" y="2336800"/>
          <p14:tracePt t="38520" x="6289675" y="2332038"/>
          <p14:tracePt t="38527" x="6284913" y="2327275"/>
          <p14:tracePt t="38535" x="6275388" y="2317750"/>
          <p14:tracePt t="38540" x="6269038" y="2312988"/>
          <p14:tracePt t="38548" x="6254750" y="2301875"/>
          <p14:tracePt t="38555" x="6249988" y="2301875"/>
          <p14:tracePt t="38561" x="6245225" y="2287588"/>
          <p14:tracePt t="38568" x="6229350" y="2282825"/>
          <p14:tracePt t="38575" x="6224588" y="2278063"/>
          <p14:tracePt t="38583" x="6219825" y="2273300"/>
          <p14:tracePt t="38589" x="6210300" y="2262188"/>
          <p14:tracePt t="38596" x="6205538" y="2257425"/>
          <p14:tracePt t="38602" x="6205538" y="2252663"/>
          <p14:tracePt t="38608" x="6205538" y="2247900"/>
          <p14:tracePt t="38617" x="6205538" y="2243138"/>
          <p14:tracePt t="38623" x="6205538" y="2238375"/>
          <p14:tracePt t="38636" x="6205538" y="2233613"/>
          <p14:tracePt t="38643" x="6205538" y="2222500"/>
          <p14:tracePt t="38651" x="6205538" y="2217738"/>
          <p14:tracePt t="38657" x="6205538" y="2212975"/>
          <p14:tracePt t="38664" x="6205538" y="2208213"/>
          <p14:tracePt t="38670" x="6205538" y="2203450"/>
          <p14:tracePt t="38677" x="6205538" y="2198688"/>
          <p14:tracePt t="38685" x="6205538" y="2193925"/>
          <p14:tracePt t="38691" x="6205538" y="2182813"/>
          <p14:tracePt t="38698" x="6205538" y="2178050"/>
          <p14:tracePt t="38705" x="6205538" y="2173288"/>
          <p14:tracePt t="38712" x="6205538" y="2168525"/>
          <p14:tracePt t="38718" x="6205538" y="2159000"/>
          <p14:tracePt t="38725" x="6205538" y="2154238"/>
          <p14:tracePt t="38732" x="6205538" y="2143125"/>
          <p14:tracePt t="38739" x="6205538" y="2138363"/>
          <p14:tracePt t="38746" x="6205538" y="2133600"/>
          <p14:tracePt t="38753" x="6205538" y="2124075"/>
          <p14:tracePt t="38759" x="6205538" y="2119313"/>
          <p14:tracePt t="38767" x="6205538" y="2109788"/>
          <p14:tracePt t="38773" x="6215063" y="2103438"/>
          <p14:tracePt t="38781" x="6215063" y="2098675"/>
          <p14:tracePt t="38787" x="6215063" y="2093913"/>
          <p14:tracePt t="38793" x="6215063" y="2089150"/>
          <p14:tracePt t="38800" x="6219825" y="2089150"/>
          <p14:tracePt t="38807" x="6224588" y="2084388"/>
          <p14:tracePt t="38816" x="6224588" y="2079625"/>
          <p14:tracePt t="38828" x="6224588" y="2070100"/>
          <p14:tracePt t="38889" x="6224588" y="2063750"/>
          <p14:tracePt t="38997" x="6229350" y="2058988"/>
          <p14:tracePt t="39019" x="6235700" y="2054225"/>
          <p14:tracePt t="39032" x="6235700" y="2049463"/>
          <p14:tracePt t="39046" x="6235700" y="2044700"/>
          <p14:tracePt t="39121" x="6240463" y="2044700"/>
          <p14:tracePt t="39169" x="6245225" y="2039938"/>
          <p14:tracePt t="39210" x="6254750" y="2039938"/>
          <p14:tracePt t="39230" x="6259513" y="2039938"/>
          <p14:tracePt t="39319" x="6259513" y="2044700"/>
          <p14:tracePt t="39326" x="6259513" y="2049463"/>
          <p14:tracePt t="39340" x="6259513" y="2054225"/>
          <p14:tracePt t="39346" x="6259513" y="2058988"/>
          <p14:tracePt t="39360" x="6259513" y="2063750"/>
          <p14:tracePt t="39368" x="6259513" y="2074863"/>
          <p14:tracePt t="39383" x="6259513" y="2079625"/>
          <p14:tracePt t="39388" x="6259513" y="2084388"/>
          <p14:tracePt t="39402" x="6259513" y="2089150"/>
          <p14:tracePt t="39408" x="6259513" y="2093913"/>
          <p14:tracePt t="39416" x="6259513" y="2109788"/>
          <p14:tracePt t="39422" x="6249988" y="2114550"/>
          <p14:tracePt t="39428" x="6249988" y="2119313"/>
          <p14:tracePt t="39435" x="6249988" y="2124075"/>
          <p14:tracePt t="39442" x="6245225" y="2128838"/>
          <p14:tracePt t="39456" x="6245225" y="2133600"/>
          <p14:tracePt t="39462" x="6240463" y="2138363"/>
          <p14:tracePt t="39476" x="6240463" y="2149475"/>
          <p14:tracePt t="39484" x="6240463" y="2154238"/>
          <p14:tracePt t="39498" x="6240463" y="2159000"/>
          <p14:tracePt t="39504" x="6240463" y="2163763"/>
          <p14:tracePt t="39518" x="6235700" y="2168525"/>
          <p14:tracePt t="39524" x="6235700" y="2173288"/>
          <p14:tracePt t="39538" x="6229350" y="2178050"/>
          <p14:tracePt t="39544" x="6229350" y="2182813"/>
          <p14:tracePt t="39558" x="6224588" y="2193925"/>
          <p14:tracePt t="39566" x="6224588" y="2198688"/>
          <p14:tracePt t="39572" x="6219825" y="2198688"/>
          <p14:tracePt t="39578" x="6219825" y="2203450"/>
          <p14:tracePt t="39586" x="6219825" y="2208213"/>
          <p14:tracePt t="39600" x="6219825" y="2212975"/>
          <p14:tracePt t="39606" x="6210300" y="2217738"/>
          <p14:tracePt t="39626" x="6205538" y="2217738"/>
          <p14:tracePt t="39640" x="6205538" y="2222500"/>
          <p14:tracePt t="39674" x="6205538" y="2233613"/>
          <p14:tracePt t="39702" x="6200775" y="2233613"/>
          <p14:tracePt t="42656" x="6200775" y="2243138"/>
          <p14:tracePt t="42664" x="6200775" y="2257425"/>
          <p14:tracePt t="42671" x="6196013" y="2268538"/>
          <p14:tracePt t="42678" x="6184900" y="2292350"/>
          <p14:tracePt t="42685" x="6184900" y="2312988"/>
          <p14:tracePt t="42691" x="6180138" y="2332038"/>
          <p14:tracePt t="42698" x="6180138" y="2357438"/>
          <p14:tracePt t="42705" x="6180138" y="2376488"/>
          <p14:tracePt t="42712" x="6175375" y="2392363"/>
          <p14:tracePt t="42720" x="6175375" y="2411413"/>
          <p14:tracePt t="42725" x="6175375" y="2420938"/>
          <p14:tracePt t="42731" x="6165850" y="2446338"/>
          <p14:tracePt t="42739" x="6165850" y="2455863"/>
          <p14:tracePt t="42746" x="6165850" y="2471738"/>
          <p14:tracePt t="42753" x="6161088" y="2476500"/>
          <p14:tracePt t="42760" x="6161088" y="2481263"/>
          <p14:tracePt t="42767" x="6161088" y="2486025"/>
          <p14:tracePt t="42772" x="6161088" y="2495550"/>
          <p14:tracePt t="42787" x="6161088" y="2500313"/>
          <p14:tracePt t="42793" x="6161088" y="2506663"/>
          <p14:tracePt t="42807" x="6161088" y="2511425"/>
          <p14:tracePt t="42828" x="6161088" y="2516188"/>
          <p14:tracePt t="42841" x="6156325" y="2516188"/>
          <p14:tracePt t="42847" x="6156325" y="2520950"/>
          <p14:tracePt t="42855" x="6156325" y="2525713"/>
          <p14:tracePt t="42876" x="6149975" y="2525713"/>
          <p14:tracePt t="42971" x="6149975" y="2520950"/>
          <p14:tracePt t="42985" x="6149975" y="2516188"/>
          <p14:tracePt t="42998" x="6149975" y="2511425"/>
          <p14:tracePt t="43012" x="6149975" y="2506663"/>
          <p14:tracePt t="43046" x="6149975" y="2500313"/>
          <p14:tracePt t="43074" x="6149975" y="2490788"/>
          <p14:tracePt t="43088" x="6149975" y="2486025"/>
          <p14:tracePt t="43108" x="6149975" y="2481263"/>
          <p14:tracePt t="43121" x="6149975" y="2476500"/>
          <p14:tracePt t="43142" x="6149975" y="2471738"/>
          <p14:tracePt t="43162" x="6149975" y="2466975"/>
          <p14:tracePt t="43232" x="6149975" y="2460625"/>
          <p14:tracePt t="43333" x="6140450" y="2460625"/>
          <p14:tracePt t="43367" x="6140450" y="2466975"/>
          <p14:tracePt t="43373" x="6140450" y="2471738"/>
          <p14:tracePt t="43394" x="6140450" y="2476500"/>
          <p14:tracePt t="43408" x="6140450" y="2481263"/>
          <p14:tracePt t="43428" x="6140450" y="2486025"/>
          <p14:tracePt t="43436" x="6140450" y="2495550"/>
          <p14:tracePt t="43456" x="6140450" y="2500313"/>
          <p14:tracePt t="43462" x="6140450" y="2506663"/>
          <p14:tracePt t="43476" x="6140450" y="2511425"/>
          <p14:tracePt t="43484" x="6140450" y="2516188"/>
          <p14:tracePt t="43490" x="6135688" y="2530475"/>
          <p14:tracePt t="43497" x="6135688" y="2540000"/>
          <p14:tracePt t="43504" x="6135688" y="2560638"/>
          <p14:tracePt t="43509" x="6135688" y="2586038"/>
          <p14:tracePt t="43518" x="6135688" y="2614613"/>
          <p14:tracePt t="43523" x="6135688" y="2625725"/>
          <p14:tracePt t="43531" x="6135688" y="2649538"/>
          <p14:tracePt t="43538" x="6135688" y="2670175"/>
          <p14:tracePt t="43544" x="6135688" y="2679700"/>
          <p14:tracePt t="43552" x="6135688" y="2693988"/>
          <p14:tracePt t="43558" x="6135688" y="2714625"/>
          <p14:tracePt t="43565" x="6135688" y="2728913"/>
          <p14:tracePt t="43571" x="6135688" y="2738438"/>
          <p14:tracePt t="43578" x="6135688" y="2744788"/>
          <p14:tracePt t="43585" x="6135688" y="2759075"/>
          <p14:tracePt t="43592" x="6135688" y="2768600"/>
          <p14:tracePt t="43599" x="6135688" y="2779713"/>
          <p14:tracePt t="43606" x="6135688" y="2784475"/>
          <p14:tracePt t="43613" x="6135688" y="2794000"/>
          <p14:tracePt t="43626" x="6135688" y="2798763"/>
          <p14:tracePt t="43635" x="6135688" y="2803525"/>
          <p14:tracePt t="43640" x="6135688" y="2813050"/>
          <p14:tracePt t="43646" x="6135688" y="2819400"/>
          <p14:tracePt t="43660" x="6135688" y="2828925"/>
          <p14:tracePt t="43667" x="6135688" y="2833688"/>
          <p14:tracePt t="43674" x="6135688" y="2838450"/>
          <p14:tracePt t="43680" x="6135688" y="2843213"/>
          <p14:tracePt t="43688" x="6135688" y="2852738"/>
          <p14:tracePt t="43695" x="6130925" y="2863850"/>
          <p14:tracePt t="43701" x="6130925" y="2878138"/>
          <p14:tracePt t="43708" x="6130925" y="2887663"/>
          <p14:tracePt t="43714" x="6130925" y="2903538"/>
          <p14:tracePt t="43722" x="6126163" y="2917825"/>
          <p14:tracePt t="43728" x="6126163" y="2922588"/>
          <p14:tracePt t="43737" x="6126163" y="2932113"/>
          <p14:tracePt t="43742" x="6126163" y="2947988"/>
          <p14:tracePt t="43749" x="6116638" y="2952750"/>
          <p14:tracePt t="43756" x="6116638" y="2962275"/>
          <p14:tracePt t="43763" x="6116638" y="2967038"/>
          <p14:tracePt t="43771" x="6116638" y="2971800"/>
          <p14:tracePt t="43775" x="6110288" y="2982913"/>
          <p14:tracePt t="43783" x="6110288" y="2987675"/>
          <p14:tracePt t="43796" x="6110288" y="2992438"/>
          <p14:tracePt t="43805" x="6110288" y="2997200"/>
          <p14:tracePt t="43818" x="6110288" y="3001963"/>
          <p14:tracePt t="43824" x="6110288" y="3006725"/>
          <p14:tracePt t="43838" x="6110288" y="3011488"/>
          <p14:tracePt t="43845" x="6110288" y="3022600"/>
          <p14:tracePt t="43858" x="6110288" y="3027363"/>
          <p14:tracePt t="43864" x="6110288" y="3032125"/>
          <p14:tracePt t="43879" x="6110288" y="3036888"/>
          <p14:tracePt t="43899" x="6110288" y="3041650"/>
          <p14:tracePt t="44009" x="6105525" y="3041650"/>
          <p14:tracePt t="46500" x="6086475" y="3046413"/>
          <p14:tracePt t="46506" x="6056313" y="3057525"/>
          <p14:tracePt t="46513" x="6026150" y="3057525"/>
          <p14:tracePt t="46522" x="5986463" y="3067050"/>
          <p14:tracePt t="46527" x="5967413" y="3067050"/>
          <p14:tracePt t="46535" x="5922963" y="3071813"/>
          <p14:tracePt t="46541" x="5902325" y="3071813"/>
          <p14:tracePt t="46548" x="5883275" y="3071813"/>
          <p14:tracePt t="46556" x="5867400" y="3071813"/>
          <p14:tracePt t="46562" x="5848350" y="3071813"/>
          <p14:tracePt t="46568" x="5837238" y="3071813"/>
          <p14:tracePt t="46575" x="5822950" y="3071813"/>
          <p14:tracePt t="46581" x="5808663" y="3071813"/>
          <p14:tracePt t="46590" x="5797550" y="3071813"/>
          <p14:tracePt t="46596" x="5792788" y="3071813"/>
          <p14:tracePt t="46603" x="5778500" y="3071813"/>
          <p14:tracePt t="46609" x="5768975" y="3071813"/>
          <p14:tracePt t="46617" x="5762625" y="3071813"/>
          <p14:tracePt t="46623" x="5748338" y="3071813"/>
          <p14:tracePt t="46630" x="5734050" y="3067050"/>
          <p14:tracePt t="46638" x="5729288" y="3067050"/>
          <p14:tracePt t="46644" x="5718175" y="3057525"/>
          <p14:tracePt t="46650" x="5703888" y="3057525"/>
          <p14:tracePt t="46657" x="5699125" y="3051175"/>
          <p14:tracePt t="46664" x="5694363" y="3051175"/>
          <p14:tracePt t="46672" x="5678488" y="3051175"/>
          <p14:tracePt t="46678" x="5673725" y="3046413"/>
          <p14:tracePt t="46685" x="5668963" y="3041650"/>
          <p14:tracePt t="46691" x="5659438" y="3041650"/>
          <p14:tracePt t="46698" x="5654675" y="3036888"/>
          <p14:tracePt t="46706" x="5649913" y="3036888"/>
          <p14:tracePt t="46712" x="5649913" y="3032125"/>
          <p14:tracePt t="46718" x="5638800" y="3032125"/>
          <p14:tracePt t="46724" x="5634038" y="3032125"/>
          <p14:tracePt t="46739" x="5629275" y="3027363"/>
          <p14:tracePt t="46746" x="5624513" y="3027363"/>
          <p14:tracePt t="46760" x="5619750" y="3017838"/>
          <p14:tracePt t="46765" x="5614988" y="3011488"/>
          <p14:tracePt t="46780" x="5610225" y="3006725"/>
          <p14:tracePt t="46788" x="5610225" y="3001963"/>
          <p14:tracePt t="46794" x="5599113" y="3001963"/>
          <p14:tracePt t="46800" x="5599113" y="2997200"/>
          <p14:tracePt t="46807" x="5599113" y="2992438"/>
          <p14:tracePt t="46814" x="5594350" y="2992438"/>
          <p14:tracePt t="46822" x="5594350" y="2987675"/>
          <p14:tracePt t="46828" x="5594350" y="2978150"/>
          <p14:tracePt t="46841" x="5589588" y="2971800"/>
          <p14:tracePt t="46848" x="5589588" y="2967038"/>
          <p14:tracePt t="46870" x="5589588" y="2962275"/>
          <p14:tracePt t="46890" x="5589588" y="2957513"/>
          <p14:tracePt t="46924" x="5589588" y="2952750"/>
          <p14:tracePt t="46930" x="5594350" y="2947988"/>
          <p14:tracePt t="46937" x="5603875" y="2947988"/>
          <p14:tracePt t="46944" x="5619750" y="2932113"/>
          <p14:tracePt t="46951" x="5634038" y="2927350"/>
          <p14:tracePt t="46957" x="5659438" y="2917825"/>
          <p14:tracePt t="46964" x="5678488" y="2913063"/>
          <p14:tracePt t="46974" x="5694363" y="2903538"/>
          <p14:tracePt t="46978" x="5713413" y="2898775"/>
          <p14:tracePt t="46985" x="5734050" y="2898775"/>
          <p14:tracePt t="46992" x="5748338" y="2892425"/>
          <p14:tracePt t="46998" x="5762625" y="2892425"/>
          <p14:tracePt t="47005" x="5773738" y="2892425"/>
          <p14:tracePt t="47012" x="5788025" y="2892425"/>
          <p14:tracePt t="47021" x="5797550" y="2892425"/>
          <p14:tracePt t="47026" x="5808663" y="2892425"/>
          <p14:tracePt t="47032" x="5818188" y="2892425"/>
          <p14:tracePt t="47039" x="5822950" y="2892425"/>
          <p14:tracePt t="47046" x="5832475" y="2892425"/>
          <p14:tracePt t="47053" x="5848350" y="2892425"/>
          <p14:tracePt t="47060" x="5862638" y="2892425"/>
          <p14:tracePt t="47067" x="5872163" y="2892425"/>
          <p14:tracePt t="47073" x="5876925" y="2892425"/>
          <p14:tracePt t="47080" x="5892800" y="2892425"/>
          <p14:tracePt t="47088" x="5897563" y="2892425"/>
          <p14:tracePt t="47094" x="5907088" y="2898775"/>
          <p14:tracePt t="47100" x="5916613" y="2898775"/>
          <p14:tracePt t="47108" x="5922963" y="2898775"/>
          <p14:tracePt t="47114" x="5932488" y="2898775"/>
          <p14:tracePt t="47122" x="5932488" y="2903538"/>
          <p14:tracePt t="47128" x="5946775" y="2908300"/>
          <p14:tracePt t="47142" x="5956300" y="2917825"/>
          <p14:tracePt t="47149" x="5967413" y="2917825"/>
          <p14:tracePt t="47156" x="5972175" y="2922588"/>
          <p14:tracePt t="47162" x="5981700" y="2922588"/>
          <p14:tracePt t="47169" x="5986463" y="2927350"/>
          <p14:tracePt t="47175" x="5991225" y="2932113"/>
          <p14:tracePt t="47183" x="6007100" y="2932113"/>
          <p14:tracePt t="47190" x="6011863" y="2938463"/>
          <p14:tracePt t="47196" x="6016625" y="2943225"/>
          <p14:tracePt t="47204" x="6026150" y="2943225"/>
          <p14:tracePt t="47210" x="6026150" y="2952750"/>
          <p14:tracePt t="47217" x="6035675" y="2957513"/>
          <p14:tracePt t="47224" x="6042025" y="2957513"/>
          <p14:tracePt t="47230" x="6042025" y="2962275"/>
          <p14:tracePt t="47237" x="6042025" y="2967038"/>
          <p14:tracePt t="47251" x="6046788" y="2971800"/>
          <p14:tracePt t="47263" x="6046788" y="2978150"/>
          <p14:tracePt t="47278" x="6046788" y="2982913"/>
          <p14:tracePt t="47286" x="6051550" y="2992438"/>
          <p14:tracePt t="47299" x="6051550" y="2997200"/>
          <p14:tracePt t="47307" x="6051550" y="3001963"/>
          <p14:tracePt t="47320" x="6051550" y="3006725"/>
          <p14:tracePt t="47326" x="6051550" y="3011488"/>
          <p14:tracePt t="47341" x="6051550" y="3017838"/>
          <p14:tracePt t="47355" x="6051550" y="3022600"/>
          <p14:tracePt t="47360" x="6051550" y="3032125"/>
          <p14:tracePt t="47374" x="6051550" y="3036888"/>
          <p14:tracePt t="47381" x="6051550" y="3041650"/>
          <p14:tracePt t="47401" x="6051550" y="3046413"/>
          <p14:tracePt t="47408" x="6051550" y="3051175"/>
          <p14:tracePt t="47415" x="6051550" y="3057525"/>
          <p14:tracePt t="47423" x="6046788" y="3062288"/>
          <p14:tracePt t="47428" x="6046788" y="3067050"/>
          <p14:tracePt t="47435" x="6042025" y="3076575"/>
          <p14:tracePt t="47442" x="6030913" y="3081338"/>
          <p14:tracePt t="47449" x="6030913" y="3086100"/>
          <p14:tracePt t="47457" x="6026150" y="3086100"/>
          <p14:tracePt t="47462" x="6021388" y="3090863"/>
          <p14:tracePt t="47470" x="6021388" y="3097213"/>
          <p14:tracePt t="47476" x="6011863" y="3097213"/>
          <p14:tracePt t="47483" x="6007100" y="3101975"/>
          <p14:tracePt t="47490" x="5995988" y="3106738"/>
          <p14:tracePt t="47497" x="5986463" y="3106738"/>
          <p14:tracePt t="47505" x="5976938" y="3106738"/>
          <p14:tracePt t="47510" x="5962650" y="3106738"/>
          <p14:tracePt t="47516" x="5946775" y="3106738"/>
          <p14:tracePt t="47524" x="5937250" y="3106738"/>
          <p14:tracePt t="47530" x="5922963" y="3106738"/>
          <p14:tracePt t="47539" x="5911850" y="3106738"/>
          <p14:tracePt t="47544" x="5897563" y="3106738"/>
          <p14:tracePt t="47551" x="5888038" y="3106738"/>
          <p14:tracePt t="47558" x="5876925" y="3106738"/>
          <p14:tracePt t="47565" x="5867400" y="3106738"/>
          <p14:tracePt t="47572" x="5862638" y="3101975"/>
          <p14:tracePt t="47579" x="5848350" y="3101975"/>
          <p14:tracePt t="47585" x="5837238" y="3097213"/>
          <p14:tracePt t="47592" x="5832475" y="3090863"/>
          <p14:tracePt t="47599" x="5818188" y="3090863"/>
          <p14:tracePt t="47607" x="5803900" y="3081338"/>
          <p14:tracePt t="47613" x="5792788" y="3076575"/>
          <p14:tracePt t="47621" x="5783263" y="3062288"/>
          <p14:tracePt t="47626" x="5773738" y="3057525"/>
          <p14:tracePt t="47632" x="5757863" y="3046413"/>
          <p14:tracePt t="47641" x="5743575" y="3046413"/>
          <p14:tracePt t="47647" x="5738813" y="3036888"/>
          <p14:tracePt t="47655" x="5734050" y="3036888"/>
          <p14:tracePt t="47660" x="5718175" y="3027363"/>
          <p14:tracePt t="47667" x="5708650" y="3022600"/>
          <p14:tracePt t="47674" x="5699125" y="3022600"/>
          <p14:tracePt t="47681" x="5694363" y="3011488"/>
          <p14:tracePt t="47688" x="5678488" y="3001963"/>
          <p14:tracePt t="47694" x="5673725" y="3001963"/>
          <p14:tracePt t="47701" x="5668963" y="2997200"/>
          <p14:tracePt t="47708" x="5659438" y="2992438"/>
          <p14:tracePt t="47723" x="5649913" y="2992438"/>
          <p14:tracePt t="47729" x="5643563" y="2987675"/>
          <p14:tracePt t="47737" x="5643563" y="2978150"/>
          <p14:tracePt t="47770" x="5643563" y="2971800"/>
          <p14:tracePt t="47775" x="5643563" y="2967038"/>
          <p14:tracePt t="47805" x="5654675" y="2962275"/>
          <p14:tracePt t="47811" x="5654675" y="2957513"/>
          <p14:tracePt t="47825" x="5659438" y="2957513"/>
          <p14:tracePt t="47831" x="5664200" y="2957513"/>
          <p14:tracePt t="47839" x="5668963" y="2952750"/>
          <p14:tracePt t="47845" x="5673725" y="2947988"/>
          <p14:tracePt t="47852" x="5689600" y="2947988"/>
          <p14:tracePt t="47858" x="5699125" y="2938463"/>
          <p14:tracePt t="47865" x="5722938" y="2938463"/>
          <p14:tracePt t="47873" x="5734050" y="2932113"/>
          <p14:tracePt t="47879" x="5748338" y="2932113"/>
          <p14:tracePt t="47887" x="5768975" y="2932113"/>
          <p14:tracePt t="47893" x="5783263" y="2932113"/>
          <p14:tracePt t="47899" x="5792788" y="2927350"/>
          <p14:tracePt t="47907" x="5808663" y="2927350"/>
          <p14:tracePt t="47914" x="5822950" y="2917825"/>
          <p14:tracePt t="47921" x="5832475" y="2917825"/>
          <p14:tracePt t="47927" x="5848350" y="2917825"/>
          <p14:tracePt t="47934" x="5867400" y="2917825"/>
          <p14:tracePt t="47941" x="5888038" y="2917825"/>
          <p14:tracePt t="47947" x="5902325" y="2917825"/>
          <p14:tracePt t="47955" x="5922963" y="2917825"/>
          <p14:tracePt t="47974" x="5951538" y="2917825"/>
          <p14:tracePt t="47981" x="5967413" y="2917825"/>
          <p14:tracePt t="47995" x="5972175" y="2917825"/>
          <p14:tracePt t="48002" x="5972175" y="2922588"/>
          <p14:tracePt t="48009" x="5976938" y="2922588"/>
          <p14:tracePt t="48023" x="5981700" y="2922588"/>
          <p14:tracePt t="48029" x="5986463" y="2932113"/>
          <p14:tracePt t="48037" x="5986463" y="2938463"/>
          <p14:tracePt t="48043" x="5995988" y="2938463"/>
          <p14:tracePt t="48048" x="6002338" y="2943225"/>
          <p14:tracePt t="48057" x="6002338" y="2947988"/>
          <p14:tracePt t="48071" x="6002338" y="2952750"/>
          <p14:tracePt t="48077" x="6007100" y="2952750"/>
          <p14:tracePt t="48084" x="6007100" y="2957513"/>
          <p14:tracePt t="48090" x="6011863" y="2957513"/>
          <p14:tracePt t="48097" x="6011863" y="2962275"/>
          <p14:tracePt t="48117" x="6016625" y="2971800"/>
          <p14:tracePt t="48132" x="6016625" y="2978150"/>
          <p14:tracePt t="48152" x="6016625" y="2982913"/>
          <p14:tracePt t="48166" x="6021388" y="2982913"/>
          <p14:tracePt t="48193" x="6021388" y="2987675"/>
          <p14:tracePt t="48200" x="6021388" y="2992438"/>
          <p14:tracePt t="48213" x="6021388" y="2997200"/>
          <p14:tracePt t="48227" x="6021388" y="3001963"/>
          <p14:tracePt t="48234" x="6021388" y="3011488"/>
          <p14:tracePt t="48248" x="6021388" y="3017838"/>
          <p14:tracePt t="48269" x="6021388" y="3022600"/>
          <p14:tracePt t="48336" x="6021388" y="3027363"/>
          <p14:tracePt t="48350" x="6021388" y="3032125"/>
          <p14:tracePt t="48376" x="6016625" y="3032125"/>
          <p14:tracePt t="48392" x="6011863" y="3036888"/>
          <p14:tracePt t="48398" x="6007100" y="3041650"/>
          <p14:tracePt t="48411" x="6002338" y="3041650"/>
          <p14:tracePt t="48419" x="5991225" y="3041650"/>
          <p14:tracePt t="48432" x="5986463" y="3046413"/>
          <p14:tracePt t="48439" x="5981700" y="3046413"/>
          <p14:tracePt t="48445" x="5981700" y="3057525"/>
          <p14:tracePt t="48451" x="5976938" y="3057525"/>
          <p14:tracePt t="48459" x="5972175" y="3057525"/>
          <p14:tracePt t="48466" x="5956300" y="3057525"/>
          <p14:tracePt t="48473" x="5951538" y="3057525"/>
          <p14:tracePt t="48480" x="5942013" y="3062288"/>
          <p14:tracePt t="48487" x="5937250" y="3062288"/>
          <p14:tracePt t="48493" x="5922963" y="3062288"/>
          <p14:tracePt t="48499" x="5916613" y="3062288"/>
          <p14:tracePt t="48507" x="5907088" y="3062288"/>
          <p14:tracePt t="48514" x="5902325" y="3062288"/>
          <p14:tracePt t="48522" x="5888038" y="3062288"/>
          <p14:tracePt t="48534" x="5876925" y="3062288"/>
          <p14:tracePt t="48548" x="5862638" y="3067050"/>
          <p14:tracePt t="48560" x="5857875" y="3067050"/>
          <p14:tracePt t="48568" x="5853113" y="3067050"/>
          <p14:tracePt t="48582" x="5843588" y="3067050"/>
          <p14:tracePt t="48589" x="5837238" y="3067050"/>
          <p14:tracePt t="48602" x="5832475" y="3067050"/>
          <p14:tracePt t="48609" x="5827713" y="3067050"/>
          <p14:tracePt t="48624" x="5822950" y="3067050"/>
          <p14:tracePt t="48629" x="5818188" y="3067050"/>
          <p14:tracePt t="48642" x="5813425" y="3067050"/>
          <p14:tracePt t="48650" x="5808663" y="3067050"/>
          <p14:tracePt t="51484" x="5827713" y="3051175"/>
          <p14:tracePt t="51490" x="5888038" y="3011488"/>
          <p14:tracePt t="51497" x="5972175" y="2982913"/>
          <p14:tracePt t="51504" x="6030913" y="2943225"/>
          <p14:tracePt t="51510" x="6116638" y="2908300"/>
          <p14:tracePt t="51517" x="6175375" y="2878138"/>
          <p14:tracePt t="51524" x="6219825" y="2843213"/>
          <p14:tracePt t="51531" x="6280150" y="2803525"/>
          <p14:tracePt t="51540" x="6354763" y="2759075"/>
          <p14:tracePt t="51544" x="6438900" y="2693988"/>
          <p14:tracePt t="51552" x="6513513" y="2644775"/>
          <p14:tracePt t="51560" x="6572250" y="2614613"/>
          <p14:tracePt t="51564" x="6616700" y="2586038"/>
          <p14:tracePt t="51573" x="6642100" y="2570163"/>
          <p14:tracePt t="51579" x="6661150" y="2555875"/>
          <p14:tracePt t="51586" x="6681788" y="2551113"/>
          <p14:tracePt t="51593" x="6696075" y="2535238"/>
          <p14:tracePt t="51599" x="6711950" y="2535238"/>
          <p14:tracePt t="51607" x="6716713" y="2530475"/>
          <p14:tracePt t="51613" x="6726238" y="2525713"/>
          <p14:tracePt t="51628" x="6735763" y="2525713"/>
          <p14:tracePt t="51632" x="6742113" y="2525713"/>
          <p14:tracePt t="53156" x="6742113" y="2495550"/>
          <p14:tracePt t="53161" x="6742113" y="2446338"/>
          <p14:tracePt t="53168" x="6742113" y="2381250"/>
          <p14:tracePt t="53176" x="6742113" y="2312988"/>
          <p14:tracePt t="53183" x="6742113" y="2282825"/>
          <p14:tracePt t="53192" x="6742113" y="2243138"/>
          <p14:tracePt t="53197" x="6742113" y="2212975"/>
          <p14:tracePt t="53205" x="6742113" y="2193925"/>
          <p14:tracePt t="53211" x="6742113" y="2182813"/>
          <p14:tracePt t="53217" x="6742113" y="2168525"/>
          <p14:tracePt t="53226" x="6742113" y="2163763"/>
          <p14:tracePt t="53231" x="6742113" y="2154238"/>
          <p14:tracePt t="53244" x="6742113" y="2138363"/>
          <p14:tracePt t="53250" x="6742113" y="2133600"/>
          <p14:tracePt t="53258" x="6742113" y="2128838"/>
          <p14:tracePt t="53265" x="6742113" y="2124075"/>
          <p14:tracePt t="53272" x="6742113" y="2114550"/>
          <p14:tracePt t="53279" x="6742113" y="2103438"/>
          <p14:tracePt t="53285" x="6742113" y="2098675"/>
          <p14:tracePt t="53293" x="6742113" y="2093913"/>
          <p14:tracePt t="53299" x="6742113" y="2079625"/>
          <p14:tracePt t="53306" x="6742113" y="2070100"/>
          <p14:tracePt t="53313" x="6742113" y="2054225"/>
          <p14:tracePt t="53320" x="6746875" y="2039938"/>
          <p14:tracePt t="53326" x="6746875" y="2035175"/>
          <p14:tracePt t="53333" x="6751638" y="2024063"/>
          <p14:tracePt t="53342" x="6751638" y="2009775"/>
          <p14:tracePt t="53347" x="6751638" y="2005013"/>
          <p14:tracePt t="53353" x="6751638" y="1995488"/>
          <p14:tracePt t="53361" x="6751638" y="1989138"/>
          <p14:tracePt t="53367" x="6751638" y="1979613"/>
          <p14:tracePt t="53380" x="6751638" y="1974850"/>
          <p14:tracePt t="53471" x="6751638" y="1970088"/>
          <p14:tracePt t="53496" x="6751638" y="1965325"/>
          <p14:tracePt t="53503" x="6751638" y="1960563"/>
          <p14:tracePt t="53518" x="6751638" y="1955800"/>
          <p14:tracePt t="53523" x="6746875" y="1949450"/>
          <p14:tracePt t="53530" x="6746875" y="1939925"/>
          <p14:tracePt t="53539" x="6746875" y="1935163"/>
          <p14:tracePt t="53546" x="6746875" y="1930400"/>
          <p14:tracePt t="53552" x="6746875" y="1925638"/>
          <p14:tracePt t="53557" x="6746875" y="1920875"/>
          <p14:tracePt t="53565" x="6746875" y="1916113"/>
          <p14:tracePt t="53572" x="6742113" y="1900238"/>
          <p14:tracePt t="53579" x="6735763" y="1895475"/>
          <p14:tracePt t="53586" x="6735763" y="1890713"/>
          <p14:tracePt t="53594" x="6735763" y="1885950"/>
          <p14:tracePt t="53599" x="6735763" y="1881188"/>
          <p14:tracePt t="53606" x="6735763" y="1876425"/>
          <p14:tracePt t="53613" x="6735763" y="1865313"/>
          <p14:tracePt t="53619" x="6735763" y="1860550"/>
          <p14:tracePt t="53628" x="6731000" y="1855788"/>
          <p14:tracePt t="53634" x="6731000" y="1846263"/>
          <p14:tracePt t="53640" x="6731000" y="1841500"/>
          <p14:tracePt t="53647" x="6721475" y="1830388"/>
          <p14:tracePt t="53654" x="6721475" y="1820863"/>
          <p14:tracePt t="53662" x="6716713" y="1806575"/>
          <p14:tracePt t="53668" x="6716713" y="1797050"/>
          <p14:tracePt t="53675" x="6711950" y="1781175"/>
          <p14:tracePt t="53681" x="6711950" y="1751013"/>
          <p14:tracePt t="53688" x="6700838" y="1731963"/>
          <p14:tracePt t="53695" x="6696075" y="1706563"/>
          <p14:tracePt t="53702" x="6696075" y="1677988"/>
          <p14:tracePt t="53710" x="6686550" y="1657350"/>
          <p14:tracePt t="53716" x="6681788" y="1627188"/>
          <p14:tracePt t="53722" x="6681788" y="1603375"/>
          <p14:tracePt t="53729" x="6672263" y="1582738"/>
          <p14:tracePt t="53736" x="6672263" y="1563688"/>
          <p14:tracePt t="53744" x="6667500" y="1538288"/>
          <p14:tracePt t="53750" x="6667500" y="1519238"/>
          <p14:tracePt t="53756" x="6667500" y="1489075"/>
          <p14:tracePt t="53763" x="6667500" y="1468438"/>
          <p14:tracePt t="53769" x="6667500" y="1439863"/>
          <p14:tracePt t="53778" x="6667500" y="1409700"/>
          <p14:tracePt t="53784" x="6667500" y="1370013"/>
          <p14:tracePt t="53791" x="6667500" y="1339850"/>
          <p14:tracePt t="53797" x="6667500" y="1309688"/>
          <p14:tracePt t="53804" x="6667500" y="1290638"/>
          <p14:tracePt t="53811" x="6667500" y="1260475"/>
          <p14:tracePt t="53818" x="6667500" y="1246188"/>
          <p14:tracePt t="53825" x="6667500" y="1225550"/>
          <p14:tracePt t="53832" x="6667500" y="1206500"/>
          <p14:tracePt t="53837" x="6667500" y="1190625"/>
          <p14:tracePt t="53845" x="6667500" y="1171575"/>
          <p14:tracePt t="53852" x="6667500" y="1155700"/>
          <p14:tracePt t="53859" x="6656388" y="1136650"/>
          <p14:tracePt t="53866" x="6651625" y="1120775"/>
          <p14:tracePt t="53872" x="6651625" y="1092200"/>
          <p14:tracePt t="53879" x="6651625" y="1062038"/>
          <p14:tracePt t="53885" x="6642100" y="1031875"/>
          <p14:tracePt t="53894" x="6637338" y="1001713"/>
          <p14:tracePt t="53899" x="6637338" y="973138"/>
          <p14:tracePt t="53908" x="6637338" y="942975"/>
          <p14:tracePt t="53913" x="6637338" y="922338"/>
          <p14:tracePt t="53920" x="6637338" y="898525"/>
          <p14:tracePt t="53928" x="6637338" y="889000"/>
          <p14:tracePt t="53934" x="6637338" y="873125"/>
          <p14:tracePt t="53942" x="6637338" y="863600"/>
          <p14:tracePt t="53948" x="6637338" y="849313"/>
          <p14:tracePt t="53953" x="6637338" y="838200"/>
          <p14:tracePt t="53968" x="6637338" y="828675"/>
          <p14:tracePt t="53975" x="6637338" y="823913"/>
          <p14:tracePt t="53996" x="6637338" y="819150"/>
          <p14:tracePt t="54050" x="6637338" y="814388"/>
          <p14:tracePt t="54070" x="6642100" y="814388"/>
          <p14:tracePt t="54180" x="6642100" y="819150"/>
          <p14:tracePt t="54194" x="6642100" y="823913"/>
          <p14:tracePt t="54200" x="6642100" y="833438"/>
          <p14:tracePt t="54207" x="6642100" y="842963"/>
          <p14:tracePt t="54214" x="6656388" y="863600"/>
          <p14:tracePt t="54220" x="6656388" y="889000"/>
          <p14:tracePt t="54229" x="6667500" y="917575"/>
          <p14:tracePt t="54234" x="6672263" y="947738"/>
          <p14:tracePt t="54242" x="6672263" y="977900"/>
          <p14:tracePt t="54248" x="6681788" y="1017588"/>
          <p14:tracePt t="54255" x="6686550" y="1047750"/>
          <p14:tracePt t="54263" x="6686550" y="1071563"/>
          <p14:tracePt t="54268" x="6686550" y="1101725"/>
          <p14:tracePt t="54276" x="6686550" y="1131888"/>
          <p14:tracePt t="54282" x="6686550" y="1150938"/>
          <p14:tracePt t="54289" x="6686550" y="1171575"/>
          <p14:tracePt t="54296" x="6696075" y="1200150"/>
          <p14:tracePt t="54301" x="6696075" y="1230313"/>
          <p14:tracePt t="54309" x="6696075" y="1255713"/>
          <p14:tracePt t="54316" x="6696075" y="1274763"/>
          <p14:tracePt t="54323" x="6696075" y="1285875"/>
          <p14:tracePt t="54330" x="6696075" y="1309688"/>
          <p14:tracePt t="54337" x="6696075" y="1319213"/>
          <p14:tracePt t="54344" x="6696075" y="1325563"/>
          <p14:tracePt t="54350" x="6696075" y="1339850"/>
          <p14:tracePt t="54358" x="6696075" y="1349375"/>
          <p14:tracePt t="54364" x="6696075" y="1354138"/>
          <p14:tracePt t="54371" x="6696075" y="1370013"/>
          <p14:tracePt t="54379" x="6696075" y="1374775"/>
          <p14:tracePt t="54384" x="6696075" y="1379538"/>
          <p14:tracePt t="54392" x="6696075" y="1393825"/>
          <p14:tracePt t="54398" x="6696075" y="1400175"/>
          <p14:tracePt t="54405" x="6696075" y="1404938"/>
          <p14:tracePt t="54412" x="6696075" y="1414463"/>
          <p14:tracePt t="54418" x="6696075" y="1419225"/>
          <p14:tracePt t="54426" x="6696075" y="1428750"/>
          <p14:tracePt t="54432" x="6696075" y="1439863"/>
          <p14:tracePt t="54439" x="6696075" y="1444625"/>
          <p14:tracePt t="54446" x="6696075" y="1449388"/>
          <p14:tracePt t="54453" x="6696075" y="1463675"/>
          <p14:tracePt t="54461" x="6696075" y="1473200"/>
          <p14:tracePt t="54466" x="6696075" y="1479550"/>
          <p14:tracePt t="54473" x="6696075" y="1484313"/>
          <p14:tracePt t="54480" x="6696075" y="1498600"/>
          <p14:tracePt t="54486" x="6696075" y="1508125"/>
          <p14:tracePt t="54494" x="6696075" y="1519238"/>
          <p14:tracePt t="54500" x="6696075" y="1524000"/>
          <p14:tracePt t="54508" x="6696075" y="1533525"/>
          <p14:tracePt t="54514" x="6696075" y="1538288"/>
          <p14:tracePt t="54521" x="6696075" y="1543050"/>
          <p14:tracePt t="54529" x="6696075" y="1558925"/>
          <p14:tracePt t="54534" x="6696075" y="1568450"/>
          <p14:tracePt t="54543" x="6696075" y="1582738"/>
          <p14:tracePt t="54548" x="6696075" y="1598613"/>
          <p14:tracePt t="54555" x="6696075" y="1608138"/>
          <p14:tracePt t="54563" x="6696075" y="1622425"/>
          <p14:tracePt t="54568" x="6696075" y="1631950"/>
          <p14:tracePt t="54576" x="6696075" y="1652588"/>
          <p14:tracePt t="54582" x="6696075" y="1677988"/>
          <p14:tracePt t="54588" x="6696075" y="1687513"/>
          <p14:tracePt t="54596" x="6686550" y="1711325"/>
          <p14:tracePt t="54603" x="6686550" y="1722438"/>
          <p14:tracePt t="54611" x="6686550" y="1746250"/>
          <p14:tracePt t="54616" x="6686550" y="1757363"/>
          <p14:tracePt t="54623" x="6686550" y="1776413"/>
          <p14:tracePt t="54630" x="6686550" y="1801813"/>
          <p14:tracePt t="54636" x="6686550" y="1830388"/>
          <p14:tracePt t="54644" x="6686550" y="1841500"/>
          <p14:tracePt t="54650" x="6686550" y="1870075"/>
          <p14:tracePt t="54657" x="6686550" y="1890713"/>
          <p14:tracePt t="54664" x="6686550" y="1916113"/>
          <p14:tracePt t="54671" x="6686550" y="1925638"/>
          <p14:tracePt t="54679" x="6686550" y="1955800"/>
          <p14:tracePt t="54685" x="6686550" y="1970088"/>
          <p14:tracePt t="54692" x="6686550" y="1989138"/>
          <p14:tracePt t="54698" x="6686550" y="2005013"/>
          <p14:tracePt t="54704" x="6686550" y="2024063"/>
          <p14:tracePt t="54712" x="6686550" y="2035175"/>
          <p14:tracePt t="54719" x="6686550" y="2049463"/>
          <p14:tracePt t="54726" x="6686550" y="2063750"/>
          <p14:tracePt t="54732" x="6686550" y="2084388"/>
          <p14:tracePt t="54740" x="6686550" y="2103438"/>
          <p14:tracePt t="54746" x="6686550" y="2119313"/>
          <p14:tracePt t="54752" x="6681788" y="2138363"/>
          <p14:tracePt t="54760" x="6681788" y="2159000"/>
          <p14:tracePt t="54766" x="6681788" y="2182813"/>
          <p14:tracePt t="54772" x="6672263" y="2203450"/>
          <p14:tracePt t="54780" x="6672263" y="2233613"/>
          <p14:tracePt t="54787" x="6672263" y="2252663"/>
          <p14:tracePt t="54795" x="6667500" y="2278063"/>
          <p14:tracePt t="54801" x="6667500" y="2297113"/>
          <p14:tracePt t="54809" x="6661150" y="2312988"/>
          <p14:tracePt t="54814" x="6651625" y="2322513"/>
          <p14:tracePt t="54821" x="6651625" y="2336800"/>
          <p14:tracePt t="54828" x="6651625" y="2352675"/>
          <p14:tracePt t="54834" x="6651625" y="2362200"/>
          <p14:tracePt t="54843" x="6646863" y="2376488"/>
          <p14:tracePt t="54848" x="6642100" y="2381250"/>
          <p14:tracePt t="54854" x="6642100" y="2387600"/>
          <p14:tracePt t="54862" x="6637338" y="2401888"/>
          <p14:tracePt t="54869" x="6627813" y="2406650"/>
          <p14:tracePt t="54876" x="6627813" y="2411413"/>
          <p14:tracePt t="54883" x="6627813" y="2420938"/>
          <p14:tracePt t="54889" x="6621463" y="2427288"/>
          <p14:tracePt t="54896" x="6621463" y="2436813"/>
          <p14:tracePt t="54911" x="6621463" y="2441575"/>
          <p14:tracePt t="54917" x="6621463" y="2446338"/>
          <p14:tracePt t="54930" x="6621463" y="2451100"/>
          <p14:tracePt t="54937" x="6621463" y="2455863"/>
          <p14:tracePt t="54970" x="6621463" y="2460625"/>
          <p14:tracePt t="54978" x="6621463" y="2466975"/>
          <p14:tracePt t="54985" x="6616700" y="2466975"/>
          <p14:tracePt t="54999" x="6616700" y="2476500"/>
          <p14:tracePt t="55005" x="6616700" y="2481263"/>
          <p14:tracePt t="55019" x="6616700" y="2486025"/>
          <p14:tracePt t="55025" x="6616700" y="2490788"/>
          <p14:tracePt t="55046" x="6616700" y="2495550"/>
          <p14:tracePt t="55053" x="6616700" y="2500313"/>
          <p14:tracePt t="55067" x="6616700" y="2506663"/>
          <p14:tracePt t="55076" x="6616700" y="2511425"/>
          <p14:tracePt t="55087" x="6616700" y="2520950"/>
          <p14:tracePt t="55095" x="6616700" y="2525713"/>
          <p14:tracePt t="55100" x="6616700" y="2530475"/>
          <p14:tracePt t="55110" x="6616700" y="2540000"/>
          <p14:tracePt t="55114" x="6616700" y="2555875"/>
          <p14:tracePt t="55121" x="6616700" y="2574925"/>
          <p14:tracePt t="55128" x="6616700" y="2590800"/>
          <p14:tracePt t="55135" x="6616700" y="2600325"/>
          <p14:tracePt t="55142" x="6616700" y="2605088"/>
          <p14:tracePt t="55148" x="6616700" y="2614613"/>
          <p14:tracePt t="55162" x="6616700" y="2619375"/>
          <p14:tracePt t="55169" x="6616700" y="2625725"/>
          <p14:tracePt t="55183" x="6616700" y="2630488"/>
          <p14:tracePt t="55190" x="6616700" y="2635250"/>
          <p14:tracePt t="55203" x="6616700" y="2640013"/>
          <p14:tracePt t="55797" x="6616700" y="2619375"/>
          <p14:tracePt t="55804" x="6627813" y="2590800"/>
          <p14:tracePt t="55811" x="6637338" y="2560638"/>
          <p14:tracePt t="55817" x="6642100" y="2535238"/>
          <p14:tracePt t="55824" x="6646863" y="2516188"/>
          <p14:tracePt t="55831" x="6656388" y="2490788"/>
          <p14:tracePt t="55838" x="6656388" y="2481263"/>
          <p14:tracePt t="55846" x="6661150" y="2466975"/>
          <p14:tracePt t="55852" x="6661150" y="2460625"/>
          <p14:tracePt t="55860" x="6667500" y="2455863"/>
          <p14:tracePt t="55866" x="6667500" y="2441575"/>
          <p14:tracePt t="55879" x="6667500" y="2432050"/>
          <p14:tracePt t="55893" x="6677025" y="2416175"/>
          <p14:tracePt t="55900" x="6677025" y="2411413"/>
          <p14:tracePt t="55905" x="6677025" y="2406650"/>
          <p14:tracePt t="55913" x="6681788" y="2392363"/>
          <p14:tracePt t="55920" x="6681788" y="2387600"/>
          <p14:tracePt t="55928" x="6681788" y="2381250"/>
          <p14:tracePt t="55934" x="6686550" y="2371725"/>
          <p14:tracePt t="55941" x="6686550" y="2357438"/>
          <p14:tracePt t="55948" x="6686550" y="2341563"/>
          <p14:tracePt t="55954" x="6696075" y="2332038"/>
          <p14:tracePt t="55962" x="6696075" y="2327275"/>
          <p14:tracePt t="55968" x="6696075" y="2317750"/>
          <p14:tracePt t="55976" x="6696075" y="2308225"/>
          <p14:tracePt t="55982" x="6700838" y="2292350"/>
          <p14:tracePt t="55988" x="6700838" y="2287588"/>
          <p14:tracePt t="55995" x="6700838" y="2282825"/>
          <p14:tracePt t="56002" x="6700838" y="2273300"/>
          <p14:tracePt t="56010" x="6700838" y="2257425"/>
          <p14:tracePt t="56017" x="6707188" y="2243138"/>
          <p14:tracePt t="56021" x="6707188" y="2233613"/>
          <p14:tracePt t="56029" x="6707188" y="2217738"/>
          <p14:tracePt t="56036" x="6707188" y="2208213"/>
          <p14:tracePt t="56044" x="6707188" y="2193925"/>
          <p14:tracePt t="56050" x="6707188" y="2178050"/>
          <p14:tracePt t="56057" x="6707188" y="2173288"/>
          <p14:tracePt t="56064" x="6707188" y="2168525"/>
          <p14:tracePt t="56070" x="6707188" y="2159000"/>
          <p14:tracePt t="56077" x="6707188" y="2154238"/>
          <p14:tracePt t="56084" x="6707188" y="2143125"/>
          <p14:tracePt t="56090" x="6707188" y="2138363"/>
          <p14:tracePt t="56098" x="6707188" y="2133600"/>
          <p14:tracePt t="56103" x="6707188" y="2128838"/>
          <p14:tracePt t="56112" x="6707188" y="2124075"/>
          <p14:tracePt t="56127" x="6707188" y="2119313"/>
          <p14:tracePt t="56132" x="6707188" y="2114550"/>
          <p14:tracePt t="56139" x="6707188" y="2109788"/>
          <p14:tracePt t="56146" x="6707188" y="2098675"/>
          <p14:tracePt t="56151" x="6707188" y="2093913"/>
          <p14:tracePt t="56160" x="6707188" y="2089150"/>
          <p14:tracePt t="56165" x="6707188" y="2084388"/>
          <p14:tracePt t="56172" x="6707188" y="2079625"/>
          <p14:tracePt t="56180" x="6707188" y="2063750"/>
          <p14:tracePt t="56186" x="6700838" y="2058988"/>
          <p14:tracePt t="56194" x="6700838" y="2054225"/>
          <p14:tracePt t="56200" x="6700838" y="2044700"/>
          <p14:tracePt t="56214" x="6700838" y="2035175"/>
          <p14:tracePt t="56220" x="6700838" y="2028825"/>
          <p14:tracePt t="56227" x="6700838" y="2019300"/>
          <p14:tracePt t="56233" x="6700838" y="2014538"/>
          <p14:tracePt t="56241" x="6700838" y="2009775"/>
          <p14:tracePt t="56248" x="6696075" y="2009775"/>
          <p14:tracePt t="56255" x="6696075" y="1995488"/>
          <p14:tracePt t="56262" x="6696075" y="1989138"/>
          <p14:tracePt t="56268" x="6696075" y="1984375"/>
          <p14:tracePt t="56277" x="6691313" y="1979613"/>
          <p14:tracePt t="56282" x="6691313" y="1974850"/>
          <p14:tracePt t="56289" x="6691313" y="1970088"/>
          <p14:tracePt t="56297" x="6691313" y="1960563"/>
          <p14:tracePt t="56311" x="6691313" y="1949450"/>
          <p14:tracePt t="56323" x="6681788" y="1935163"/>
          <p14:tracePt t="56330" x="6681788" y="1930400"/>
          <p14:tracePt t="56336" x="6677025" y="1925638"/>
          <p14:tracePt t="56344" x="6677025" y="1920875"/>
          <p14:tracePt t="56349" x="6677025" y="1916113"/>
          <p14:tracePt t="56357" x="6672263" y="1909763"/>
          <p14:tracePt t="56364" x="6672263" y="1900238"/>
          <p14:tracePt t="56371" x="6672263" y="1895475"/>
          <p14:tracePt t="56378" x="6667500" y="1890713"/>
          <p14:tracePt t="56398" x="6667500" y="1885950"/>
          <p14:tracePt t="56405" x="6667500" y="1881188"/>
          <p14:tracePt t="56424" x="6661150" y="1881188"/>
          <p14:tracePt t="56431" x="6656388" y="1881188"/>
          <p14:tracePt t="56439" x="6656388" y="1876425"/>
          <p14:tracePt t="56452" x="6656388" y="1870075"/>
          <p14:tracePt t="56460" x="6651625" y="1870075"/>
          <p14:tracePt t="56466" x="6642100" y="1870075"/>
          <p14:tracePt t="56480" x="6637338" y="1860550"/>
          <p14:tracePt t="56486" x="6637338" y="1855788"/>
          <p14:tracePt t="56495" x="6632575" y="1855788"/>
          <p14:tracePt t="56507" x="6632575" y="1851025"/>
          <p14:tracePt t="56514" x="6632575" y="1846263"/>
          <p14:tracePt t="56528" x="6632575" y="1841500"/>
          <p14:tracePt t="56541" x="6632575" y="1836738"/>
          <p14:tracePt t="56569" x="6632575" y="1830388"/>
          <p14:tracePt t="56575" x="6632575" y="1825625"/>
          <p14:tracePt t="56616" x="6632575" y="1816100"/>
          <p14:tracePt t="56623" x="6632575" y="1811338"/>
          <p14:tracePt t="56645" x="6632575" y="1806575"/>
          <p14:tracePt t="56650" x="6632575" y="1801813"/>
          <p14:tracePt t="56678" x="6632575" y="1797050"/>
          <p14:tracePt t="56685" x="6632575" y="1790700"/>
          <p14:tracePt t="56713" x="6632575" y="1785938"/>
          <p14:tracePt t="56718" x="6632575" y="1776413"/>
          <p14:tracePt t="56827" x="6632575" y="1771650"/>
          <p14:tracePt t="56848" x="6637338" y="1771650"/>
          <p14:tracePt t="56888" x="6646863" y="1766888"/>
          <p14:tracePt t="56896" x="6651625" y="1766888"/>
          <p14:tracePt t="56917" x="6651625" y="1762125"/>
          <p14:tracePt t="56937" x="6651625" y="1757363"/>
          <p14:tracePt t="57005" x="6651625" y="1751013"/>
          <p14:tracePt t="57026" x="6651625" y="1746250"/>
          <p14:tracePt t="57047" x="6651625" y="1736725"/>
          <p14:tracePt t="57053" x="6651625" y="1731963"/>
          <p14:tracePt t="57067" x="6651625" y="1727200"/>
          <p14:tracePt t="57074" x="6651625" y="1722438"/>
          <p14:tracePt t="57115" x="6651625" y="1717675"/>
          <p14:tracePt t="57148" x="6651625" y="1711325"/>
          <p14:tracePt t="57183" x="6642100" y="1711325"/>
          <p14:tracePt t="57307" x="6637338" y="1711325"/>
          <p14:tracePt t="57340" x="6632575" y="1711325"/>
          <p14:tracePt t="57790" x="6627813" y="1717675"/>
          <p14:tracePt t="57797" x="6621463" y="1717675"/>
          <p14:tracePt t="57811" x="6616700" y="1717675"/>
          <p14:tracePt t="57818" x="6611938" y="1717675"/>
          <p14:tracePt t="57823" x="6611938" y="1722438"/>
          <p14:tracePt t="57852" x="6602413" y="1727200"/>
          <p14:tracePt t="57860" x="6597650" y="1727200"/>
          <p14:tracePt t="57880" x="6592888" y="1731963"/>
          <p14:tracePt t="57886" x="6588125" y="1731963"/>
          <p14:tracePt t="57894" x="6588125" y="1741488"/>
          <p14:tracePt t="57900" x="6581775" y="1741488"/>
          <p14:tracePt t="57905" x="6577013" y="1741488"/>
          <p14:tracePt t="57920" x="6572250" y="1746250"/>
          <p14:tracePt t="57929" x="6562725" y="1746250"/>
          <p14:tracePt t="57940" x="6557963" y="1746250"/>
          <p14:tracePt t="57948" x="6553200" y="1751013"/>
          <p14:tracePt t="57963" x="6548438" y="1751013"/>
          <p14:tracePt t="57967" x="6542088" y="1751013"/>
          <p14:tracePt t="57982" x="6537325" y="1757363"/>
          <p14:tracePt t="57988" x="6532563" y="1757363"/>
          <p14:tracePt t="57997" x="6532563" y="1762125"/>
          <p14:tracePt t="58002" x="6527800" y="1762125"/>
          <p14:tracePt t="58009" x="6518275" y="1762125"/>
          <p14:tracePt t="58022" x="6513513" y="1762125"/>
          <p14:tracePt t="58029" x="6508750" y="1762125"/>
          <p14:tracePt t="58044" x="6502400" y="1762125"/>
          <p14:tracePt t="58050" x="6497638" y="1762125"/>
          <p14:tracePt t="58090" x="6492875" y="1762125"/>
          <p14:tracePt t="58104" x="6488113" y="1762125"/>
          <p14:tracePt t="58132" x="6478588" y="1762125"/>
          <p14:tracePt t="58152" x="6473825" y="1762125"/>
          <p14:tracePt t="58200" x="6469063" y="1762125"/>
          <p14:tracePt t="58215" x="6462713" y="1762125"/>
          <p14:tracePt t="58248" x="6457950" y="1762125"/>
          <p14:tracePt t="58295" x="6453188" y="1762125"/>
          <p14:tracePt t="58363" x="6448425" y="1762125"/>
          <p14:tracePt t="58460" x="6438900" y="1762125"/>
          <p14:tracePt t="61066" x="6438900" y="1776413"/>
          <p14:tracePt t="61073" x="6448425" y="1797050"/>
          <p14:tracePt t="61082" x="6448425" y="1816100"/>
          <p14:tracePt t="61087" x="6457950" y="1830388"/>
          <p14:tracePt t="61093" x="6462713" y="1836738"/>
          <p14:tracePt t="61101" x="6462713" y="1851025"/>
          <p14:tracePt t="61108" x="6462713" y="1855788"/>
          <p14:tracePt t="61116" x="6462713" y="1860550"/>
          <p14:tracePt t="61129" x="6462713" y="1865313"/>
          <p14:tracePt t="61134" x="6462713" y="1870075"/>
          <p14:tracePt t="61149" x="6462713" y="1876425"/>
          <p14:tracePt t="61156" x="6462713" y="1881188"/>
          <p14:tracePt t="61169" x="6462713" y="1890713"/>
          <p14:tracePt t="61176" x="6462713" y="1895475"/>
          <p14:tracePt t="61190" x="6462713" y="1900238"/>
          <p14:tracePt t="61197" x="6462713" y="1905000"/>
          <p14:tracePt t="61210" x="6462713" y="1909763"/>
          <p14:tracePt t="61218" x="6462713" y="1916113"/>
          <p14:tracePt t="61232" x="6462713" y="1920875"/>
          <p14:tracePt t="61238" x="6462713" y="1930400"/>
          <p14:tracePt t="61251" x="6462713" y="1935163"/>
          <p14:tracePt t="61278" x="6457950" y="1935163"/>
          <p14:tracePt t="61284" x="6457950" y="1939925"/>
          <p14:tracePt t="61320" x="6453188" y="1939925"/>
          <p14:tracePt t="61327" x="6443663" y="1939925"/>
          <p14:tracePt t="61347" x="6443663" y="1944688"/>
          <p14:tracePt t="61353" x="6438900" y="1944688"/>
          <p14:tracePt t="61367" x="6434138" y="1944688"/>
          <p14:tracePt t="61382" x="6429375" y="1944688"/>
          <p14:tracePt t="61388" x="6423025" y="1944688"/>
          <p14:tracePt t="61408" x="6418263" y="1944688"/>
          <p14:tracePt t="61421" x="6413500" y="1944688"/>
          <p14:tracePt t="61442" x="6403975" y="1944688"/>
          <p14:tracePt t="61463" x="6399213" y="1944688"/>
          <p14:tracePt t="61490" x="6394450" y="1944688"/>
          <p14:tracePt t="61497" x="6388100" y="1944688"/>
          <p14:tracePt t="61504" x="6388100" y="1939925"/>
          <p14:tracePt t="61511" x="6388100" y="1935163"/>
          <p14:tracePt t="61524" x="6383338" y="1925638"/>
          <p14:tracePt t="61538" x="6383338" y="1920875"/>
          <p14:tracePt t="61545" x="6378575" y="1920875"/>
          <p14:tracePt t="61558" x="6378575" y="1916113"/>
          <p14:tracePt t="61579" x="6378575" y="1909763"/>
          <p14:tracePt t="61586" x="6373813" y="1909763"/>
          <p14:tracePt t="61606" x="6373813" y="1905000"/>
          <p14:tracePt t="61619" x="6364288" y="1900238"/>
          <p14:tracePt t="61647" x="6364288" y="1895475"/>
          <p14:tracePt t="61654" x="6359525" y="1895475"/>
          <p14:tracePt t="61661" x="6359525" y="1885950"/>
          <p14:tracePt t="61717" x="6354763" y="1885950"/>
          <p14:tracePt t="61750" x="6348413" y="1885950"/>
          <p14:tracePt t="61811" x="6343650" y="1885950"/>
          <p14:tracePt t="63272" x="6343650" y="1895475"/>
          <p14:tracePt t="63279" x="6354763" y="1909763"/>
          <p14:tracePt t="63286" x="6369050" y="1930400"/>
          <p14:tracePt t="63292" x="6383338" y="1955800"/>
          <p14:tracePt t="63301" x="6394450" y="1965325"/>
          <p14:tracePt t="63306" x="6408738" y="1979613"/>
          <p14:tracePt t="63312" x="6418263" y="1995488"/>
          <p14:tracePt t="63320" x="6429375" y="2009775"/>
          <p14:tracePt t="63326" x="6438900" y="2024063"/>
          <p14:tracePt t="63334" x="6453188" y="2035175"/>
          <p14:tracePt t="63340" x="6457950" y="2049463"/>
          <p14:tracePt t="63348" x="6462713" y="2054225"/>
          <p14:tracePt t="63354" x="6462713" y="2058988"/>
          <p14:tracePt t="63360" x="6469063" y="2070100"/>
          <p14:tracePt t="63368" x="6469063" y="2074863"/>
          <p14:tracePt t="63374" x="6473825" y="2074863"/>
          <p14:tracePt t="63382" x="6473825" y="2079625"/>
          <p14:tracePt t="63388" x="6473825" y="2084388"/>
          <p14:tracePt t="63402" x="6473825" y="2089150"/>
          <p14:tracePt t="63407" x="6473825" y="2093913"/>
          <p14:tracePt t="63422" x="6473825" y="2098675"/>
          <p14:tracePt t="63430" x="6473825" y="2109788"/>
          <p14:tracePt t="63442" x="6473825" y="2114550"/>
          <p14:tracePt t="63449" x="6473825" y="2119313"/>
          <p14:tracePt t="63463" x="6473825" y="2124075"/>
          <p14:tracePt t="63470" x="6473825" y="2128838"/>
          <p14:tracePt t="63484" x="6473825" y="2133600"/>
          <p14:tracePt t="63490" x="6473825" y="2138363"/>
          <p14:tracePt t="63504" x="6473825" y="2149475"/>
          <p14:tracePt t="63511" x="6473825" y="2154238"/>
          <p14:tracePt t="63524" x="6473825" y="2159000"/>
          <p14:tracePt t="63532" x="6473825" y="2163763"/>
          <p14:tracePt t="63619" x="6469063" y="2163763"/>
          <p14:tracePt t="63635" x="6462713" y="2163763"/>
          <p14:tracePt t="63640" x="6457950" y="2163763"/>
          <p14:tracePt t="63654" x="6453188" y="2163763"/>
          <p14:tracePt t="63661" x="6448425" y="2163763"/>
          <p14:tracePt t="63675" x="6438900" y="2159000"/>
          <p14:tracePt t="63682" x="6434138" y="2159000"/>
          <p14:tracePt t="63702" x="6429375" y="2154238"/>
          <p14:tracePt t="63710" x="6423025" y="2154238"/>
          <p14:tracePt t="63716" x="6423025" y="2143125"/>
          <p14:tracePt t="63722" x="6418263" y="2143125"/>
          <p14:tracePt t="63729" x="6413500" y="2138363"/>
          <p14:tracePt t="63742" x="6408738" y="2133600"/>
          <p14:tracePt t="63751" x="6399213" y="2133600"/>
          <p14:tracePt t="63756" x="6399213" y="2128838"/>
          <p14:tracePt t="63762" x="6394450" y="2124075"/>
          <p14:tracePt t="63770" x="6388100" y="2124075"/>
          <p14:tracePt t="63785" x="6383338" y="2124075"/>
          <p14:tracePt t="63791" x="6378575" y="2119313"/>
          <p14:tracePt t="63798" x="6378575" y="2114550"/>
          <p14:tracePt t="63804" x="6373813" y="2114550"/>
          <p14:tracePt t="63818" x="6369050" y="2114550"/>
          <p14:tracePt t="63833" x="6369050" y="2103438"/>
          <p14:tracePt t="63853" x="6369050" y="2098675"/>
          <p14:tracePt t="63867" x="6364288" y="2098675"/>
          <p14:tracePt t="63886" x="6364288" y="2093913"/>
          <p14:tracePt t="63893" x="6354763" y="2093913"/>
          <p14:tracePt t="63907" x="6354763" y="2089150"/>
          <p14:tracePt t="63927" x="6348413" y="2089150"/>
          <p14:tracePt t="63935" x="6348413" y="2084388"/>
          <p14:tracePt t="63941" x="6343650" y="2084388"/>
          <p14:tracePt t="63949" x="6343650" y="2079625"/>
          <p14:tracePt t="63982" x="6338888" y="2079625"/>
          <p14:tracePt t="63989" x="6334125" y="2079625"/>
          <p14:tracePt t="63995" x="6334125" y="2074863"/>
          <p14:tracePt t="64023" x="6329363" y="2063750"/>
          <p14:tracePt t="64030" x="6324600" y="2063750"/>
          <p14:tracePt t="64043" x="6324600" y="2058988"/>
          <p14:tracePt t="64051" x="6315075" y="2058988"/>
          <p14:tracePt t="64057" x="6308725" y="2058988"/>
          <p14:tracePt t="64066" x="6308725" y="2054225"/>
          <p14:tracePt t="64091" x="6303963" y="2054225"/>
          <p14:tracePt t="64099" x="6299200" y="2049463"/>
          <p14:tracePt t="64112" x="6294438" y="2049463"/>
          <p14:tracePt t="64125" x="6289675" y="2044700"/>
          <p14:tracePt t="64139" x="6284913" y="2044700"/>
          <p14:tracePt t="64146" x="6275388" y="2044700"/>
          <p14:tracePt t="64173" x="6269038" y="2044700"/>
          <p14:tracePt t="64180" x="6269038" y="2039938"/>
          <p14:tracePt t="64186" x="6264275" y="2039938"/>
          <p14:tracePt t="64201" x="6264275" y="2035175"/>
          <p14:tracePt t="64207" x="6259513" y="2035175"/>
          <p14:tracePt t="64221" x="6254750" y="2035175"/>
          <p14:tracePt t="64241" x="6249988" y="2035175"/>
          <p14:tracePt t="64249" x="6245225" y="2035175"/>
          <p14:tracePt t="64261" x="6245225" y="2028825"/>
          <p14:tracePt t="64289" x="6235700" y="2019300"/>
          <p14:tracePt t="64323" x="6229350" y="2019300"/>
          <p14:tracePt t="64337" x="6229350" y="2014538"/>
          <p14:tracePt t="64384" x="6229350" y="2009775"/>
          <p14:tracePt t="64391" x="6224588" y="2009775"/>
          <p14:tracePt t="64432" x="6219825" y="2009775"/>
          <p14:tracePt t="64446" x="6219825" y="2005013"/>
          <p14:tracePt t="64507" x="6219825" y="2000250"/>
          <p14:tracePt t="64630" x="6224588" y="2005013"/>
          <p14:tracePt t="64658" x="6229350" y="2005013"/>
          <p14:tracePt t="64670" x="6229350" y="2009775"/>
          <p14:tracePt t="64678" x="6240463" y="2009775"/>
          <p14:tracePt t="64686" x="6240463" y="2014538"/>
          <p14:tracePt t="64720" x="6245225" y="2014538"/>
          <p14:tracePt t="64726" x="6249988" y="2014538"/>
          <p14:tracePt t="64745" x="6254750" y="2014538"/>
          <p14:tracePt t="64752" x="6259513" y="2024063"/>
          <p14:tracePt t="64768" x="6275388" y="2028825"/>
          <p14:tracePt t="64774" x="6284913" y="2035175"/>
          <p14:tracePt t="64781" x="6294438" y="2039938"/>
          <p14:tracePt t="64787" x="6299200" y="2054225"/>
          <p14:tracePt t="64794" x="6315075" y="2070100"/>
          <p14:tracePt t="64802" x="6319838" y="2079625"/>
          <p14:tracePt t="64808" x="6324600" y="2093913"/>
          <p14:tracePt t="64813" x="6338888" y="2119313"/>
          <p14:tracePt t="64821" x="6338888" y="2128838"/>
          <p14:tracePt t="64827" x="6348413" y="2143125"/>
          <p14:tracePt t="64835" x="6354763" y="2149475"/>
          <p14:tracePt t="64842" x="6354763" y="2159000"/>
          <p14:tracePt t="64850" x="6354763" y="2168525"/>
          <p14:tracePt t="64857" x="6359525" y="2173288"/>
          <p14:tracePt t="64861" x="6364288" y="2182813"/>
          <p14:tracePt t="64876" x="6364288" y="2198688"/>
          <p14:tracePt t="64890" x="6364288" y="2203450"/>
          <p14:tracePt t="64897" x="6364288" y="2208213"/>
          <p14:tracePt t="64910" x="6364288" y="2212975"/>
          <p14:tracePt t="64918" x="6364288" y="2217738"/>
          <p14:tracePt t="64932" x="6364288" y="2222500"/>
          <p14:tracePt t="64951" x="6364288" y="2233613"/>
          <p14:tracePt t="64992" x="6364288" y="2238375"/>
          <p14:tracePt t="65012" x="6364288" y="2243138"/>
          <p14:tracePt t="65060" x="6359525" y="2243138"/>
          <p14:tracePt t="65074" x="6354763" y="2243138"/>
          <p14:tracePt t="65081" x="6348413" y="2243138"/>
          <p14:tracePt t="65094" x="6343650" y="2243138"/>
          <p14:tracePt t="65101" x="6334125" y="2243138"/>
          <p14:tracePt t="65115" x="6329363" y="2243138"/>
          <p14:tracePt t="65122" x="6324600" y="2243138"/>
          <p14:tracePt t="65127" x="6319838" y="2243138"/>
          <p14:tracePt t="65136" x="6315075" y="2243138"/>
          <p14:tracePt t="65142" x="6299200" y="2243138"/>
          <p14:tracePt t="65150" x="6294438" y="2243138"/>
          <p14:tracePt t="65156" x="6289675" y="2238375"/>
          <p14:tracePt t="65163" x="6284913" y="2238375"/>
          <p14:tracePt t="65170" x="6280150" y="2238375"/>
          <p14:tracePt t="65176" x="6275388" y="2238375"/>
          <p14:tracePt t="65184" x="6269038" y="2228850"/>
          <p14:tracePt t="65190" x="6264275" y="2228850"/>
          <p14:tracePt t="65196" x="6254750" y="2222500"/>
          <p14:tracePt t="65211" x="6249988" y="2222500"/>
          <p14:tracePt t="65219" x="6245225" y="2217738"/>
          <p14:tracePt t="65224" x="6245225" y="2212975"/>
          <p14:tracePt t="65231" x="6240463" y="2212975"/>
          <p14:tracePt t="65238" x="6235700" y="2208213"/>
          <p14:tracePt t="65244" x="6229350" y="2203450"/>
          <p14:tracePt t="65252" x="6224588" y="2203450"/>
          <p14:tracePt t="65258" x="6215063" y="2203450"/>
          <p14:tracePt t="65266" x="6210300" y="2198688"/>
          <p14:tracePt t="65272" x="6210300" y="2189163"/>
          <p14:tracePt t="65279" x="6200775" y="2189163"/>
          <p14:tracePt t="65292" x="6196013" y="2182813"/>
          <p14:tracePt t="65300" x="6189663" y="2178050"/>
          <p14:tracePt t="65313" x="6180138" y="2173288"/>
          <p14:tracePt t="65320" x="6175375" y="2173288"/>
          <p14:tracePt t="65326" x="6175375" y="2168525"/>
          <p14:tracePt t="65332" x="6170613" y="2168525"/>
          <p14:tracePt t="65340" x="6165850" y="2163763"/>
          <p14:tracePt t="65346" x="6165850" y="2159000"/>
          <p14:tracePt t="65354" x="6161088" y="2159000"/>
          <p14:tracePt t="65360" x="6156325" y="2159000"/>
          <p14:tracePt t="65389" x="6156325" y="2154238"/>
          <p14:tracePt t="65403" x="6149975" y="2154238"/>
          <p14:tracePt t="69757" x="6165850" y="2168525"/>
          <p14:tracePt t="69764" x="6184900" y="2189163"/>
          <p14:tracePt t="69772" x="6235700" y="2228850"/>
          <p14:tracePt t="69777" x="6269038" y="2262188"/>
          <p14:tracePt t="69784" x="6294438" y="2278063"/>
          <p14:tracePt t="69791" x="6324600" y="2301875"/>
          <p14:tracePt t="69798" x="6348413" y="2327275"/>
          <p14:tracePt t="69805" x="6369050" y="2341563"/>
          <p14:tracePt t="69812" x="6383338" y="2357438"/>
          <p14:tracePt t="69820" x="6399213" y="2366963"/>
          <p14:tracePt t="69825" x="6413500" y="2381250"/>
          <p14:tracePt t="69832" x="6429375" y="2397125"/>
          <p14:tracePt t="69840" x="6434138" y="2401888"/>
          <p14:tracePt t="69846" x="6438900" y="2406650"/>
          <p14:tracePt t="69853" x="6438900" y="2420938"/>
          <p14:tracePt t="69859" x="6443663" y="2427288"/>
          <p14:tracePt t="69866" x="6448425" y="2432050"/>
          <p14:tracePt t="69873" x="6448425" y="2436813"/>
          <p14:tracePt t="69879" x="6448425" y="2441575"/>
          <p14:tracePt t="69888" x="6453188" y="2446338"/>
          <p14:tracePt t="69893" x="6462713" y="2455863"/>
          <p14:tracePt t="69900" x="6462713" y="2460625"/>
          <p14:tracePt t="69907" x="6462713" y="2466975"/>
          <p14:tracePt t="69914" x="6469063" y="2476500"/>
          <p14:tracePt t="69922" x="6473825" y="2490788"/>
          <p14:tracePt t="69928" x="6473825" y="2506663"/>
          <p14:tracePt t="69933" x="6478588" y="2511425"/>
          <p14:tracePt t="69941" x="6488113" y="2520950"/>
          <p14:tracePt t="69948" x="6488113" y="2525713"/>
          <p14:tracePt t="69955" x="6488113" y="2535238"/>
          <p14:tracePt t="69972" x="6488113" y="2540000"/>
          <p14:tracePt t="69975" x="6488113" y="2546350"/>
          <p14:tracePt t="69982" x="6488113" y="2551113"/>
          <p14:tracePt t="69996" x="6488113" y="2555875"/>
          <p14:tracePt t="70016" x="6488113" y="2560638"/>
          <p14:tracePt t="70044" x="6488113" y="2565400"/>
          <p14:tracePt t="70049" x="6488113" y="2574925"/>
          <p14:tracePt t="70064" x="6488113" y="2579688"/>
          <p14:tracePt t="70072" x="6488113" y="2586038"/>
          <p14:tracePt t="70091" x="6488113" y="2590800"/>
          <p14:tracePt t="70113" x="6488113" y="2595563"/>
          <p14:tracePt t="70187" x="6483350" y="2595563"/>
          <p14:tracePt t="70202" x="6478588" y="2595563"/>
          <p14:tracePt t="70228" x="6473825" y="2595563"/>
          <p14:tracePt t="70235" x="6469063" y="2595563"/>
          <p14:tracePt t="70310" x="6462713" y="2595563"/>
          <p14:tracePt t="70324" x="6457950" y="2595563"/>
          <p14:tracePt t="70337" x="6453188" y="2595563"/>
          <p14:tracePt t="70344" x="6443663" y="2595563"/>
          <p14:tracePt t="70352" x="6443663" y="2590800"/>
          <p14:tracePt t="70358" x="6438900" y="2590800"/>
          <p14:tracePt t="70364" x="6434138" y="2590800"/>
          <p14:tracePt t="70379" x="6434138" y="2586038"/>
          <p14:tracePt t="70385" x="6429375" y="2586038"/>
          <p14:tracePt t="70392" x="6423025" y="2579688"/>
          <p14:tracePt t="70406" x="6418263" y="2579688"/>
          <p14:tracePt t="70411" x="6413500" y="2579688"/>
          <p14:tracePt t="70419" x="6403975" y="2570163"/>
          <p14:tracePt t="70426" x="6399213" y="2565400"/>
          <p14:tracePt t="70433" x="6388100" y="2565400"/>
          <p14:tracePt t="70440" x="6388100" y="2560638"/>
          <p14:tracePt t="70447" x="6373813" y="2555875"/>
          <p14:tracePt t="70453" x="6369050" y="2555875"/>
          <p14:tracePt t="70459" x="6364288" y="2551113"/>
          <p14:tracePt t="70466" x="6354763" y="2540000"/>
          <p14:tracePt t="70474" x="6343650" y="2540000"/>
          <p14:tracePt t="70480" x="6338888" y="2535238"/>
          <p14:tracePt t="70487" x="6329363" y="2530475"/>
          <p14:tracePt t="70494" x="6324600" y="2530475"/>
          <p14:tracePt t="70502" x="6319838" y="2530475"/>
          <p14:tracePt t="70508" x="6303963" y="2530475"/>
          <p14:tracePt t="70522" x="6299200" y="2530475"/>
          <p14:tracePt t="70528" x="6294438" y="2530475"/>
          <p14:tracePt t="70536" x="6294438" y="2525713"/>
          <p14:tracePt t="70542" x="6289675" y="2525713"/>
          <p14:tracePt t="70548" x="6284913" y="2525713"/>
          <p14:tracePt t="71648" x="6275388" y="2525713"/>
          <p14:tracePt t="71654" x="6269038" y="2525713"/>
          <p14:tracePt t="71667" x="6264275" y="2525713"/>
          <p14:tracePt t="71675" x="6259513" y="2525713"/>
          <p14:tracePt t="71690" x="6254750" y="2525713"/>
          <p14:tracePt t="71695" x="6249988" y="2525713"/>
          <p14:tracePt t="71702" x="6235700" y="2525713"/>
          <p14:tracePt t="71716" x="6229350" y="2525713"/>
          <p14:tracePt t="71723" x="6224588" y="2525713"/>
          <p14:tracePt t="71729" x="6215063" y="2525713"/>
          <p14:tracePt t="71743" x="6210300" y="2525713"/>
          <p14:tracePt t="71750" x="6200775" y="2525713"/>
          <p14:tracePt t="71764" x="6196013" y="2520950"/>
          <p14:tracePt t="71772" x="6189663" y="2520950"/>
          <p14:tracePt t="71784" x="6184900" y="2520950"/>
          <p14:tracePt t="71791" x="6180138" y="2516188"/>
          <p14:tracePt t="71812" x="6175375" y="2516188"/>
          <p14:tracePt t="71825" x="6170613" y="2511425"/>
          <p14:tracePt t="71846" x="6170613" y="2500313"/>
          <p14:tracePt t="71851" x="6161088" y="2500313"/>
          <p14:tracePt t="72160" x="6161088" y="2495550"/>
          <p14:tracePt t="72174" x="6161088" y="2490788"/>
          <p14:tracePt t="72179" x="6156325" y="2490788"/>
          <p14:tracePt t="72194" x="6156325" y="2486025"/>
          <p14:tracePt t="72201" x="6149975" y="2481263"/>
          <p14:tracePt t="72207" x="6145213" y="2481263"/>
          <p14:tracePt t="72222" x="6145213" y="2476500"/>
          <p14:tracePt t="72228" x="6140450" y="2471738"/>
          <p14:tracePt t="72234" x="6135688" y="2471738"/>
          <p14:tracePt t="72242" x="6135688" y="2460625"/>
          <p14:tracePt t="72247" x="6130925" y="2455863"/>
          <p14:tracePt t="72256" x="6121400" y="2451100"/>
          <p14:tracePt t="72262" x="6121400" y="2446338"/>
          <p14:tracePt t="72268" x="6116638" y="2446338"/>
          <p14:tracePt t="72276" x="6110288" y="2441575"/>
          <p14:tracePt t="72281" x="6110288" y="2436813"/>
          <p14:tracePt t="73450" x="6116638" y="2436813"/>
          <p14:tracePt t="73456" x="6130925" y="2441575"/>
          <p14:tracePt t="73463" x="6135688" y="2455863"/>
          <p14:tracePt t="73470" x="6140450" y="2460625"/>
          <p14:tracePt t="73477" x="6156325" y="2466975"/>
          <p14:tracePt t="73484" x="6170613" y="2481263"/>
          <p14:tracePt t="73492" x="6175375" y="2486025"/>
          <p14:tracePt t="73498" x="6180138" y="2490788"/>
          <p14:tracePt t="73504" x="6196013" y="2506663"/>
          <p14:tracePt t="73511" x="6196013" y="2511425"/>
          <p14:tracePt t="73518" x="6200775" y="2516188"/>
          <p14:tracePt t="73526" x="6205538" y="2530475"/>
          <p14:tracePt t="73532" x="6210300" y="2535238"/>
          <p14:tracePt t="73539" x="6215063" y="2540000"/>
          <p14:tracePt t="73545" x="6215063" y="2551113"/>
          <p14:tracePt t="73552" x="6219825" y="2560638"/>
          <p14:tracePt t="73559" x="6229350" y="2565400"/>
          <p14:tracePt t="73574" x="6229350" y="2574925"/>
          <p14:tracePt t="73586" x="6229350" y="2579688"/>
          <p14:tracePt t="73593" x="6235700" y="2586038"/>
          <p14:tracePt t="73599" x="6240463" y="2600325"/>
          <p14:tracePt t="73608" x="6240463" y="2605088"/>
          <p14:tracePt t="73614" x="6240463" y="2614613"/>
          <p14:tracePt t="73620" x="6240463" y="2630488"/>
          <p14:tracePt t="73627" x="6240463" y="2635250"/>
          <p14:tracePt t="73634" x="6240463" y="2649538"/>
          <p14:tracePt t="73648" x="6240463" y="2654300"/>
          <p14:tracePt t="73655" x="6240463" y="2659063"/>
          <p14:tracePt t="73668" x="6240463" y="2665413"/>
          <p14:tracePt t="73675" x="6240463" y="2670175"/>
          <p14:tracePt t="73702" x="6235700" y="2670175"/>
          <p14:tracePt t="73716" x="6229350" y="2670175"/>
          <p14:tracePt t="73724" x="6219825" y="2670175"/>
          <p14:tracePt t="73735" x="6210300" y="2674938"/>
          <p14:tracePt t="73743" x="6180138" y="2674938"/>
          <p14:tracePt t="73750" x="6161088" y="2684463"/>
          <p14:tracePt t="73758" x="6135688" y="2684463"/>
          <p14:tracePt t="73764" x="6116638" y="2684463"/>
          <p14:tracePt t="73771" x="6096000" y="2684463"/>
          <p14:tracePt t="73777" x="6091238" y="2684463"/>
          <p14:tracePt t="73784" x="6070600" y="2684463"/>
          <p14:tracePt t="73791" x="6056313" y="2684463"/>
          <p14:tracePt t="73798" x="6051550" y="2684463"/>
          <p14:tracePt t="73806" x="6046788" y="2684463"/>
          <p14:tracePt t="73812" x="6042025" y="2684463"/>
          <p14:tracePt t="73818" x="6035675" y="2684463"/>
          <p14:tracePt t="73826" x="6035675" y="2679700"/>
          <p14:tracePt t="73832" x="6030913" y="2679700"/>
          <p14:tracePt t="73840" x="6021388" y="2679700"/>
          <p14:tracePt t="74079" x="6035675" y="2684463"/>
          <p14:tracePt t="74084" x="6051550" y="2698750"/>
          <p14:tracePt t="74092" x="6065838" y="2705100"/>
          <p14:tracePt t="74099" x="6081713" y="2719388"/>
          <p14:tracePt t="74105" x="6086475" y="2724150"/>
          <p14:tracePt t="74111" x="6096000" y="2733675"/>
          <p14:tracePt t="74119" x="6105525" y="2744788"/>
          <p14:tracePt t="74125" x="6110288" y="2749550"/>
          <p14:tracePt t="74132" x="6116638" y="2759075"/>
          <p14:tracePt t="74139" x="6121400" y="2763838"/>
          <p14:tracePt t="74153" x="6121400" y="2768600"/>
          <p14:tracePt t="74160" x="6121400" y="2773363"/>
          <p14:tracePt t="74173" x="6121400" y="2779713"/>
          <p14:tracePt t="74180" x="6121400" y="2784475"/>
          <p14:tracePt t="74193" x="6121400" y="2789238"/>
          <p14:tracePt t="74221" x="6121400" y="2798763"/>
          <p14:tracePt t="74247" x="6121400" y="2803525"/>
          <p14:tracePt t="74257" x="6121400" y="2808288"/>
          <p14:tracePt t="74269" x="6121400" y="2813050"/>
          <p14:tracePt t="74276" x="6121400" y="2819400"/>
          <p14:tracePt t="74282" x="6116638" y="2819400"/>
          <p14:tracePt t="74296" x="6110288" y="2819400"/>
          <p14:tracePt t="74303" x="6105525" y="2819400"/>
          <p14:tracePt t="74317" x="6096000" y="2819400"/>
          <p14:tracePt t="74324" x="6091238" y="2819400"/>
          <p14:tracePt t="74337" x="6086475" y="2819400"/>
          <p14:tracePt t="74344" x="6081713" y="2824163"/>
          <p14:tracePt t="74351" x="6075363" y="2828925"/>
          <p14:tracePt t="74359" x="6070600" y="2828925"/>
          <p14:tracePt t="74364" x="6056313" y="2838450"/>
          <p14:tracePt t="74372" x="6046788" y="2838450"/>
          <p14:tracePt t="74378" x="6030913" y="2843213"/>
          <p14:tracePt t="74385" x="6016625" y="2843213"/>
          <p14:tracePt t="74392" x="6007100" y="2843213"/>
          <p14:tracePt t="74398" x="6002338" y="2843213"/>
          <p14:tracePt t="74406" x="5995988" y="2843213"/>
          <p14:tracePt t="74412" x="5986463" y="2843213"/>
          <p14:tracePt t="74419" x="5981700" y="2843213"/>
          <p14:tracePt t="74433" x="5976938" y="2843213"/>
          <p14:tracePt t="74440" x="5972175" y="2843213"/>
          <p14:tracePt t="74452" x="5967413" y="2843213"/>
          <p14:tracePt t="74460" x="5962650" y="2843213"/>
          <p14:tracePt t="74475" x="5956300" y="2847975"/>
          <p14:tracePt t="74480" x="5951538" y="2852738"/>
          <p14:tracePt t="74494" x="5942013" y="2859088"/>
          <p14:tracePt t="74501" x="5937250" y="2868613"/>
          <p14:tracePt t="74514" x="5932488" y="2873375"/>
          <p14:tracePt t="74521" x="5927725" y="2878138"/>
          <p14:tracePt t="74528" x="5922963" y="2878138"/>
          <p14:tracePt t="74534" x="5916613" y="2882900"/>
          <p14:tracePt t="74543" x="5916613" y="2887663"/>
          <p14:tracePt t="74549" x="5911850" y="2887663"/>
          <p14:tracePt t="74557" x="5902325" y="2892425"/>
          <p14:tracePt t="74562" x="5902325" y="2898775"/>
          <p14:tracePt t="74665" x="5902325" y="2908300"/>
          <p14:tracePt t="75115" x="5902325" y="2913063"/>
          <p14:tracePt t="75462" x="5907088" y="2913063"/>
          <p14:tracePt t="75477" x="5907088" y="2917825"/>
          <p14:tracePt t="75484" x="5911850" y="2917825"/>
          <p14:tracePt t="75492" x="5911850" y="2922588"/>
          <p14:tracePt t="75518" x="5916613" y="2922588"/>
          <p14:tracePt t="75538" x="5916613" y="2927350"/>
          <p14:tracePt t="75566" x="5922963" y="2927350"/>
          <p14:tracePt t="75573" x="5922963" y="2932113"/>
          <p14:tracePt t="75648" x="5927725" y="2932113"/>
          <p14:tracePt t="75654" x="5932488" y="2932113"/>
          <p14:tracePt t="75676" x="5937250" y="2932113"/>
          <p14:tracePt t="75682" x="5946775" y="2932113"/>
          <p14:tracePt t="75703" x="5951538" y="2932113"/>
          <p14:tracePt t="75710" x="5956300" y="2932113"/>
          <p14:tracePt t="75723" x="5967413" y="2932113"/>
          <p14:tracePt t="75729" x="5972175" y="2932113"/>
          <p14:tracePt t="75735" x="5986463" y="2932113"/>
          <p14:tracePt t="75743" x="5991225" y="2932113"/>
          <p14:tracePt t="75750" x="6002338" y="2932113"/>
          <p14:tracePt t="75758" x="6016625" y="2932113"/>
          <p14:tracePt t="75764" x="6026150" y="2932113"/>
          <p14:tracePt t="75769" x="6042025" y="2932113"/>
          <p14:tracePt t="75777" x="6056313" y="2932113"/>
          <p14:tracePt t="75783" x="6075363" y="2932113"/>
          <p14:tracePt t="75792" x="6096000" y="2932113"/>
          <p14:tracePt t="75798" x="6110288" y="2932113"/>
          <p14:tracePt t="75807" x="6121400" y="2932113"/>
          <p14:tracePt t="75811" x="6145213" y="2943225"/>
          <p14:tracePt t="75818" x="6156325" y="2947988"/>
          <p14:tracePt t="75826" x="6170613" y="2947988"/>
          <p14:tracePt t="75832" x="6180138" y="2947988"/>
          <p14:tracePt t="75840" x="6189663" y="2947988"/>
          <p14:tracePt t="75846" x="6200775" y="2947988"/>
          <p14:tracePt t="75851" x="6205538" y="2947988"/>
          <p14:tracePt t="75860" x="6210300" y="2947988"/>
          <p14:tracePt t="75866" x="6215063" y="2947988"/>
          <p14:tracePt t="75873" x="6224588" y="2947988"/>
          <p14:tracePt t="75886" x="6235700" y="2947988"/>
          <p14:tracePt t="75900" x="6249988" y="2947988"/>
          <p14:tracePt t="75907" x="6254750" y="2947988"/>
          <p14:tracePt t="75914" x="6259513" y="2947988"/>
          <p14:tracePt t="75927" x="6264275" y="2947988"/>
          <p14:tracePt t="75934" x="6269038" y="2947988"/>
          <p14:tracePt t="78829" x="6210300" y="2957513"/>
          <p14:tracePt t="78836" x="6156325" y="2967038"/>
          <p14:tracePt t="78842" x="6100763" y="2971800"/>
          <p14:tracePt t="78849" x="6046788" y="2982913"/>
          <p14:tracePt t="78856" x="5937250" y="3006725"/>
          <p14:tracePt t="78863" x="5843588" y="3027363"/>
          <p14:tracePt t="78870" x="5748338" y="3057525"/>
          <p14:tracePt t="78877" x="5673725" y="3086100"/>
          <p14:tracePt t="78883" x="5603875" y="3106738"/>
          <p14:tracePt t="78891" x="5545138" y="3146425"/>
          <p14:tracePt t="78898" x="5435600" y="3181350"/>
          <p14:tracePt t="78904" x="5341938" y="3209925"/>
          <p14:tracePt t="78912" x="5257800" y="3244850"/>
          <p14:tracePt t="78917" x="5187950" y="3265488"/>
          <p14:tracePt t="78925" x="5127625" y="3295650"/>
          <p14:tracePt t="78931" x="5048250" y="3324225"/>
          <p14:tracePt t="78938" x="4949825" y="3344863"/>
          <p14:tracePt t="78945" x="4854575" y="3389313"/>
          <p14:tracePt t="78961" x="4686300" y="3449638"/>
          <p14:tracePt t="78965" x="4602163" y="3494088"/>
          <p14:tracePt t="78971" x="4483100" y="3538538"/>
          <p14:tracePt t="78979" x="4359275" y="3582988"/>
          <p14:tracePt t="78986" x="4249738" y="3627438"/>
          <p14:tracePt t="78992" x="4170363" y="3648075"/>
          <p14:tracePt t="78999" x="4086225" y="3667125"/>
          <p14:tracePt t="79006" x="3976688" y="3687763"/>
          <p14:tracePt t="79013" x="3881438" y="3697288"/>
          <p14:tracePt t="79020" x="3802063" y="3706813"/>
          <p14:tracePt t="79029" x="3748088" y="3706813"/>
          <p14:tracePt t="79033" x="3694113" y="3706813"/>
          <p14:tracePt t="79039" x="3638550" y="3706813"/>
          <p14:tracePt t="79047" x="3584575" y="3716338"/>
          <p14:tracePt t="79053" x="3529013" y="3716338"/>
          <p14:tracePt t="79061" x="3489325" y="3716338"/>
          <p14:tracePt t="79068" x="3444875" y="3711575"/>
          <p14:tracePt t="79074" x="3414713" y="3711575"/>
          <p14:tracePt t="79081" x="3386138" y="3697288"/>
          <p14:tracePt t="79088" x="3355975" y="3692525"/>
          <p14:tracePt t="79095" x="3340100" y="3676650"/>
          <p14:tracePt t="79101" x="3316288" y="3652838"/>
          <p14:tracePt t="79108" x="3290888" y="3608388"/>
          <p14:tracePt t="79115" x="3260725" y="3562350"/>
          <p14:tracePt t="79122" x="3232150" y="3503613"/>
          <p14:tracePt t="79129" x="3216275" y="3443288"/>
          <p14:tracePt t="79136" x="3197225" y="3398838"/>
          <p14:tracePt t="79143" x="3176588" y="3344863"/>
          <p14:tracePt t="79150" x="3157538" y="3260725"/>
          <p14:tracePt t="79156" x="3136900" y="3181350"/>
          <p14:tracePt t="79163" x="3101975" y="3097213"/>
          <p14:tracePt t="79170" x="3097213" y="3041650"/>
          <p14:tracePt t="79178" x="3078163" y="2992438"/>
          <p14:tracePt t="79183" x="3062288" y="2962275"/>
          <p14:tracePt t="79192" x="3043238" y="2917825"/>
          <p14:tracePt t="79198" x="3038475" y="2892425"/>
          <p14:tracePt t="79204" x="3027363" y="2863850"/>
          <p14:tracePt t="79212" x="3022600" y="2833688"/>
          <p14:tracePt t="79218" x="3013075" y="2803525"/>
          <p14:tracePt t="79226" x="3013075" y="2773363"/>
          <p14:tracePt t="79232" x="3013075" y="2754313"/>
          <p14:tracePt t="79237" x="3013075" y="2724150"/>
          <p14:tracePt t="79245" x="3013075" y="2684463"/>
          <p14:tracePt t="79252" x="3013075" y="2654300"/>
          <p14:tracePt t="79260" x="3017838" y="2625725"/>
          <p14:tracePt t="79266" x="3022600" y="2565400"/>
          <p14:tracePt t="79272" x="3043238" y="2511425"/>
          <p14:tracePt t="79279" x="3052763" y="2432050"/>
          <p14:tracePt t="79286" x="3062288" y="2371725"/>
          <p14:tracePt t="79294" x="3073400" y="2317750"/>
          <p14:tracePt t="79300" x="3082925" y="2262188"/>
          <p14:tracePt t="79307" x="3082925" y="2233613"/>
          <p14:tracePt t="79313" x="3092450" y="2182813"/>
          <p14:tracePt t="79319" x="3097213" y="2149475"/>
          <p14:tracePt t="79328" x="3097213" y="2119313"/>
          <p14:tracePt t="79334" x="3108325" y="2079625"/>
          <p14:tracePt t="79342" x="3117850" y="2039938"/>
          <p14:tracePt t="79348" x="3122613" y="1979613"/>
          <p14:tracePt t="79354" x="3132138" y="1949450"/>
          <p14:tracePt t="79363" x="3152775" y="1895475"/>
          <p14:tracePt t="79367" x="3157538" y="1860550"/>
          <p14:tracePt t="79376" x="3176588" y="1816100"/>
          <p14:tracePt t="79381" x="3192463" y="1785938"/>
          <p14:tracePt t="79389" x="3211513" y="1751013"/>
          <p14:tracePt t="79395" x="3236913" y="1717675"/>
          <p14:tracePt t="79402" x="3251200" y="1697038"/>
          <p14:tracePt t="79410" x="3267075" y="1682750"/>
          <p14:tracePt t="79416" x="3281363" y="1657350"/>
          <p14:tracePt t="79423" x="3295650" y="1638300"/>
          <p14:tracePt t="79430" x="3316288" y="1622425"/>
          <p14:tracePt t="79436" x="3340100" y="1598613"/>
          <p14:tracePt t="79443" x="3360738" y="1577975"/>
          <p14:tracePt t="79449" x="3395663" y="1558925"/>
          <p14:tracePt t="79456" x="3440113" y="1543050"/>
          <p14:tracePt t="79464" x="3470275" y="1533525"/>
          <p14:tracePt t="79470" x="3524250" y="1524000"/>
          <p14:tracePt t="79478" x="3554413" y="1524000"/>
          <p14:tracePt t="79484" x="3584575" y="1524000"/>
          <p14:tracePt t="79492" x="3629025" y="1538288"/>
          <p14:tracePt t="79498" x="3668713" y="1543050"/>
          <p14:tracePt t="79504" x="3703638" y="1563688"/>
          <p14:tracePt t="79511" x="3762375" y="1592263"/>
          <p14:tracePt t="79518" x="3792538" y="1608138"/>
          <p14:tracePt t="79527" x="3841750" y="1638300"/>
          <p14:tracePt t="79532" x="3902075" y="1662113"/>
          <p14:tracePt t="79539" x="3932238" y="1682750"/>
          <p14:tracePt t="79546" x="3981450" y="1706563"/>
          <p14:tracePt t="79552" x="4011613" y="1736725"/>
          <p14:tracePt t="79560" x="4060825" y="1762125"/>
          <p14:tracePt t="79566" x="4095750" y="1797050"/>
          <p14:tracePt t="79572" x="4154488" y="1851025"/>
          <p14:tracePt t="79580" x="4210050" y="1920875"/>
          <p14:tracePt t="79585" x="4259263" y="1995488"/>
          <p14:tracePt t="79593" x="4298950" y="2054225"/>
          <p14:tracePt t="79600" x="4338638" y="2103438"/>
          <p14:tracePt t="79607" x="4378325" y="2149475"/>
          <p14:tracePt t="79613" x="4403725" y="2198688"/>
          <p14:tracePt t="79620" x="4448175" y="2268538"/>
          <p14:tracePt t="79628" x="4478338" y="2352675"/>
          <p14:tracePt t="79634" x="4497388" y="2406650"/>
          <p14:tracePt t="79641" x="4518025" y="2481263"/>
          <p14:tracePt t="79647" x="4537075" y="2535238"/>
          <p14:tracePt t="79654" x="4537075" y="2565400"/>
          <p14:tracePt t="79661" x="4551363" y="2590800"/>
          <p14:tracePt t="79668" x="4551363" y="2619375"/>
          <p14:tracePt t="79676" x="4557713" y="2649538"/>
          <p14:tracePt t="79682" x="4567238" y="2689225"/>
          <p14:tracePt t="79689" x="4576763" y="2733675"/>
          <p14:tracePt t="79696" x="4581525" y="2779713"/>
          <p14:tracePt t="79702" x="4592638" y="2819400"/>
          <p14:tracePt t="79710" x="4602163" y="2863850"/>
          <p14:tracePt t="79716" x="4602163" y="2903538"/>
          <p14:tracePt t="79722" x="4602163" y="2947988"/>
          <p14:tracePt t="79730" x="4602163" y="2987675"/>
          <p14:tracePt t="79736" x="4602163" y="3041650"/>
          <p14:tracePt t="79744" x="4602163" y="3081338"/>
          <p14:tracePt t="79750" x="4602163" y="3146425"/>
          <p14:tracePt t="79757" x="4602163" y="3190875"/>
          <p14:tracePt t="79764" x="4602163" y="3240088"/>
          <p14:tracePt t="79770" x="4602163" y="3284538"/>
          <p14:tracePt t="79777" x="4597400" y="3324225"/>
          <p14:tracePt t="79784" x="4586288" y="3368675"/>
          <p14:tracePt t="79791" x="4581525" y="3414713"/>
          <p14:tracePt t="79798" x="4572000" y="3468688"/>
          <p14:tracePt t="79805" x="4551363" y="3522663"/>
          <p14:tracePt t="79813" x="4541838" y="3592513"/>
          <p14:tracePt t="79819" x="4532313" y="3636963"/>
          <p14:tracePt t="79827" x="4522788" y="3681413"/>
          <p14:tracePt t="79831" x="4518025" y="3736975"/>
          <p14:tracePt t="79838" x="4497388" y="3767138"/>
          <p14:tracePt t="79846" x="4492625" y="3790950"/>
          <p14:tracePt t="79852" x="4483100" y="3821113"/>
          <p14:tracePt t="79859" x="4467225" y="3856038"/>
          <p14:tracePt t="79865" x="4452938" y="3886200"/>
          <p14:tracePt t="79872" x="4422775" y="3930650"/>
          <p14:tracePt t="79880" x="4392613" y="3979863"/>
          <p14:tracePt t="79887" x="4359275" y="4024313"/>
          <p14:tracePt t="79896" x="4319588" y="4073525"/>
          <p14:tracePt t="79899" x="4259263" y="4133850"/>
          <p14:tracePt t="79906" x="4194175" y="4187825"/>
          <p14:tracePt t="79913" x="4149725" y="4222750"/>
          <p14:tracePt t="79921" x="4100513" y="4262438"/>
          <p14:tracePt t="79929" x="4065588" y="4287838"/>
          <p14:tracePt t="79934" x="4006850" y="4318000"/>
          <p14:tracePt t="79942" x="3946525" y="4357688"/>
          <p14:tracePt t="79960" x="3817938" y="4416425"/>
          <p14:tracePt t="79963" x="3757613" y="4456113"/>
          <p14:tracePt t="79968" x="3727450" y="4476750"/>
          <p14:tracePt t="79976" x="3694113" y="4491038"/>
          <p14:tracePt t="79981" x="3648075" y="4505325"/>
          <p14:tracePt t="79988" x="3613150" y="4525963"/>
          <p14:tracePt t="79997" x="3568700" y="4540250"/>
          <p14:tracePt t="80003" x="3519488" y="4540250"/>
          <p14:tracePt t="80010" x="3484563" y="4549775"/>
          <p14:tracePt t="80016" x="3444875" y="4549775"/>
          <p14:tracePt t="80023" x="3400425" y="4545013"/>
          <p14:tracePt t="80031" x="3360738" y="4545013"/>
          <p14:tracePt t="80036" x="3330575" y="4530725"/>
          <p14:tracePt t="80046" x="3306763" y="4521200"/>
          <p14:tracePt t="80050" x="3276600" y="4516438"/>
          <p14:tracePt t="80057" x="3251200" y="4491038"/>
          <p14:tracePt t="80064" x="3232150" y="4470400"/>
          <p14:tracePt t="80071" x="3197225" y="4451350"/>
          <p14:tracePt t="80080" x="3152775" y="4425950"/>
          <p14:tracePt t="80085" x="3117850" y="4402138"/>
          <p14:tracePt t="80092" x="3082925" y="4381500"/>
          <p14:tracePt t="80098" x="3038475" y="4357688"/>
          <p14:tracePt t="80104" x="3013075" y="4341813"/>
          <p14:tracePt t="80112" x="2994025" y="4327525"/>
          <p14:tracePt t="80118" x="2959100" y="4302125"/>
          <p14:tracePt t="80126" x="2933700" y="4267200"/>
          <p14:tracePt t="80132" x="2908300" y="4217988"/>
          <p14:tracePt t="80139" x="2879725" y="4173538"/>
          <p14:tracePt t="80147" x="2849563" y="4113213"/>
          <p14:tracePt t="80153" x="2828925" y="4059238"/>
          <p14:tracePt t="80161" x="2814638" y="4014788"/>
          <p14:tracePt t="80167" x="2784475" y="3965575"/>
          <p14:tracePt t="80172" x="2755900" y="3910013"/>
          <p14:tracePt t="80180" x="2714625" y="3846513"/>
          <p14:tracePt t="80186" x="2686050" y="3790950"/>
          <p14:tracePt t="80195" x="2646363" y="3706813"/>
          <p14:tracePt t="80201" x="2601913" y="3622675"/>
          <p14:tracePt t="80208" x="2576513" y="3573463"/>
          <p14:tracePt t="80214" x="2546350" y="3529013"/>
          <p14:tracePt t="80221" x="2516188" y="3482975"/>
          <p14:tracePt t="80229" x="2492375" y="3449638"/>
          <p14:tracePt t="80235" x="2466975" y="3398838"/>
          <p14:tracePt t="80243" x="2447925" y="3354388"/>
          <p14:tracePt t="80248" x="2432050" y="3324225"/>
          <p14:tracePt t="80255" x="2413000" y="3265488"/>
          <p14:tracePt t="80262" x="2401888" y="3225800"/>
          <p14:tracePt t="80269" x="2392363" y="3165475"/>
          <p14:tracePt t="80277" x="2382838" y="3125788"/>
          <p14:tracePt t="80283" x="2378075" y="3090863"/>
          <p14:tracePt t="80290" x="2378075" y="3051175"/>
          <p14:tracePt t="80297" x="2378075" y="2987675"/>
          <p14:tracePt t="80303" x="2378075" y="2908300"/>
          <p14:tracePt t="80311" x="2382838" y="2838450"/>
          <p14:tracePt t="80317" x="2392363" y="2768600"/>
          <p14:tracePt t="80324" x="2392363" y="2714625"/>
          <p14:tracePt t="80330" x="2408238" y="2670175"/>
          <p14:tracePt t="80337" x="2417763" y="2640013"/>
          <p14:tracePt t="80345" x="2422525" y="2619375"/>
          <p14:tracePt t="80351" x="2436813" y="2595563"/>
          <p14:tracePt t="80359" x="2447925" y="2574925"/>
          <p14:tracePt t="80365" x="2462213" y="2530475"/>
          <p14:tracePt t="80371" x="2476500" y="2511425"/>
          <p14:tracePt t="80379" x="2501900" y="2466975"/>
          <p14:tracePt t="80384" x="2522538" y="2420938"/>
          <p14:tracePt t="80392" x="2541588" y="2376488"/>
          <p14:tracePt t="80399" x="2566988" y="2332038"/>
          <p14:tracePt t="80406" x="2595563" y="2282825"/>
          <p14:tracePt t="80412" x="2630488" y="2247900"/>
          <p14:tracePt t="80419" x="2665413" y="2212975"/>
          <p14:tracePt t="80427" x="2690813" y="2189163"/>
          <p14:tracePt t="80432" x="2714625" y="2168525"/>
          <p14:tracePt t="80440" x="2735263" y="2143125"/>
          <p14:tracePt t="80447" x="2760663" y="2119313"/>
          <p14:tracePt t="80453" x="2774950" y="2109788"/>
          <p14:tracePt t="80461" x="2795588" y="2084388"/>
          <p14:tracePt t="80467" x="2819400" y="2058988"/>
          <p14:tracePt t="80475" x="2840038" y="2044700"/>
          <p14:tracePt t="80481" x="2863850" y="2028825"/>
          <p14:tracePt t="80487" x="2898775" y="2005013"/>
          <p14:tracePt t="80494" x="2943225" y="1989138"/>
          <p14:tracePt t="80500" x="2987675" y="1960563"/>
          <p14:tracePt t="80508" x="3057525" y="1939925"/>
          <p14:tracePt t="80514" x="3127375" y="1920875"/>
          <p14:tracePt t="80522" x="3171825" y="1916113"/>
          <p14:tracePt t="80529" x="3211513" y="1905000"/>
          <p14:tracePt t="80535" x="3267075" y="1905000"/>
          <p14:tracePt t="80544" x="3321050" y="1895475"/>
          <p14:tracePt t="80549" x="3365500" y="1895475"/>
          <p14:tracePt t="80556" x="3405188" y="1895475"/>
          <p14:tracePt t="80563" x="3460750" y="1895475"/>
          <p14:tracePt t="80568" x="3500438" y="1895475"/>
          <p14:tracePt t="80575" x="3544888" y="1900238"/>
          <p14:tracePt t="80582" x="3573463" y="1900238"/>
          <p14:tracePt t="80590" x="3613150" y="1900238"/>
          <p14:tracePt t="80597" x="3668713" y="1909763"/>
          <p14:tracePt t="80603" x="3738563" y="1916113"/>
          <p14:tracePt t="80610" x="3806825" y="1935163"/>
          <p14:tracePt t="80617" x="3876675" y="1955800"/>
          <p14:tracePt t="80625" x="3946525" y="1979613"/>
          <p14:tracePt t="80631" x="3990975" y="2014538"/>
          <p14:tracePt t="80638" x="4051300" y="2054225"/>
          <p14:tracePt t="80645" x="4100513" y="2084388"/>
          <p14:tracePt t="80651" x="4159250" y="2124075"/>
          <p14:tracePt t="80658" x="4219575" y="2154238"/>
          <p14:tracePt t="80664" x="4254500" y="2178050"/>
          <p14:tracePt t="80672" x="4284663" y="2203450"/>
          <p14:tracePt t="80680" x="4319588" y="2217738"/>
          <p14:tracePt t="80685" x="4343400" y="2233613"/>
          <p14:tracePt t="80693" x="4364038" y="2243138"/>
          <p14:tracePt t="80699" x="4378325" y="2247900"/>
          <p14:tracePt t="80705" x="4392613" y="2262188"/>
          <p14:tracePt t="80713" x="4413250" y="2278063"/>
          <p14:tracePt t="80720" x="4427538" y="2292350"/>
          <p14:tracePt t="80727" x="4448175" y="2308225"/>
          <p14:tracePt t="80733" x="4467225" y="2336800"/>
          <p14:tracePt t="80740" x="4502150" y="2376488"/>
          <p14:tracePt t="80747" x="4537075" y="2420938"/>
          <p14:tracePt t="80754" x="4576763" y="2471738"/>
          <p14:tracePt t="80762" x="4606925" y="2516188"/>
          <p14:tracePt t="80767" x="4632325" y="2551113"/>
          <p14:tracePt t="80774" x="4656138" y="2586038"/>
          <p14:tracePt t="80781" x="4686300" y="2630488"/>
          <p14:tracePt t="80787" x="4716463" y="2689225"/>
          <p14:tracePt t="80794" x="4740275" y="2738438"/>
          <p14:tracePt t="80801" x="4760913" y="2784475"/>
          <p14:tracePt t="80808" x="4770438" y="2824163"/>
          <p14:tracePt t="80814" x="4775200" y="2868613"/>
          <p14:tracePt t="80822" x="4795838" y="2903538"/>
          <p14:tracePt t="80830" x="4800600" y="2932113"/>
          <p14:tracePt t="80834" x="4810125" y="2962275"/>
          <p14:tracePt t="80843" x="4810125" y="2992438"/>
          <p14:tracePt t="80848" x="4814888" y="3011488"/>
          <p14:tracePt t="80856" x="4824413" y="3067050"/>
          <p14:tracePt t="80864" x="4824413" y="3097213"/>
          <p14:tracePt t="80870" x="4824413" y="3146425"/>
          <p14:tracePt t="80878" x="4824413" y="3186113"/>
          <p14:tracePt t="80883" x="4824413" y="3240088"/>
          <p14:tracePt t="80890" x="4824413" y="3305175"/>
          <p14:tracePt t="80897" x="4824413" y="3349625"/>
          <p14:tracePt t="80904" x="4824413" y="3389313"/>
          <p14:tracePt t="80910" x="4824413" y="3454400"/>
          <p14:tracePt t="80917" x="4824413" y="3508375"/>
          <p14:tracePt t="80923" x="4824413" y="3562350"/>
          <p14:tracePt t="80930" x="4824413" y="3602038"/>
          <p14:tracePt t="80938" x="4819650" y="3648075"/>
          <p14:tracePt t="80946" x="4814888" y="3676650"/>
          <p14:tracePt t="80961" x="4805363" y="3721100"/>
          <p14:tracePt t="80965" x="4800600" y="3751263"/>
          <p14:tracePt t="80971" x="4791075" y="3767138"/>
          <p14:tracePt t="80979" x="4784725" y="3795713"/>
          <p14:tracePt t="80986" x="4770438" y="3816350"/>
          <p14:tracePt t="80993" x="4756150" y="3840163"/>
          <p14:tracePt t="80999" x="4740275" y="3870325"/>
          <p14:tracePt t="81006" x="4721225" y="3905250"/>
          <p14:tracePt t="81013" x="4705350" y="3935413"/>
          <p14:tracePt t="81020" x="4691063" y="3970338"/>
          <p14:tracePt t="81028" x="4651375" y="4029075"/>
          <p14:tracePt t="81033" x="4625975" y="4064000"/>
          <p14:tracePt t="81040" x="4581525" y="4124325"/>
          <p14:tracePt t="81047" x="4557713" y="4159250"/>
          <p14:tracePt t="81053" x="4522788" y="4203700"/>
          <p14:tracePt t="81061" x="4483100" y="4252913"/>
          <p14:tracePt t="81067" x="4443413" y="4311650"/>
          <p14:tracePt t="81074" x="4408488" y="4346575"/>
          <p14:tracePt t="81081" x="4368800" y="4386263"/>
          <p14:tracePt t="81088" x="4333875" y="4411663"/>
          <p14:tracePt t="81096" x="4279900" y="4441825"/>
          <p14:tracePt t="81102" x="4244975" y="4465638"/>
          <p14:tracePt t="81108" x="4210050" y="4481513"/>
          <p14:tracePt t="81115" x="4179888" y="4491038"/>
          <p14:tracePt t="81122" x="4154488" y="4505325"/>
          <p14:tracePt t="81130" x="4135438" y="4510088"/>
          <p14:tracePt t="81136" x="4105275" y="4525963"/>
          <p14:tracePt t="81143" x="4079875" y="4535488"/>
          <p14:tracePt t="81149" x="4051300" y="4549775"/>
          <p14:tracePt t="81156" x="4021138" y="4560888"/>
          <p14:tracePt t="81164" x="3976688" y="4560888"/>
          <p14:tracePt t="81170" x="3925888" y="4560888"/>
          <p14:tracePt t="81178" x="3857625" y="4560888"/>
          <p14:tracePt t="81183" x="3802063" y="4556125"/>
          <p14:tracePt t="81190" x="3748088" y="4545013"/>
          <p14:tracePt t="81197" x="3717925" y="4535488"/>
          <p14:tracePt t="81204" x="3683000" y="4521200"/>
          <p14:tracePt t="81213" x="3638550" y="4500563"/>
          <p14:tracePt t="81218" x="3594100" y="4486275"/>
          <p14:tracePt t="81224" x="3549650" y="4465638"/>
          <p14:tracePt t="81231" x="3500438" y="4437063"/>
          <p14:tracePt t="81237" x="3454400" y="4411663"/>
          <p14:tracePt t="81247" x="3425825" y="4397375"/>
          <p14:tracePt t="81252" x="3400425" y="4371975"/>
          <p14:tracePt t="81260" x="3365500" y="4346575"/>
          <p14:tracePt t="81265" x="3351213" y="4332288"/>
          <p14:tracePt t="81272" x="3325813" y="4297363"/>
          <p14:tracePt t="81280" x="3311525" y="4267200"/>
          <p14:tracePt t="81286" x="3300413" y="4222750"/>
          <p14:tracePt t="81294" x="3290888" y="4178300"/>
          <p14:tracePt t="81300" x="3286125" y="4124325"/>
          <p14:tracePt t="81305" x="3286125" y="4059238"/>
          <p14:tracePt t="81313" x="3290888" y="3989388"/>
          <p14:tracePt t="81319" x="3290888" y="3935413"/>
          <p14:tracePt t="81327" x="3295650" y="3879850"/>
          <p14:tracePt t="81333" x="3306763" y="3825875"/>
          <p14:tracePt t="81341" x="3316288" y="3741738"/>
          <p14:tracePt t="81347" x="3335338" y="3662363"/>
          <p14:tracePt t="81354" x="3360738" y="3578225"/>
          <p14:tracePt t="81361" x="3375025" y="3522663"/>
          <p14:tracePt t="81368" x="3395663" y="3463925"/>
          <p14:tracePt t="81375" x="3405188" y="3433763"/>
          <p14:tracePt t="81382" x="3421063" y="3398838"/>
          <p14:tracePt t="81388" x="3435350" y="3368675"/>
          <p14:tracePt t="81396" x="3444875" y="3344863"/>
          <p14:tracePt t="81402" x="3460750" y="3314700"/>
          <p14:tracePt t="81409" x="3470275" y="3284538"/>
          <p14:tracePt t="81416" x="3475038" y="3255963"/>
          <p14:tracePt t="81422" x="3489325" y="3230563"/>
          <p14:tracePt t="81430" x="3500438" y="3209925"/>
          <p14:tracePt t="81436" x="3505200" y="3186113"/>
          <p14:tracePt t="81444" x="3514725" y="3165475"/>
          <p14:tracePt t="81449" x="3519488" y="3136900"/>
          <p14:tracePt t="81457" x="3533775" y="3121025"/>
          <p14:tracePt t="81464" x="3549650" y="3090863"/>
          <p14:tracePt t="81470" x="3559175" y="3067050"/>
          <p14:tracePt t="81477" x="3563938" y="3046413"/>
          <p14:tracePt t="81484" x="3579813" y="3011488"/>
          <p14:tracePt t="81491" x="3579813" y="3001963"/>
          <p14:tracePt t="81498" x="3589338" y="2978150"/>
          <p14:tracePt t="81504" x="3594100" y="2957513"/>
          <p14:tracePt t="81512" x="3603625" y="2938463"/>
          <p14:tracePt t="81518" x="3608388" y="2913063"/>
          <p14:tracePt t="81526" x="3608388" y="2903538"/>
          <p14:tracePt t="81532" x="3613150" y="2887663"/>
          <p14:tracePt t="81538" x="3624263" y="2873375"/>
          <p14:tracePt t="81547" x="3624263" y="2868613"/>
          <p14:tracePt t="81552" x="3629025" y="2859088"/>
          <p14:tracePt t="81561" x="3629025" y="2843213"/>
          <p14:tracePt t="81566" x="3629025" y="2828925"/>
          <p14:tracePt t="81573" x="3633788" y="2819400"/>
          <p14:tracePt t="81579" x="3633788" y="2803525"/>
          <p14:tracePt t="81586" x="3633788" y="2794000"/>
          <p14:tracePt t="81593" x="3633788" y="2779713"/>
          <p14:tracePt t="81600" x="3633788" y="2763838"/>
          <p14:tracePt t="81607" x="3633788" y="2754313"/>
          <p14:tracePt t="81614" x="3633788" y="2738438"/>
          <p14:tracePt t="81620" x="3633788" y="2719388"/>
          <p14:tracePt t="81628" x="3633788" y="2698750"/>
          <p14:tracePt t="81634" x="3633788" y="2684463"/>
          <p14:tracePt t="81641" x="3633788" y="2674938"/>
          <p14:tracePt t="81648" x="3633788" y="2649538"/>
          <p14:tracePt t="81655" x="3633788" y="2630488"/>
          <p14:tracePt t="81661" x="3633788" y="2619375"/>
          <p14:tracePt t="81668" x="3633788" y="2595563"/>
          <p14:tracePt t="81675" x="3633788" y="2574925"/>
          <p14:tracePt t="81682" x="3633788" y="2555875"/>
          <p14:tracePt t="81690" x="3633788" y="2535238"/>
          <p14:tracePt t="81697" x="3633788" y="2511425"/>
          <p14:tracePt t="81701" x="3633788" y="2490788"/>
          <p14:tracePt t="81709" x="3633788" y="2460625"/>
          <p14:tracePt t="81716" x="3633788" y="2432050"/>
          <p14:tracePt t="81722" x="3633788" y="2401888"/>
          <p14:tracePt t="81730" x="3633788" y="2381250"/>
          <p14:tracePt t="81736" x="3633788" y="2341563"/>
          <p14:tracePt t="81745" x="3624263" y="2308225"/>
          <p14:tracePt t="81750" x="3624263" y="2282825"/>
          <p14:tracePt t="81757" x="3624263" y="2243138"/>
          <p14:tracePt t="81765" x="3624263" y="2212975"/>
          <p14:tracePt t="81770" x="3619500" y="2178050"/>
          <p14:tracePt t="81777" x="3619500" y="2149475"/>
          <p14:tracePt t="81784" x="3608388" y="2128838"/>
          <p14:tracePt t="81791" x="3608388" y="2109788"/>
          <p14:tracePt t="81798" x="3608388" y="2089150"/>
          <p14:tracePt t="81805" x="3603625" y="2074863"/>
          <p14:tracePt t="81813" x="3598863" y="2049463"/>
          <p14:tracePt t="81818" x="3598863" y="2028825"/>
          <p14:tracePt t="81825" x="3598863" y="2019300"/>
          <p14:tracePt t="81832" x="3598863" y="2005013"/>
          <p14:tracePt t="81839" x="3598863" y="1989138"/>
          <p14:tracePt t="81846" x="3589338" y="1979613"/>
          <p14:tracePt t="81851" x="3589338" y="1965325"/>
          <p14:tracePt t="81859" x="3589338" y="1955800"/>
          <p14:tracePt t="81866" x="3584575" y="1930400"/>
          <p14:tracePt t="81873" x="3584575" y="1920875"/>
          <p14:tracePt t="81881" x="3584575" y="1895475"/>
          <p14:tracePt t="81887" x="3573463" y="1876425"/>
          <p14:tracePt t="81894" x="3568700" y="1855788"/>
          <p14:tracePt t="81900" x="3568700" y="1830388"/>
          <p14:tracePt t="81906" x="3559175" y="1820863"/>
          <p14:tracePt t="81914" x="3554413" y="1797050"/>
          <p14:tracePt t="81921" x="3554413" y="1776413"/>
          <p14:tracePt t="81930" x="3554413" y="1762125"/>
          <p14:tracePt t="81948" x="3540125" y="1706563"/>
          <p14:tracePt t="81955" x="3540125" y="1692275"/>
          <p14:tracePt t="81963" x="3533775" y="1687513"/>
          <p14:tracePt t="81968" x="3533775" y="1682750"/>
          <p14:tracePt t="81975" x="3533775" y="1677988"/>
          <p14:tracePt t="81982" x="3533775" y="1671638"/>
          <p14:tracePt t="82057" x="3533775" y="1677988"/>
          <p14:tracePt t="82071" x="3533775" y="1682750"/>
          <p14:tracePt t="82079" x="3533775" y="1687513"/>
          <p14:tracePt t="82085" x="3559175" y="1727200"/>
          <p14:tracePt t="82091" x="3589338" y="1785938"/>
          <p14:tracePt t="82098" x="3603625" y="1830388"/>
          <p14:tracePt t="82104" x="3624263" y="1885950"/>
          <p14:tracePt t="82113" x="3633788" y="1930400"/>
          <p14:tracePt t="82119" x="3643313" y="1974850"/>
          <p14:tracePt t="82125" x="3643313" y="1995488"/>
          <p14:tracePt t="82132" x="3643313" y="2024063"/>
          <p14:tracePt t="82139" x="3643313" y="2044700"/>
          <p14:tracePt t="82147" x="3648075" y="2074863"/>
          <p14:tracePt t="82153" x="3648075" y="2098675"/>
          <p14:tracePt t="82161" x="3659188" y="2138363"/>
          <p14:tracePt t="82166" x="3659188" y="2178050"/>
          <p14:tracePt t="82172" x="3659188" y="2233613"/>
          <p14:tracePt t="82180" x="3663950" y="2278063"/>
          <p14:tracePt t="82187" x="3663950" y="2327275"/>
          <p14:tracePt t="82194" x="3673475" y="2371725"/>
          <p14:tracePt t="82201" x="3673475" y="2427288"/>
          <p14:tracePt t="82207" x="3673475" y="2481263"/>
          <p14:tracePt t="82215" x="3683000" y="2535238"/>
          <p14:tracePt t="82221" x="3694113" y="2640013"/>
          <p14:tracePt t="82228" x="3703638" y="2698750"/>
          <p14:tracePt t="82235" x="3713163" y="2763838"/>
          <p14:tracePt t="82242" x="3713163" y="2833688"/>
          <p14:tracePt t="82248" x="3713163" y="2873375"/>
          <p14:tracePt t="82254" x="3722688" y="2927350"/>
          <p14:tracePt t="82263" x="3722688" y="2971800"/>
          <p14:tracePt t="82269" x="3722688" y="3001963"/>
          <p14:tracePt t="82276" x="3722688" y="3032125"/>
          <p14:tracePt t="82282" x="3722688" y="3051175"/>
          <p14:tracePt t="82289" x="3722688" y="3071813"/>
          <p14:tracePt t="82297" x="3722688" y="3101975"/>
          <p14:tracePt t="82303" x="3722688" y="3121025"/>
          <p14:tracePt t="82311" x="3722688" y="3146425"/>
          <p14:tracePt t="82317" x="3717925" y="3176588"/>
          <p14:tracePt t="82323" x="3717925" y="3216275"/>
          <p14:tracePt t="82331" x="3717925" y="3255963"/>
          <p14:tracePt t="82337" x="3708400" y="3324225"/>
          <p14:tracePt t="82345" x="3708400" y="3379788"/>
          <p14:tracePt t="82351" x="3703638" y="3433763"/>
          <p14:tracePt t="82358" x="3703638" y="3503613"/>
          <p14:tracePt t="82365" x="3703638" y="3568700"/>
          <p14:tracePt t="82371" x="3703638" y="3622675"/>
          <p14:tracePt t="82379" x="3703638" y="3652838"/>
          <p14:tracePt t="82385" x="3703638" y="3702050"/>
          <p14:tracePt t="82392" x="3694113" y="3746500"/>
          <p14:tracePt t="82398" x="3683000" y="3786188"/>
          <p14:tracePt t="82405" x="3683000" y="3816350"/>
          <p14:tracePt t="82413" x="3683000" y="3846513"/>
          <p14:tracePt t="82419" x="3683000" y="3875088"/>
          <p14:tracePt t="82425" x="3683000" y="3900488"/>
          <p14:tracePt t="82432" x="3683000" y="3930650"/>
          <p14:tracePt t="82439" x="3683000" y="3959225"/>
          <p14:tracePt t="82447" x="3683000" y="3989388"/>
          <p14:tracePt t="82453" x="3683000" y="4014788"/>
          <p14:tracePt t="82462" x="3683000" y="4044950"/>
          <p14:tracePt t="82467" x="3683000" y="4084638"/>
          <p14:tracePt t="82474" x="3683000" y="4138613"/>
          <p14:tracePt t="82481" x="3683000" y="4183063"/>
          <p14:tracePt t="82487" x="3683000" y="4222750"/>
          <p14:tracePt t="82494" x="3683000" y="4252913"/>
          <p14:tracePt t="82500" x="3683000" y="4283075"/>
          <p14:tracePt t="82507" x="3683000" y="4302125"/>
          <p14:tracePt t="82514" x="3683000" y="4322763"/>
          <p14:tracePt t="82521" x="3683000" y="4346575"/>
          <p14:tracePt t="82529" x="3683000" y="4357688"/>
          <p14:tracePt t="82535" x="3683000" y="4371975"/>
          <p14:tracePt t="82542" x="3683000" y="4376738"/>
          <p14:tracePt t="82549" x="3683000" y="4381500"/>
          <p14:tracePt t="82563" x="3683000" y="4386263"/>
          <p14:tracePt t="82568" x="3683000" y="4391025"/>
          <p14:tracePt t="82582" x="3683000" y="4397375"/>
          <p14:tracePt t="82590" x="3683000" y="4406900"/>
          <p14:tracePt t="82603" x="3683000" y="4411663"/>
          <p14:tracePt t="82617" x="3683000" y="4416425"/>
          <p14:tracePt t="82630" x="3683000" y="4421188"/>
          <p14:tracePt t="82645" x="3683000" y="4425950"/>
          <p14:tracePt t="82658" x="3683000" y="4430713"/>
          <p14:tracePt t="82972" x="3683000" y="4425950"/>
          <p14:tracePt t="82992" x="3683000" y="4421188"/>
          <p14:tracePt t="82999" x="3683000" y="4416425"/>
          <p14:tracePt t="83020" x="3683000" y="4371975"/>
          <p14:tracePt t="83026" x="3683000" y="4318000"/>
          <p14:tracePt t="83033" x="3687763" y="4248150"/>
          <p14:tracePt t="83040" x="3698875" y="4178300"/>
          <p14:tracePt t="83047" x="3698875" y="4098925"/>
          <p14:tracePt t="83054" x="3698875" y="4019550"/>
          <p14:tracePt t="83060" x="3708400" y="3925888"/>
          <p14:tracePt t="83067" x="3708400" y="3835400"/>
          <p14:tracePt t="83074" x="3708400" y="3741738"/>
          <p14:tracePt t="83082" x="3708400" y="3676650"/>
          <p14:tracePt t="83088" x="3708400" y="3608388"/>
          <p14:tracePt t="83096" x="3708400" y="3543300"/>
          <p14:tracePt t="83100" x="3703638" y="3473450"/>
          <p14:tracePt t="83107" x="3703638" y="3433763"/>
          <p14:tracePt t="83115" x="3703638" y="3394075"/>
          <p14:tracePt t="83122" x="3703638" y="3349625"/>
          <p14:tracePt t="83129" x="3703638" y="3319463"/>
          <p14:tracePt t="83136" x="3703638" y="3289300"/>
          <p14:tracePt t="83142" x="3703638" y="3279775"/>
          <p14:tracePt t="83149" x="3703638" y="3255963"/>
          <p14:tracePt t="83156" x="3703638" y="3225800"/>
          <p14:tracePt t="83164" x="3703638" y="3205163"/>
          <p14:tracePt t="83170" x="3703638" y="3176588"/>
          <p14:tracePt t="83177" x="3703638" y="3155950"/>
          <p14:tracePt t="83182" x="3703638" y="3125788"/>
          <p14:tracePt t="83190" x="3703638" y="3097213"/>
          <p14:tracePt t="83198" x="3703638" y="3057525"/>
          <p14:tracePt t="83205" x="3703638" y="3036888"/>
          <p14:tracePt t="83214" x="3703638" y="3006725"/>
          <p14:tracePt t="83218" x="3703638" y="2987675"/>
          <p14:tracePt t="83224" x="3703638" y="2971800"/>
          <p14:tracePt t="83231" x="3703638" y="2943225"/>
          <p14:tracePt t="83237" x="3703638" y="2927350"/>
          <p14:tracePt t="83246" x="3703638" y="2908300"/>
          <p14:tracePt t="83252" x="3703638" y="2887663"/>
          <p14:tracePt t="83258" x="3703638" y="2873375"/>
          <p14:tracePt t="83265" x="3703638" y="2863850"/>
          <p14:tracePt t="83272" x="3703638" y="2859088"/>
          <p14:tracePt t="83279" x="3703638" y="2847975"/>
          <p14:tracePt t="83286" x="3703638" y="2838450"/>
          <p14:tracePt t="83300" x="3703638" y="2833688"/>
          <p14:tracePt t="83306" x="3703638" y="2828925"/>
          <p14:tracePt t="83319" x="3703638" y="2824163"/>
          <p14:tracePt t="83340" x="3703638" y="2819400"/>
          <p14:tracePt t="84331" x="3698875" y="2803525"/>
          <p14:tracePt t="84337" x="3694113" y="2789238"/>
          <p14:tracePt t="84345" x="3694113" y="2784475"/>
          <p14:tracePt t="84351" x="3683000" y="2773363"/>
          <p14:tracePt t="84356" x="3678238" y="2759075"/>
          <p14:tracePt t="84365" x="3678238" y="2754313"/>
          <p14:tracePt t="84371" x="3678238" y="2738438"/>
          <p14:tracePt t="84379" x="3673475" y="2733675"/>
          <p14:tracePt t="84385" x="3673475" y="2728913"/>
          <p14:tracePt t="84391" x="3663950" y="2719388"/>
          <p14:tracePt t="84399" x="3663950" y="2709863"/>
          <p14:tracePt t="84405" x="3659188" y="2705100"/>
          <p14:tracePt t="84413" x="3659188" y="2693988"/>
          <p14:tracePt t="84418" x="3652838" y="2689225"/>
          <p14:tracePt t="84426" x="3652838" y="2684463"/>
          <p14:tracePt t="84433" x="3648075" y="2674938"/>
          <p14:tracePt t="84439" x="3643313" y="2670175"/>
          <p14:tracePt t="84448" x="3643313" y="2659063"/>
          <p14:tracePt t="84453" x="3638550" y="2644775"/>
          <p14:tracePt t="84460" x="3629025" y="2630488"/>
          <p14:tracePt t="84467" x="3629025" y="2625725"/>
          <p14:tracePt t="84474" x="3619500" y="2614613"/>
          <p14:tracePt t="84481" x="3619500" y="2609850"/>
          <p14:tracePt t="84486" x="3603625" y="2595563"/>
          <p14:tracePt t="84494" x="3603625" y="2590800"/>
          <p14:tracePt t="84500" x="3598863" y="2574925"/>
          <p14:tracePt t="84507" x="3598863" y="2570163"/>
          <p14:tracePt t="84516" x="3584575" y="2565400"/>
          <p14:tracePt t="84520" x="3584575" y="2551113"/>
          <p14:tracePt t="84529" x="3579813" y="2551113"/>
          <p14:tracePt t="84535" x="3573463" y="2540000"/>
          <p14:tracePt t="84542" x="3568700" y="2540000"/>
          <p14:tracePt t="84549" x="3563938" y="2525713"/>
          <p14:tracePt t="84562" x="3554413" y="2520950"/>
          <p14:tracePt t="84569" x="3549650" y="2516188"/>
          <p14:tracePt t="84583" x="3544888" y="2516188"/>
          <p14:tracePt t="84589" x="3540125" y="2516188"/>
          <p14:tracePt t="84610" x="3533775" y="2516188"/>
          <p14:tracePt t="84617" x="3533775" y="2511425"/>
          <p14:tracePt t="84623" x="3529013" y="2511425"/>
          <p14:tracePt t="84658" x="3524250" y="2506663"/>
          <p14:tracePt t="84665" x="3514725" y="2506663"/>
          <p14:tracePt t="84719" x="3514725" y="2500313"/>
          <p14:tracePt t="84767" x="3514725" y="2495550"/>
          <p14:tracePt t="84786" x="3514725" y="2486025"/>
          <p14:tracePt t="84815" x="3514725" y="2481263"/>
          <p14:tracePt t="84835" x="3514725" y="2476500"/>
          <p14:tracePt t="84841" x="3514725" y="2471738"/>
          <p14:tracePt t="84863" x="3514725" y="2466975"/>
          <p14:tracePt t="84869" x="3514725" y="2460625"/>
          <p14:tracePt t="84883" x="3514725" y="2455863"/>
          <p14:tracePt t="84889" x="3519488" y="2451100"/>
          <p14:tracePt t="84904" x="3519488" y="2441575"/>
          <p14:tracePt t="84909" x="3524250" y="2436813"/>
          <p14:tracePt t="84924" x="3524250" y="2432050"/>
          <p14:tracePt t="84932" x="3524250" y="2427288"/>
          <p14:tracePt t="84945" x="3524250" y="2420938"/>
          <p14:tracePt t="84962" x="3529013" y="2416175"/>
          <p14:tracePt t="84966" x="3533775" y="2416175"/>
          <p14:tracePt t="84972" x="3533775" y="2411413"/>
          <p14:tracePt t="84984" x="3540125" y="2401888"/>
          <p14:tracePt t="84992" x="3544888" y="2401888"/>
          <p14:tracePt t="85000" x="3544888" y="2397125"/>
          <p14:tracePt t="85006" x="3544888" y="2392363"/>
          <p14:tracePt t="85020" x="3544888" y="2387600"/>
          <p14:tracePt t="85026" x="3544888" y="2381250"/>
          <p14:tracePt t="85048" x="3544888" y="2376488"/>
          <p14:tracePt t="85123" x="3549650" y="2371725"/>
          <p14:tracePt t="85539" x="3549650" y="2376488"/>
          <p14:tracePt t="85559" x="3549650" y="2381250"/>
          <p14:tracePt t="85566" x="3549650" y="2387600"/>
          <p14:tracePt t="85600" x="3549650" y="2392363"/>
          <p14:tracePt t="85607" x="3549650" y="2397125"/>
          <p14:tracePt t="85627" x="3549650" y="2406650"/>
          <p14:tracePt t="85634" x="3549650" y="2411413"/>
          <p14:tracePt t="85649" x="3549650" y="2416175"/>
          <p14:tracePt t="85654" x="3549650" y="2420938"/>
          <p14:tracePt t="85668" x="3549650" y="2427288"/>
          <p14:tracePt t="85675" x="3549650" y="2432050"/>
          <p14:tracePt t="85683" x="3549650" y="2436813"/>
          <p14:tracePt t="85687" x="3549650" y="2446338"/>
          <p14:tracePt t="85695" x="3549650" y="2455863"/>
          <p14:tracePt t="85701" x="3549650" y="2466975"/>
          <p14:tracePt t="85708" x="3549650" y="2476500"/>
          <p14:tracePt t="85716" x="3549650" y="2481263"/>
          <p14:tracePt t="85723" x="3549650" y="2490788"/>
          <p14:tracePt t="85736" x="3549650" y="2506663"/>
          <p14:tracePt t="85750" x="3549650" y="2511425"/>
          <p14:tracePt t="85757" x="3549650" y="2516188"/>
          <p14:tracePt t="85770" x="3549650" y="2520950"/>
          <p14:tracePt t="85777" x="3549650" y="2525713"/>
          <p14:tracePt t="85784" x="3549650" y="2530475"/>
          <p14:tracePt t="85791" x="3549650" y="2540000"/>
          <p14:tracePt t="85799" x="3549650" y="2546350"/>
          <p14:tracePt t="85804" x="3549650" y="2551113"/>
          <p14:tracePt t="85811" x="3544888" y="2555875"/>
          <p14:tracePt t="85817" x="3540125" y="2560638"/>
          <p14:tracePt t="85833" x="3540125" y="2565400"/>
          <p14:tracePt t="85838" x="3540125" y="2570163"/>
          <p14:tracePt t="85845" x="3533775" y="2570163"/>
          <p14:tracePt t="85852" x="3529013" y="2579688"/>
          <p14:tracePt t="85859" x="3529013" y="2586038"/>
          <p14:tracePt t="85873" x="3529013" y="2590800"/>
          <p14:tracePt t="85882" x="3524250" y="2590800"/>
          <p14:tracePt t="85886" x="3524250" y="2595563"/>
          <p14:tracePt t="85893" x="3514725" y="2600325"/>
          <p14:tracePt t="85907" x="3514725" y="2605088"/>
          <p14:tracePt t="85915" x="3514725" y="2609850"/>
          <p14:tracePt t="85920" x="3509963" y="2609850"/>
          <p14:tracePt t="85927" x="3505200" y="2609850"/>
          <p14:tracePt t="85955" x="3500438" y="2609850"/>
          <p14:tracePt t="85968" x="3494088" y="2609850"/>
          <p14:tracePt t="85983" x="3489325" y="2609850"/>
          <p14:tracePt t="85989" x="3484563" y="2609850"/>
          <p14:tracePt t="86009" x="3475038" y="2609850"/>
          <p14:tracePt t="86017" x="3470275" y="2609850"/>
          <p14:tracePt t="86031" x="3465513" y="2609850"/>
          <p14:tracePt t="86043" x="3460750" y="2609850"/>
          <p14:tracePt t="86084" x="3460750" y="2605088"/>
          <p14:tracePt t="86098" x="3454400" y="2600325"/>
          <p14:tracePt t="86112" x="3454400" y="2595563"/>
          <p14:tracePt t="86125" x="3454400" y="2590800"/>
          <p14:tracePt t="86146" x="3449638" y="2586038"/>
          <p14:tracePt t="86152" x="3449638" y="2574925"/>
          <p14:tracePt t="86173" x="3449638" y="2570163"/>
          <p14:tracePt t="86180" x="3444875" y="2565400"/>
          <p14:tracePt t="86194" x="3444875" y="2560638"/>
          <p14:tracePt t="86207" x="3444875" y="2555875"/>
          <p14:tracePt t="86216" x="3440113" y="2555875"/>
          <p14:tracePt t="86229" x="3440113" y="2551113"/>
          <p14:tracePt t="86241" x="3440113" y="2546350"/>
          <p14:tracePt t="86269" x="3430588" y="2535238"/>
          <p14:tracePt t="86283" x="3430588" y="2530475"/>
          <p14:tracePt t="86303" x="3425825" y="2530475"/>
          <p14:tracePt t="86310" x="3425825" y="2525713"/>
          <p14:tracePt t="86317" x="3425825" y="2520950"/>
          <p14:tracePt t="86344" x="3421063" y="2520950"/>
          <p14:tracePt t="86363" x="3414713" y="2520950"/>
          <p14:tracePt t="86391" x="3414713" y="2516188"/>
          <p14:tracePt t="86432" x="3409950" y="2511425"/>
          <p14:tracePt t="86460" x="3405188" y="2511425"/>
          <p14:tracePt t="86535" x="3405188" y="2506663"/>
          <p14:tracePt t="86555" x="3400425" y="2506663"/>
          <p14:tracePt t="86603" x="3400425" y="2495550"/>
          <p14:tracePt t="86658" x="3390900" y="2495550"/>
          <p14:tracePt t="89095" x="3390900" y="2506663"/>
          <p14:tracePt t="89102" x="3395663" y="2520950"/>
          <p14:tracePt t="89108" x="3400425" y="2530475"/>
          <p14:tracePt t="89117" x="3400425" y="2546350"/>
          <p14:tracePt t="89122" x="3400425" y="2551113"/>
          <p14:tracePt t="89129" x="3400425" y="2555875"/>
          <p14:tracePt t="89136" x="3400425" y="2560638"/>
          <p14:tracePt t="89141" x="3400425" y="2565400"/>
          <p14:tracePt t="89149" x="3400425" y="2574925"/>
          <p14:tracePt t="89156" x="3400425" y="2579688"/>
          <p14:tracePt t="89162" x="3405188" y="2586038"/>
          <p14:tracePt t="89169" x="3405188" y="2590800"/>
          <p14:tracePt t="89176" x="3409950" y="2595563"/>
          <p14:tracePt t="89184" x="3409950" y="2609850"/>
          <p14:tracePt t="89190" x="3409950" y="2619375"/>
          <p14:tracePt t="89198" x="3409950" y="2625725"/>
          <p14:tracePt t="89204" x="3409950" y="2640013"/>
          <p14:tracePt t="89211" x="3409950" y="2644775"/>
          <p14:tracePt t="89219" x="3409950" y="2654300"/>
          <p14:tracePt t="89223" x="3409950" y="2659063"/>
          <p14:tracePt t="89232" x="3409950" y="2670175"/>
          <p14:tracePt t="89245" x="3409950" y="2674938"/>
          <p14:tracePt t="89253" x="3409950" y="2679700"/>
          <p14:tracePt t="89269" x="3409950" y="2684463"/>
          <p14:tracePt t="89272" x="3409950" y="2689225"/>
          <p14:tracePt t="89279" x="3405188" y="2689225"/>
          <p14:tracePt t="89293" x="3405188" y="2693988"/>
          <p14:tracePt t="89320" x="3400425" y="2693988"/>
          <p14:tracePt t="89327" x="3400425" y="2698750"/>
          <p14:tracePt t="89335" x="3395663" y="2698750"/>
          <p14:tracePt t="89353" x="3390900" y="2698750"/>
          <p14:tracePt t="89361" x="3386138" y="2698750"/>
          <p14:tracePt t="89382" x="3375025" y="2698750"/>
          <p14:tracePt t="89395" x="3370263" y="2698750"/>
          <p14:tracePt t="89422" x="3365500" y="2698750"/>
          <p14:tracePt t="89436" x="3360738" y="2698750"/>
          <p14:tracePt t="89456" x="3360738" y="2693988"/>
          <p14:tracePt t="89463" x="3355975" y="2693988"/>
          <p14:tracePt t="89470" x="3355975" y="2689225"/>
          <p14:tracePt t="89477" x="3351213" y="2684463"/>
          <p14:tracePt t="89491" x="3351213" y="2679700"/>
          <p14:tracePt t="89496" x="3351213" y="2674938"/>
          <p14:tracePt t="89504" x="3346450" y="2674938"/>
          <p14:tracePt t="89511" x="3346450" y="2665413"/>
          <p14:tracePt t="89519" x="3335338" y="2659063"/>
          <p14:tracePt t="89534" x="3335338" y="2654300"/>
          <p14:tracePt t="89538" x="3330575" y="2649538"/>
          <p14:tracePt t="89544" x="3325813" y="2649538"/>
          <p14:tracePt t="89552" x="3325813" y="2644775"/>
          <p14:tracePt t="89558" x="3325813" y="2640013"/>
          <p14:tracePt t="89566" x="3321050" y="2640013"/>
          <p14:tracePt t="89572" x="3316288" y="2635250"/>
          <p14:tracePt t="89587" x="3316288" y="2625725"/>
          <p14:tracePt t="89600" x="3311525" y="2625725"/>
          <p14:tracePt t="89607" x="3311525" y="2619375"/>
          <p14:tracePt t="89620" x="3306763" y="2619375"/>
          <p14:tracePt t="89635" x="3306763" y="2614613"/>
          <p14:tracePt t="89641" x="3300413" y="2609850"/>
          <p14:tracePt t="89654" x="3290888" y="2609850"/>
          <p14:tracePt t="89682" x="3290888" y="2605088"/>
          <p14:tracePt t="89703" x="3290888" y="2600325"/>
          <p14:tracePt t="89709" x="3286125" y="2600325"/>
          <p14:tracePt t="89723" x="3281363" y="2600325"/>
          <p14:tracePt t="89764" x="3276600" y="2595563"/>
          <p14:tracePt t="89791" x="3271838" y="2586038"/>
          <p14:tracePt t="92195" x="3276600" y="2595563"/>
          <p14:tracePt t="92202" x="3311525" y="2619375"/>
          <p14:tracePt t="92208" x="3346450" y="2644775"/>
          <p14:tracePt t="92214" x="3381375" y="2659063"/>
          <p14:tracePt t="92221" x="3400425" y="2674938"/>
          <p14:tracePt t="92227" x="3421063" y="2684463"/>
          <p14:tracePt t="92234" x="3444875" y="2689225"/>
          <p14:tracePt t="92242" x="3460750" y="2705100"/>
          <p14:tracePt t="92248" x="3470275" y="2714625"/>
          <p14:tracePt t="92255" x="3479800" y="2719388"/>
          <p14:tracePt t="92262" x="3484563" y="2719388"/>
          <p14:tracePt t="92270" x="3494088" y="2724150"/>
          <p14:tracePt t="92276" x="3494088" y="2728913"/>
          <p14:tracePt t="92281" x="3500438" y="2733675"/>
          <p14:tracePt t="92289" x="3505200" y="2738438"/>
          <p14:tracePt t="92296" x="3505200" y="2749550"/>
          <p14:tracePt t="92304" x="3505200" y="2754313"/>
          <p14:tracePt t="92310" x="3514725" y="2754313"/>
          <p14:tracePt t="92318" x="3519488" y="2763838"/>
          <p14:tracePt t="92323" x="3519488" y="2768600"/>
          <p14:tracePt t="92330" x="3524250" y="2773363"/>
          <p14:tracePt t="92338" x="3524250" y="2784475"/>
          <p14:tracePt t="92344" x="3524250" y="2789238"/>
          <p14:tracePt t="92358" x="3524250" y="2794000"/>
          <p14:tracePt t="92363" x="3529013" y="2798763"/>
          <p14:tracePt t="92371" x="3529013" y="2803525"/>
          <p14:tracePt t="92377" x="3529013" y="2808288"/>
          <p14:tracePt t="92392" x="3529013" y="2813050"/>
          <p14:tracePt t="92405" x="3529013" y="2824163"/>
          <p14:tracePt t="92426" x="3529013" y="2828925"/>
          <p14:tracePt t="92433" x="3529013" y="2833688"/>
          <p14:tracePt t="92446" x="3529013" y="2838450"/>
          <p14:tracePt t="92454" x="3529013" y="2843213"/>
          <p14:tracePt t="92470" x="3529013" y="2847975"/>
          <p14:tracePt t="92480" x="3529013" y="2852738"/>
          <p14:tracePt t="92487" x="3529013" y="2863850"/>
          <p14:tracePt t="92515" x="3529013" y="2868613"/>
          <p14:tracePt t="92569" x="3529013" y="2873375"/>
          <p14:tracePt t="92584" x="3524250" y="2878138"/>
          <p14:tracePt t="92590" x="3524250" y="2882900"/>
          <p14:tracePt t="92596" x="3519488" y="2882900"/>
          <p14:tracePt t="92604" x="3514725" y="2887663"/>
          <p14:tracePt t="92619" x="3500438" y="2887663"/>
          <p14:tracePt t="92624" x="3494088" y="2887663"/>
          <p14:tracePt t="92630" x="3489325" y="2887663"/>
          <p14:tracePt t="92637" x="3475038" y="2887663"/>
          <p14:tracePt t="92652" x="3465513" y="2887663"/>
          <p14:tracePt t="92666" x="3460750" y="2887663"/>
          <p14:tracePt t="92672" x="3454400" y="2887663"/>
          <p14:tracePt t="92678" x="3444875" y="2887663"/>
          <p14:tracePt t="92685" x="3440113" y="2887663"/>
          <p14:tracePt t="92699" x="3435350" y="2887663"/>
          <p14:tracePt t="92706" x="3430588" y="2887663"/>
          <p14:tracePt t="92720" x="3425825" y="2887663"/>
          <p14:tracePt t="92726" x="3421063" y="2887663"/>
          <p14:tracePt t="92740" x="3414713" y="2887663"/>
          <p14:tracePt t="92754" x="3409950" y="2887663"/>
          <p14:tracePt t="92760" x="3400425" y="2887663"/>
          <p14:tracePt t="92781" x="3395663" y="2887663"/>
          <p14:tracePt t="92789" x="3390900" y="2887663"/>
          <p14:tracePt t="92794" x="3390900" y="2882900"/>
          <p14:tracePt t="92807" x="3386138" y="2882900"/>
          <p14:tracePt t="92815" x="3381375" y="2878138"/>
          <p14:tracePt t="92836" x="3375025" y="2878138"/>
          <p14:tracePt t="92842" x="3370263" y="2878138"/>
          <p14:tracePt t="92849" x="3370263" y="2873375"/>
          <p14:tracePt t="92856" x="3370263" y="2868613"/>
          <p14:tracePt t="92863" x="3360738" y="2868613"/>
          <p14:tracePt t="92871" x="3355975" y="2868613"/>
          <p14:tracePt t="92876" x="3355975" y="2859088"/>
          <p14:tracePt t="92883" x="3351213" y="2852738"/>
          <p14:tracePt t="92889" x="3346450" y="2852738"/>
          <p14:tracePt t="92896" x="3346450" y="2847975"/>
          <p14:tracePt t="92904" x="3340100" y="2847975"/>
          <p14:tracePt t="92910" x="3335338" y="2847975"/>
          <p14:tracePt t="92917" x="3335338" y="2843213"/>
          <p14:tracePt t="92924" x="3330575" y="2838450"/>
          <p14:tracePt t="92931" x="3321050" y="2838450"/>
          <p14:tracePt t="92939" x="3321050" y="2833688"/>
          <p14:tracePt t="92945" x="3321050" y="2828925"/>
          <p14:tracePt t="92952" x="3316288" y="2828925"/>
          <p14:tracePt t="92957" x="3311525" y="2819400"/>
          <p14:tracePt t="92972" x="3306763" y="2813050"/>
          <p14:tracePt t="92979" x="3300413" y="2813050"/>
          <p14:tracePt t="92992" x="3295650" y="2808288"/>
          <p14:tracePt t="92999" x="3290888" y="2808288"/>
          <p14:tracePt t="93006" x="3290888" y="2803525"/>
          <p14:tracePt t="93012" x="3281363" y="2803525"/>
          <p14:tracePt t="93020" x="3276600" y="2803525"/>
          <p14:tracePt t="93033" x="3271838" y="2798763"/>
          <p14:tracePt t="93040" x="3267075" y="2798763"/>
          <p14:tracePt t="93047" x="3267075" y="2794000"/>
          <p14:tracePt t="93055" x="3260725" y="2794000"/>
          <p14:tracePt t="93061" x="3255963" y="2794000"/>
          <p14:tracePt t="93074" x="3251200" y="2789238"/>
          <p14:tracePt t="93081" x="3246438" y="2789238"/>
          <p14:tracePt t="93089" x="3246438" y="2779713"/>
          <p14:tracePt t="93094" x="3236913" y="2779713"/>
          <p14:tracePt t="93103" x="3232150" y="2779713"/>
          <p14:tracePt t="93115" x="3227388" y="2779713"/>
          <p14:tracePt t="93122" x="3221038" y="2773363"/>
          <p14:tracePt t="93137" x="3216275" y="2773363"/>
          <p14:tracePt t="93143" x="3211513" y="2768600"/>
          <p14:tracePt t="93156" x="3206750" y="2768600"/>
          <p14:tracePt t="93162" x="3197225" y="2768600"/>
          <p14:tracePt t="93177" x="3192463" y="2768600"/>
          <p14:tracePt t="93182" x="3187700" y="2763838"/>
          <p14:tracePt t="93197" x="3181350" y="2763838"/>
          <p14:tracePt t="93205" x="3176588" y="2759075"/>
          <p14:tracePt t="93218" x="3171825" y="2759075"/>
          <p14:tracePt t="93224" x="3167063" y="2759075"/>
          <p14:tracePt t="93238" x="3157538" y="2759075"/>
          <p14:tracePt t="93245" x="3152775" y="2759075"/>
          <p14:tracePt t="93259" x="3148013" y="2759075"/>
          <p14:tracePt t="93265" x="3141663" y="2754313"/>
          <p14:tracePt t="93279" x="3136900" y="2754313"/>
          <p14:tracePt t="93293" x="3132138" y="2754313"/>
          <p14:tracePt t="93312" x="3127375" y="2754313"/>
          <p14:tracePt t="93347" x="3127375" y="2749550"/>
          <p14:tracePt t="93355" x="3117850" y="2749550"/>
          <p14:tracePt t="93457" x="3122613" y="2749550"/>
          <p14:tracePt t="93476" x="3127375" y="2749550"/>
          <p14:tracePt t="93497" x="3132138" y="2749550"/>
          <p14:tracePt t="93505" x="3136900" y="2749550"/>
          <p14:tracePt t="93517" x="3141663" y="2749550"/>
          <p14:tracePt t="93538" x="3148013" y="2754313"/>
          <p14:tracePt t="93545" x="3162300" y="2754313"/>
          <p14:tracePt t="93552" x="3181350" y="2768600"/>
          <p14:tracePt t="93559" x="3197225" y="2773363"/>
          <p14:tracePt t="93566" x="3211513" y="2784475"/>
          <p14:tracePt t="93572" x="3227388" y="2794000"/>
          <p14:tracePt t="93579" x="3236913" y="2808288"/>
          <p14:tracePt t="93587" x="3246438" y="2813050"/>
          <p14:tracePt t="93593" x="3255963" y="2828925"/>
          <p14:tracePt t="93600" x="3271838" y="2833688"/>
          <p14:tracePt t="93607" x="3286125" y="2847975"/>
          <p14:tracePt t="93612" x="3300413" y="2863850"/>
          <p14:tracePt t="93622" x="3311525" y="2887663"/>
          <p14:tracePt t="93627" x="3321050" y="2898775"/>
          <p14:tracePt t="93635" x="3325813" y="2913063"/>
          <p14:tracePt t="93641" x="3340100" y="2927350"/>
          <p14:tracePt t="93648" x="3340100" y="2932113"/>
          <p14:tracePt t="93656" x="3346450" y="2938463"/>
          <p14:tracePt t="93661" x="3351213" y="2952750"/>
          <p14:tracePt t="93675" x="3351213" y="2957513"/>
          <p14:tracePt t="93682" x="3351213" y="2962275"/>
          <p14:tracePt t="93695" x="3351213" y="2967038"/>
          <p14:tracePt t="93703" x="3351213" y="2971800"/>
          <p14:tracePt t="93737" x="3351213" y="2978150"/>
          <p14:tracePt t="93743" x="3351213" y="2982913"/>
          <p14:tracePt t="93757" x="3351213" y="2992438"/>
          <p14:tracePt t="93764" x="3351213" y="2997200"/>
          <p14:tracePt t="93784" x="3351213" y="3001963"/>
          <p14:tracePt t="93791" x="3351213" y="3006725"/>
          <p14:tracePt t="93806" x="3351213" y="3011488"/>
          <p14:tracePt t="93853" x="3351213" y="3017838"/>
          <p14:tracePt t="93859" x="3346450" y="3017838"/>
          <p14:tracePt t="93873" x="3340100" y="3017838"/>
          <p14:tracePt t="93880" x="3335338" y="3017838"/>
          <p14:tracePt t="93887" x="3330575" y="3017838"/>
          <p14:tracePt t="93893" x="3325813" y="3017838"/>
          <p14:tracePt t="93901" x="3311525" y="3017838"/>
          <p14:tracePt t="93907" x="3300413" y="3017838"/>
          <p14:tracePt t="93914" x="3286125" y="3017838"/>
          <p14:tracePt t="93922" x="3276600" y="3017838"/>
          <p14:tracePt t="93927" x="3260725" y="3017838"/>
          <p14:tracePt t="93934" x="3246438" y="3017838"/>
          <p14:tracePt t="93941" x="3227388" y="3017838"/>
          <p14:tracePt t="93948" x="3216275" y="3017838"/>
          <p14:tracePt t="93955" x="3201988" y="3017838"/>
          <p14:tracePt t="93971" x="3181350" y="3017838"/>
          <p14:tracePt t="93974" x="3171825" y="3017838"/>
          <p14:tracePt t="93983" x="3157538" y="3017838"/>
          <p14:tracePt t="93990" x="3148013" y="3017838"/>
          <p14:tracePt t="93996" x="3132138" y="3017838"/>
          <p14:tracePt t="94002" x="3122613" y="3017838"/>
          <p14:tracePt t="94008" x="3108325" y="3011488"/>
          <p14:tracePt t="94015" x="3092450" y="3011488"/>
          <p14:tracePt t="94023" x="3082925" y="3011488"/>
          <p14:tracePt t="94030" x="3078163" y="3001963"/>
          <p14:tracePt t="94038" x="3068638" y="3001963"/>
          <p14:tracePt t="94043" x="3057525" y="3001963"/>
          <p14:tracePt t="94058" x="3043238" y="2997200"/>
          <p14:tracePt t="94072" x="3038475" y="2997200"/>
          <p14:tracePt t="94078" x="3033713" y="2997200"/>
          <p14:tracePt t="94084" x="3027363" y="2997200"/>
          <p14:tracePt t="94091" x="3022600" y="2997200"/>
          <p14:tracePt t="94097" x="3022600" y="2992438"/>
          <p14:tracePt t="94105" x="3017838" y="2992438"/>
          <p14:tracePt t="94112" x="3008313" y="2992438"/>
          <p14:tracePt t="94610" x="3013075" y="2992438"/>
          <p14:tracePt t="96822" x="2987675" y="2962275"/>
          <p14:tracePt t="96830" x="2947988" y="2927350"/>
          <p14:tracePt t="96836" x="2914650" y="2892425"/>
          <p14:tracePt t="96842" x="2874963" y="2843213"/>
          <p14:tracePt t="96849" x="2840038" y="2794000"/>
          <p14:tracePt t="96857" x="2805113" y="2759075"/>
          <p14:tracePt t="96863" x="2779713" y="2733675"/>
          <p14:tracePt t="96871" x="2755900" y="2714625"/>
          <p14:tracePt t="96876" x="2720975" y="2679700"/>
          <p14:tracePt t="96883" x="2686050" y="2649538"/>
          <p14:tracePt t="96891" x="2641600" y="2614613"/>
          <p14:tracePt t="96896" x="2590800" y="2574925"/>
          <p14:tracePt t="96905" x="2532063" y="2535238"/>
          <p14:tracePt t="96910" x="2482850" y="2476500"/>
          <p14:tracePt t="96917" x="2432050" y="2436813"/>
          <p14:tracePt t="96925" x="2382838" y="2376488"/>
          <p14:tracePt t="96930" x="2347913" y="2352675"/>
          <p14:tracePt t="96937" x="2308225" y="2301875"/>
          <p14:tracePt t="96945" x="2273300" y="2278063"/>
          <p14:tracePt t="96957" x="2228850" y="2238375"/>
          <p14:tracePt t="96959" x="2193925" y="2212975"/>
          <p14:tracePt t="96964" x="2154238" y="2178050"/>
          <p14:tracePt t="96974" x="2119313" y="2138363"/>
          <p14:tracePt t="96979" x="2095500" y="2109788"/>
          <p14:tracePt t="96986" x="2055813" y="2058988"/>
          <p14:tracePt t="96992" x="2030413" y="2014538"/>
          <p14:tracePt t="96999" x="2005013" y="1979613"/>
          <p14:tracePt t="97007" x="1985963" y="1944688"/>
          <p14:tracePt t="97013" x="1960563" y="1909763"/>
          <p14:tracePt t="97021" x="1946275" y="1895475"/>
          <p14:tracePt t="97027" x="1930400" y="1876425"/>
          <p14:tracePt t="97033" x="1916113" y="1851025"/>
          <p14:tracePt t="97041" x="1911350" y="1841500"/>
          <p14:tracePt t="97047" x="1897063" y="1816100"/>
          <p14:tracePt t="97055" x="1881188" y="1797050"/>
          <p14:tracePt t="97061" x="1866900" y="1771650"/>
          <p14:tracePt t="97068" x="1846263" y="1731963"/>
          <p14:tracePt t="97074" x="1831975" y="1697038"/>
          <p14:tracePt t="97080" x="1801813" y="1638300"/>
          <p14:tracePt t="97088" x="1776413" y="1603375"/>
          <p14:tracePt t="97095" x="1757363" y="1558925"/>
          <p14:tracePt t="97102" x="1731963" y="1524000"/>
          <p14:tracePt t="97108" x="1712913" y="1503363"/>
          <p14:tracePt t="97115" x="1692275" y="1468438"/>
          <p14:tracePt t="97124" x="1677988" y="1454150"/>
          <p14:tracePt t="97129" x="1663700" y="1433513"/>
          <p14:tracePt t="97136" x="1647825" y="1409700"/>
          <p14:tracePt t="97143" x="1638300" y="1393825"/>
          <p14:tracePt t="97148" x="1624013" y="1374775"/>
          <p14:tracePt t="97157" x="1608138" y="1358900"/>
          <p14:tracePt t="97163" x="1584325" y="1325563"/>
          <p14:tracePt t="97171" x="1558925" y="1295400"/>
          <p14:tracePt t="97176" x="1538288" y="1246188"/>
          <p14:tracePt t="97184" x="1519238" y="1200150"/>
          <p14:tracePt t="97191" x="1503363" y="1171575"/>
          <p14:tracePt t="97196" x="1474788" y="1111250"/>
          <p14:tracePt t="97205" x="1449388" y="1076325"/>
          <p14:tracePt t="97211" x="1435100" y="1041400"/>
          <p14:tracePt t="97218" x="1409700" y="1012825"/>
          <p14:tracePt t="97224" x="1379538" y="952500"/>
          <p14:tracePt t="97231" x="1350963" y="893763"/>
          <p14:tracePt t="97238" x="1320800" y="833438"/>
          <p14:tracePt t="97245" x="1300163" y="779463"/>
          <p14:tracePt t="97252" x="1271588" y="719138"/>
          <p14:tracePt t="97259" x="1241425" y="660400"/>
          <p14:tracePt t="97264" x="1225550" y="625475"/>
          <p14:tracePt t="97273" x="1196975" y="581025"/>
          <p14:tracePt t="97278" x="1171575" y="536575"/>
          <p14:tracePt t="97286" x="1141413" y="476250"/>
          <p14:tracePt t="97293" x="1111250" y="417513"/>
          <p14:tracePt t="97300" x="1092200" y="338138"/>
          <p14:tracePt t="97308" x="1071563" y="277813"/>
          <p14:tracePt t="97313" x="1052513" y="219075"/>
          <p14:tracePt t="97321" x="1031875" y="163513"/>
          <p14:tracePt t="97327" x="1017588" y="119063"/>
          <p14:tracePt t="97333" x="998538" y="49213"/>
        </p14:tracePtLst>
      </p14:laserTraceLst>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3E0EC-BB61-4165-A047-D984BC688AEC}"/>
              </a:ext>
            </a:extLst>
          </p:cNvPr>
          <p:cNvSpPr>
            <a:spLocks noGrp="1"/>
          </p:cNvSpPr>
          <p:nvPr>
            <p:ph type="title"/>
          </p:nvPr>
        </p:nvSpPr>
        <p:spPr>
          <a:xfrm>
            <a:off x="-152400" y="76200"/>
            <a:ext cx="11353800" cy="1325562"/>
          </a:xfrm>
        </p:spPr>
        <p:txBody>
          <a:bodyPr>
            <a:normAutofit/>
          </a:bodyPr>
          <a:lstStyle/>
          <a:p>
            <a:pPr algn="r" rtl="1"/>
            <a:r>
              <a:rPr lang="fa-IR" sz="2800" b="1" dirty="0">
                <a:latin typeface="Calibri" panose="020F0502020204030204" pitchFamily="34" charset="0"/>
                <a:cs typeface="B Nazanin" panose="00000400000000000000" pitchFamily="2" charset="-78"/>
              </a:rPr>
              <a:t>سن رویش دندانهای دائمی در تمام کودکان یکسان نیست و به سن استخوانی کودک ارتباط دارد.</a:t>
            </a:r>
            <a:br>
              <a:rPr lang="fa-IR" sz="2800" b="1" dirty="0">
                <a:latin typeface="Calibri" panose="020F0502020204030204" pitchFamily="34" charset="0"/>
                <a:cs typeface="B Nazanin" panose="00000400000000000000" pitchFamily="2" charset="-78"/>
              </a:rPr>
            </a:br>
            <a:endParaRPr lang="en-US" sz="2800" b="1" dirty="0">
              <a:latin typeface="Calibri" panose="020F0502020204030204" pitchFamily="34" charset="0"/>
              <a:cs typeface="B Nazanin" panose="00000400000000000000" pitchFamily="2" charset="-78"/>
            </a:endParaRPr>
          </a:p>
        </p:txBody>
      </p:sp>
      <p:sp>
        <p:nvSpPr>
          <p:cNvPr id="4" name="Slide Number Placeholder 3">
            <a:extLst>
              <a:ext uri="{FF2B5EF4-FFF2-40B4-BE49-F238E27FC236}">
                <a16:creationId xmlns:a16="http://schemas.microsoft.com/office/drawing/2014/main" id="{5BFEB2AE-3C9D-4B82-BDB3-CBD2C0AFC75C}"/>
              </a:ext>
            </a:extLst>
          </p:cNvPr>
          <p:cNvSpPr>
            <a:spLocks noGrp="1"/>
          </p:cNvSpPr>
          <p:nvPr>
            <p:ph type="sldNum" sz="quarter" idx="12"/>
          </p:nvPr>
        </p:nvSpPr>
        <p:spPr/>
        <p:txBody>
          <a:bodyPr>
            <a:normAutofit/>
          </a:bodyPr>
          <a:lstStyle/>
          <a:p>
            <a:fld id="{2C9A6EC4-CBD9-498F-8F15-635929839343}" type="slidenum">
              <a:rPr lang="en-US" smtClean="0"/>
              <a:t>8</a:t>
            </a:fld>
            <a:endParaRPr lang="en-US" dirty="0"/>
          </a:p>
        </p:txBody>
      </p:sp>
      <p:pic>
        <p:nvPicPr>
          <p:cNvPr id="5" name="Picture 2" descr="Image result for ‫دندانهای دائمی‬‎">
            <a:extLst>
              <a:ext uri="{FF2B5EF4-FFF2-40B4-BE49-F238E27FC236}">
                <a16:creationId xmlns:a16="http://schemas.microsoft.com/office/drawing/2014/main" id="{765D8DF3-35E4-4978-856B-CCE5FC2B3E8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819400" y="1371600"/>
            <a:ext cx="6044710" cy="4390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6051592"/>
      </p:ext>
    </p:extLst>
  </p:cSld>
  <p:clrMapOvr>
    <a:masterClrMapping/>
  </p:clrMapOvr>
  <mc:AlternateContent xmlns:mc="http://schemas.openxmlformats.org/markup-compatibility/2006" xmlns:p14="http://schemas.microsoft.com/office/powerpoint/2010/main">
    <mc:Choice Requires="p14">
      <p:transition spd="slow" p14:dur="2000" advTm="118755"/>
    </mc:Choice>
    <mc:Fallback xmlns="">
      <p:transition spd="slow" advTm="118755"/>
    </mc:Fallback>
  </mc:AlternateContent>
  <p:extLst>
    <p:ext uri="{3A86A75C-4F4B-4683-9AE1-C65F6400EC91}">
      <p14:laserTraceLst xmlns:p14="http://schemas.microsoft.com/office/powerpoint/2010/main">
        <p14:tracePtLst>
          <p14:tracePt t="21584" x="2749550" y="2833688"/>
          <p14:tracePt t="21590" x="2809875" y="2773363"/>
          <p14:tracePt t="21596" x="2859088" y="2733675"/>
          <p14:tracePt t="21604" x="2919413" y="2684463"/>
          <p14:tracePt t="21612" x="3008313" y="2619375"/>
          <p14:tracePt t="21619" x="3082925" y="2546350"/>
          <p14:tracePt t="21625" x="3152775" y="2481263"/>
          <p14:tracePt t="21631" x="3251200" y="2401888"/>
          <p14:tracePt t="21638" x="3351213" y="2336800"/>
          <p14:tracePt t="21645" x="3449638" y="2273300"/>
          <p14:tracePt t="21652" x="3559175" y="2228850"/>
          <p14:tracePt t="21660" x="3668713" y="2173288"/>
          <p14:tracePt t="21665" x="3846513" y="2109788"/>
          <p14:tracePt t="21674" x="4000500" y="2035175"/>
          <p14:tracePt t="21679" x="4189413" y="1979613"/>
          <p14:tracePt t="21686" x="4364038" y="1916113"/>
          <p14:tracePt t="21694" x="4522788" y="1876425"/>
          <p14:tracePt t="21699" x="4656138" y="1846263"/>
          <p14:tracePt t="21706" x="4760913" y="1830388"/>
          <p14:tracePt t="21714" x="4870450" y="1820863"/>
          <p14:tracePt t="21721" x="4959350" y="1811338"/>
          <p14:tracePt t="21728" x="5029200" y="1811338"/>
          <p14:tracePt t="21735" x="5132388" y="1811338"/>
          <p14:tracePt t="21741" x="5227638" y="1801813"/>
          <p14:tracePt t="21747" x="5321300" y="1790700"/>
          <p14:tracePt t="21754" x="5430838" y="1771650"/>
          <p14:tracePt t="21761" x="5535613" y="1771650"/>
          <p14:tracePt t="21768" x="5638800" y="1757363"/>
          <p14:tracePt t="21776" x="5757863" y="1746250"/>
          <p14:tracePt t="21781" x="5867400" y="1746250"/>
          <p14:tracePt t="21790" x="5986463" y="1751013"/>
          <p14:tracePt t="21796" x="6091238" y="1766888"/>
          <p14:tracePt t="21803" x="6200775" y="1785938"/>
          <p14:tracePt t="21810" x="6284913" y="1816100"/>
          <p14:tracePt t="21816" x="6364288" y="1851025"/>
          <p14:tracePt t="21824" x="6423025" y="1865313"/>
          <p14:tracePt t="21829" x="6457950" y="1895475"/>
          <p14:tracePt t="21837" x="6483350" y="1916113"/>
          <p14:tracePt t="21844" x="6502400" y="1930400"/>
          <p14:tracePt t="21850" x="6518275" y="1939925"/>
          <p14:tracePt t="21857" x="6532563" y="1944688"/>
          <p14:tracePt t="21863" x="6542088" y="1949450"/>
          <p14:tracePt t="21871" x="6542088" y="1955800"/>
          <p14:tracePt t="21884" x="6542088" y="1965325"/>
          <p14:tracePt t="21892" x="6542088" y="1970088"/>
          <p14:tracePt t="21904" x="6542088" y="1974850"/>
          <p14:tracePt t="21911" x="6542088" y="1979613"/>
          <p14:tracePt t="21918" x="6542088" y="1984375"/>
          <p14:tracePt t="21926" x="6527800" y="2005013"/>
          <p14:tracePt t="21932" x="6508750" y="2028825"/>
          <p14:tracePt t="21941" x="6483350" y="2049463"/>
          <p14:tracePt t="21945" x="6448425" y="2098675"/>
          <p14:tracePt t="21952" x="6394450" y="2159000"/>
          <p14:tracePt t="21959" x="6334125" y="2222500"/>
          <p14:tracePt t="21966" x="6269038" y="2292350"/>
          <p14:tracePt t="21973" x="6196013" y="2371725"/>
          <p14:tracePt t="21980" x="6110288" y="2420938"/>
          <p14:tracePt t="21986" x="6026150" y="2476500"/>
          <p14:tracePt t="21994" x="5927725" y="2506663"/>
          <p14:tracePt t="22000" x="5822950" y="2530475"/>
          <p14:tracePt t="22008" x="5729288" y="2540000"/>
          <p14:tracePt t="22013" x="5610225" y="2540000"/>
          <p14:tracePt t="22020" x="5491163" y="2540000"/>
          <p14:tracePt t="22028" x="5370513" y="2535238"/>
          <p14:tracePt t="22034" x="5251450" y="2525713"/>
          <p14:tracePt t="22042" x="5103813" y="2500313"/>
          <p14:tracePt t="22048" x="4924425" y="2476500"/>
          <p14:tracePt t="22056" x="4805363" y="2451100"/>
          <p14:tracePt t="22062" x="4656138" y="2432050"/>
          <p14:tracePt t="22069" x="4502150" y="2406650"/>
          <p14:tracePt t="22077" x="4343400" y="2371725"/>
          <p14:tracePt t="22082" x="4238625" y="2347913"/>
          <p14:tracePt t="22091" x="4130675" y="2317750"/>
          <p14:tracePt t="22095" x="4011613" y="2292350"/>
          <p14:tracePt t="22102" x="3902075" y="2262188"/>
          <p14:tracePt t="22110" x="3817938" y="2243138"/>
          <p14:tracePt t="22117" x="3748088" y="2222500"/>
          <p14:tracePt t="22124" x="3703638" y="2203450"/>
          <p14:tracePt t="22129" x="3643313" y="2182813"/>
          <p14:tracePt t="22137" x="3589338" y="2163763"/>
          <p14:tracePt t="22144" x="3559175" y="2159000"/>
          <p14:tracePt t="22161" x="3514725" y="2133600"/>
          <p14:tracePt t="22164" x="3489325" y="2128838"/>
          <p14:tracePt t="22170" x="3484563" y="2124075"/>
          <p14:tracePt t="22178" x="3475038" y="2114550"/>
          <p14:tracePt t="22184" x="3470275" y="2109788"/>
          <p14:tracePt t="22193" x="3465513" y="2103438"/>
          <p14:tracePt t="22207" x="3465513" y="2093913"/>
          <p14:tracePt t="22211" x="3470275" y="2089150"/>
          <p14:tracePt t="22218" x="3484563" y="2074863"/>
          <p14:tracePt t="22226" x="3505200" y="2070100"/>
          <p14:tracePt t="22232" x="3524250" y="2054225"/>
          <p14:tracePt t="22240" x="3559175" y="2028825"/>
          <p14:tracePt t="22246" x="3594100" y="2009775"/>
          <p14:tracePt t="22253" x="3624263" y="1995488"/>
          <p14:tracePt t="22261" x="3648075" y="1979613"/>
          <p14:tracePt t="22267" x="3687763" y="1955800"/>
          <p14:tracePt t="22275" x="3738563" y="1925638"/>
          <p14:tracePt t="22281" x="3792538" y="1895475"/>
          <p14:tracePt t="22286" x="3852863" y="1865313"/>
          <p14:tracePt t="22293" x="3911600" y="1851025"/>
          <p14:tracePt t="22300" x="3990975" y="1825625"/>
          <p14:tracePt t="22307" x="4046538" y="1825625"/>
          <p14:tracePt t="22315" x="4075113" y="1820863"/>
          <p14:tracePt t="22322" x="4119563" y="1820863"/>
          <p14:tracePt t="22328" x="4159250" y="1820863"/>
          <p14:tracePt t="22335" x="4189413" y="1820863"/>
          <p14:tracePt t="22342" x="4219575" y="1820863"/>
          <p14:tracePt t="22348" x="4249738" y="1820863"/>
          <p14:tracePt t="22355" x="4268788" y="1820863"/>
          <p14:tracePt t="22362" x="4294188" y="1820863"/>
          <p14:tracePt t="22368" x="4324350" y="1820863"/>
          <p14:tracePt t="22376" x="4352925" y="1811338"/>
          <p14:tracePt t="22382" x="4383088" y="1811338"/>
          <p14:tracePt t="22391" x="4413250" y="1811338"/>
          <p14:tracePt t="22396" x="4443413" y="1811338"/>
          <p14:tracePt t="22403" x="4471988" y="1811338"/>
          <p14:tracePt t="22410" x="4502150" y="1811338"/>
          <p14:tracePt t="22416" x="4532313" y="1811338"/>
          <p14:tracePt t="22423" x="4562475" y="1811338"/>
          <p14:tracePt t="22430" x="4592638" y="1816100"/>
          <p14:tracePt t="22436" x="4611688" y="1820863"/>
          <p14:tracePt t="22443" x="4632325" y="1820863"/>
          <p14:tracePt t="22450" x="4656138" y="1820863"/>
          <p14:tracePt t="22458" x="4686300" y="1830388"/>
          <p14:tracePt t="22465" x="4705350" y="1830388"/>
          <p14:tracePt t="22472" x="4735513" y="1830388"/>
          <p14:tracePt t="22477" x="4765675" y="1830388"/>
          <p14:tracePt t="22484" x="4795838" y="1825625"/>
          <p14:tracePt t="22492" x="4840288" y="1825625"/>
          <p14:tracePt t="22498" x="4870450" y="1820863"/>
          <p14:tracePt t="22505" x="4899025" y="1811338"/>
          <p14:tracePt t="22513" x="4929188" y="1811338"/>
          <p14:tracePt t="22520" x="4949825" y="1806575"/>
          <p14:tracePt t="22526" x="4978400" y="1806575"/>
          <p14:tracePt t="22533" x="4994275" y="1806575"/>
          <p14:tracePt t="22541" x="5013325" y="1806575"/>
          <p14:tracePt t="22546" x="5033963" y="1806575"/>
          <p14:tracePt t="22553" x="5048250" y="1806575"/>
          <p14:tracePt t="22560" x="5064125" y="1806575"/>
          <p14:tracePt t="22566" x="5068888" y="1811338"/>
          <p14:tracePt t="22573" x="5073650" y="1820863"/>
          <p14:tracePt t="22580" x="5078413" y="1820863"/>
          <p14:tracePt t="22587" x="5078413" y="1825625"/>
          <p14:tracePt t="22595" x="5078413" y="1830388"/>
          <p14:tracePt t="22609" x="5078413" y="1836738"/>
          <p14:tracePt t="22614" x="5078413" y="1841500"/>
          <p14:tracePt t="22655" x="5078413" y="1846263"/>
          <p14:tracePt t="22696" x="5083175" y="1846263"/>
          <p14:tracePt t="22724" x="5097463" y="1846263"/>
          <p14:tracePt t="22731" x="5108575" y="1846263"/>
          <p14:tracePt t="22738" x="5122863" y="1841500"/>
          <p14:tracePt t="22745" x="5137150" y="1830388"/>
          <p14:tracePt t="22750" x="5157788" y="1825625"/>
          <p14:tracePt t="22758" x="5176838" y="1816100"/>
          <p14:tracePt t="22764" x="5211763" y="1801813"/>
          <p14:tracePt t="22771" x="5241925" y="1797050"/>
          <p14:tracePt t="22778" x="5272088" y="1785938"/>
          <p14:tracePt t="22786" x="5307013" y="1771650"/>
          <p14:tracePt t="22791" x="5326063" y="1762125"/>
          <p14:tracePt t="22799" x="5330825" y="1757363"/>
          <p14:tracePt t="22806" x="5360988" y="1751013"/>
          <p14:tracePt t="22813" x="5370513" y="1741488"/>
          <p14:tracePt t="22819" x="5395913" y="1741488"/>
          <p14:tracePt t="22826" x="5405438" y="1736725"/>
          <p14:tracePt t="22832" x="5416550" y="1736725"/>
          <p14:tracePt t="22839" x="5421313" y="1736725"/>
          <p14:tracePt t="22942" x="5410200" y="1736725"/>
          <p14:tracePt t="22948" x="5405438" y="1736725"/>
          <p14:tracePt t="22955" x="5395913" y="1736725"/>
          <p14:tracePt t="22962" x="5381625" y="1736725"/>
          <p14:tracePt t="22969" x="5365750" y="1746250"/>
          <p14:tracePt t="22977" x="5346700" y="1751013"/>
          <p14:tracePt t="22984" x="5326063" y="1751013"/>
          <p14:tracePt t="22991" x="5307013" y="1751013"/>
          <p14:tracePt t="22997" x="5281613" y="1751013"/>
          <p14:tracePt t="23003" x="5251450" y="1762125"/>
          <p14:tracePt t="23011" x="5222875" y="1766888"/>
          <p14:tracePt t="23017" x="5192713" y="1766888"/>
          <p14:tracePt t="23024" x="5162550" y="1766888"/>
          <p14:tracePt t="23030" x="5132388" y="1776413"/>
          <p14:tracePt t="23038" x="5087938" y="1781175"/>
          <p14:tracePt t="23045" x="5057775" y="1781175"/>
          <p14:tracePt t="23052" x="5029200" y="1790700"/>
          <p14:tracePt t="23059" x="5008563" y="1790700"/>
          <p14:tracePt t="23064" x="4978400" y="1790700"/>
          <p14:tracePt t="23072" x="4964113" y="1790700"/>
          <p14:tracePt t="23079" x="4945063" y="1790700"/>
          <p14:tracePt t="23085" x="4929188" y="1790700"/>
          <p14:tracePt t="23093" x="4924425" y="1790700"/>
          <p14:tracePt t="23099" x="4919663" y="1790700"/>
          <p14:tracePt t="23105" x="4914900" y="1790700"/>
          <p14:tracePt t="23120" x="4910138" y="1790700"/>
          <p14:tracePt t="23188" x="4919663" y="1790700"/>
          <p14:tracePt t="23195" x="4933950" y="1797050"/>
          <p14:tracePt t="23202" x="4959350" y="1806575"/>
          <p14:tracePt t="23208" x="4999038" y="1811338"/>
          <p14:tracePt t="23215" x="5029200" y="1830388"/>
          <p14:tracePt t="23221" x="5087938" y="1841500"/>
          <p14:tracePt t="23228" x="5118100" y="1855788"/>
          <p14:tracePt t="23235" x="5162550" y="1876425"/>
          <p14:tracePt t="23243" x="5211763" y="1900238"/>
          <p14:tracePt t="23249" x="5241925" y="1916113"/>
          <p14:tracePt t="23258" x="5286375" y="1935163"/>
          <p14:tracePt t="23263" x="5311775" y="1944688"/>
          <p14:tracePt t="23270" x="5330825" y="1949450"/>
          <p14:tracePt t="23277" x="5351463" y="1949450"/>
          <p14:tracePt t="23284" x="5365750" y="1949450"/>
          <p14:tracePt t="23292" x="5370513" y="1949450"/>
          <p14:tracePt t="23296" x="5376863" y="1949450"/>
          <p14:tracePt t="23303" x="5381625" y="1949450"/>
          <p14:tracePt t="23311" x="5386388" y="1949450"/>
          <p14:tracePt t="23584" x="5400675" y="1944688"/>
          <p14:tracePt t="23591" x="5405438" y="1944688"/>
          <p14:tracePt t="23598" x="5410200" y="1944688"/>
          <p14:tracePt t="23605" x="5416550" y="1944688"/>
          <p14:tracePt t="23624" x="5421313" y="1944688"/>
          <p14:tracePt t="23638" x="5421313" y="1939925"/>
          <p14:tracePt t="23652" x="5421313" y="1930400"/>
          <p14:tracePt t="23659" x="5435600" y="1930400"/>
          <p14:tracePt t="23665" x="5440363" y="1920875"/>
          <p14:tracePt t="23673" x="5449888" y="1905000"/>
          <p14:tracePt t="23679" x="5461000" y="1900238"/>
          <p14:tracePt t="23685" x="5465763" y="1890713"/>
          <p14:tracePt t="23694" x="5475288" y="1890713"/>
          <p14:tracePt t="23699" x="5484813" y="1885950"/>
          <p14:tracePt t="23706" x="5484813" y="1881188"/>
          <p14:tracePt t="23713" x="5491163" y="1881188"/>
          <p14:tracePt t="23721" x="5495925" y="1876425"/>
          <p14:tracePt t="23728" x="5510213" y="1876425"/>
          <p14:tracePt t="23733" x="5514975" y="1876425"/>
          <p14:tracePt t="23742" x="5519738" y="1870075"/>
          <p14:tracePt t="23747" x="5535613" y="1870075"/>
          <p14:tracePt t="23754" x="5554663" y="1870075"/>
          <p14:tracePt t="23762" x="5575300" y="1870075"/>
          <p14:tracePt t="23767" x="5603875" y="1870075"/>
          <p14:tracePt t="23775" x="5659438" y="1881188"/>
          <p14:tracePt t="23782" x="5703888" y="1900238"/>
          <p14:tracePt t="23788" x="5748338" y="1916113"/>
          <p14:tracePt t="23796" x="5797550" y="1955800"/>
          <p14:tracePt t="23802" x="5857875" y="1995488"/>
          <p14:tracePt t="23810" x="5907088" y="2044700"/>
          <p14:tracePt t="23815" x="5967413" y="2093913"/>
          <p14:tracePt t="23822" x="6026150" y="2143125"/>
          <p14:tracePt t="23829" x="6091238" y="2198688"/>
          <p14:tracePt t="23836" x="6149975" y="2268538"/>
          <p14:tracePt t="23845" x="6224588" y="2411413"/>
          <p14:tracePt t="23849" x="6269038" y="2535238"/>
          <p14:tracePt t="23858" x="6315075" y="2635250"/>
          <p14:tracePt t="23863" x="6343650" y="2714625"/>
          <p14:tracePt t="23870" x="6388100" y="2838450"/>
          <p14:tracePt t="23878" x="6429375" y="3046413"/>
          <p14:tracePt t="23883" x="6448425" y="3155950"/>
          <p14:tracePt t="23891" x="6483350" y="3275013"/>
          <p14:tracePt t="23897" x="6518275" y="3468688"/>
          <p14:tracePt t="23904" x="6548438" y="3697288"/>
          <p14:tracePt t="23912" x="6548438" y="3776663"/>
          <p14:tracePt t="23918" x="6572250" y="3925888"/>
          <p14:tracePt t="23926" x="6572250" y="4168775"/>
          <p14:tracePt t="23932" x="6572250" y="4302125"/>
          <p14:tracePt t="23938" x="6572250" y="4406900"/>
          <p14:tracePt t="23946" x="6581775" y="4570413"/>
          <p14:tracePt t="23952" x="6581775" y="4675188"/>
          <p14:tracePt t="23960" x="6592888" y="4768850"/>
          <p14:tracePt t="23976" x="6592888" y="4892675"/>
          <p14:tracePt t="23980" x="6592888" y="4957763"/>
          <p14:tracePt t="23987" x="6592888" y="4987925"/>
          <p14:tracePt t="23993" x="6592888" y="5016500"/>
          <p14:tracePt t="24000" x="6592888" y="5027613"/>
          <p14:tracePt t="24006" x="6592888" y="5041900"/>
          <p14:tracePt t="24321" x="6656388" y="5060950"/>
          <p14:tracePt t="24328" x="6726238" y="5072063"/>
          <p14:tracePt t="24335" x="6781800" y="5076825"/>
          <p14:tracePt t="24341" x="6835775" y="5095875"/>
          <p14:tracePt t="24347" x="6880225" y="5106988"/>
          <p14:tracePt t="24354" x="6924675" y="5116513"/>
          <p14:tracePt t="24361" x="6980238" y="5135563"/>
          <p14:tracePt t="24368" x="7008813" y="5135563"/>
          <p14:tracePt t="24376" x="7064375" y="5140325"/>
          <p14:tracePt t="24383" x="7104063" y="5151438"/>
          <p14:tracePt t="24388" x="7134225" y="5151438"/>
          <p14:tracePt t="24396" x="7167563" y="5165725"/>
          <p14:tracePt t="24402" x="7197725" y="5175250"/>
          <p14:tracePt t="24411" x="7218363" y="5180013"/>
          <p14:tracePt t="24416" x="7242175" y="5195888"/>
          <p14:tracePt t="24423" x="7262813" y="5205413"/>
          <p14:tracePt t="24430" x="7286625" y="5210175"/>
          <p14:tracePt t="24436" x="7307263" y="5226050"/>
          <p14:tracePt t="24445" x="7327900" y="5235575"/>
          <p14:tracePt t="24451" x="7351713" y="5240338"/>
          <p14:tracePt t="24460" x="7391400" y="5259388"/>
          <p14:tracePt t="24465" x="7426325" y="5275263"/>
          <p14:tracePt t="24470" x="7470775" y="5314950"/>
          <p14:tracePt t="24480" x="7505700" y="5338763"/>
          <p14:tracePt t="24484" x="7540625" y="5364163"/>
          <p14:tracePt t="24492" x="7575550" y="5389563"/>
          <p14:tracePt t="24498" x="7589838" y="5403850"/>
          <p14:tracePt t="24504" x="7615238" y="5429250"/>
          <p14:tracePt t="24512" x="7634288" y="5443538"/>
          <p14:tracePt t="24518" x="7650163" y="5448300"/>
          <p14:tracePt t="24527" x="7664450" y="5453063"/>
          <p14:tracePt t="24532" x="7669213" y="5457825"/>
          <p14:tracePt t="24539" x="7680325" y="5457825"/>
          <p14:tracePt t="24545" x="7694613" y="5468938"/>
          <p14:tracePt t="24552" x="7708900" y="5473700"/>
          <p14:tracePt t="24561" x="7720013" y="5473700"/>
          <p14:tracePt t="24566" x="7734300" y="5483225"/>
          <p14:tracePt t="24573" x="7753350" y="5487988"/>
          <p14:tracePt t="24580" x="7769225" y="5487988"/>
          <p14:tracePt t="24586" x="7788275" y="5492750"/>
          <p14:tracePt t="24594" x="7813675" y="5503863"/>
          <p14:tracePt t="24601" x="7823200" y="5503863"/>
          <p14:tracePt t="24608" x="7827963" y="5503863"/>
          <p14:tracePt t="24614" x="7839075" y="5508625"/>
          <p14:tracePt t="24620" x="7843838" y="5513388"/>
          <p14:tracePt t="24656" x="7843838" y="5518150"/>
          <p14:tracePt t="24662" x="7843838" y="5522913"/>
          <p14:tracePt t="24675" x="7843838" y="5532438"/>
          <p14:tracePt t="24683" x="7843838" y="5538788"/>
          <p14:tracePt t="24696" x="7843838" y="5548313"/>
          <p14:tracePt t="24703" x="7827963" y="5572125"/>
          <p14:tracePt t="24710" x="7813675" y="5592763"/>
          <p14:tracePt t="24716" x="7799388" y="5607050"/>
          <p14:tracePt t="24724" x="7783513" y="5627688"/>
          <p14:tracePt t="24731" x="7759700" y="5651500"/>
          <p14:tracePt t="24738" x="7739063" y="5676900"/>
          <p14:tracePt t="24745" x="7724775" y="5697538"/>
          <p14:tracePt t="24750" x="7708900" y="5711825"/>
          <p14:tracePt t="24757" x="7694613" y="5716588"/>
          <p14:tracePt t="24765" x="7680325" y="5726113"/>
          <p14:tracePt t="24771" x="7664450" y="5741988"/>
          <p14:tracePt t="24778" x="7654925" y="5746750"/>
          <p14:tracePt t="24785" x="7640638" y="5751513"/>
          <p14:tracePt t="24793" x="7624763" y="5765800"/>
          <p14:tracePt t="24799" x="7615238" y="5765800"/>
          <p14:tracePt t="24805" x="7599363" y="5776913"/>
          <p14:tracePt t="24813" x="7594600" y="5781675"/>
          <p14:tracePt t="24820" x="7589838" y="5781675"/>
          <p14:tracePt t="24826" x="7575550" y="5786438"/>
          <p14:tracePt t="24833" x="7570788" y="5791200"/>
          <p14:tracePt t="24839" x="7566025" y="5791200"/>
          <p14:tracePt t="24847" x="7559675" y="5795963"/>
          <p14:tracePt t="24854" x="7550150" y="5795963"/>
          <p14:tracePt t="24867" x="7545388" y="5795963"/>
          <p14:tracePt t="24873" x="7540625" y="5795963"/>
          <p14:tracePt t="24888" x="7535863" y="5795963"/>
          <p14:tracePt t="24894" x="7531100" y="5795963"/>
          <p14:tracePt t="24934" x="7526338" y="5795963"/>
          <p14:tracePt t="24942" x="7519988" y="5795963"/>
          <p14:tracePt t="24948" x="7519988" y="5800725"/>
          <p14:tracePt t="24955" x="7510463" y="5800725"/>
          <p14:tracePt t="24962" x="7505700" y="5800725"/>
          <p14:tracePt t="24983" x="7500938" y="5800725"/>
          <p14:tracePt t="25065" x="7496175" y="5800725"/>
          <p14:tracePt t="25079" x="7491413" y="5800725"/>
          <p14:tracePt t="25085" x="7486650" y="5800725"/>
          <p14:tracePt t="25098" x="7480300" y="5800725"/>
          <p14:tracePt t="25105" x="7475538" y="5800725"/>
          <p14:tracePt t="25120" x="7466013" y="5800725"/>
          <p14:tracePt t="25127" x="7461250" y="5800725"/>
          <p14:tracePt t="25145" x="7456488" y="5800725"/>
          <p14:tracePt t="28000" x="7446963" y="5800725"/>
          <p14:tracePt t="28007" x="7416800" y="5800725"/>
          <p14:tracePt t="28014" x="7391400" y="5800725"/>
          <p14:tracePt t="28020" x="7372350" y="5800725"/>
          <p14:tracePt t="28028" x="7351713" y="5800725"/>
          <p14:tracePt t="28033" x="7332663" y="5800725"/>
          <p14:tracePt t="28041" x="7316788" y="5800725"/>
          <p14:tracePt t="28048" x="7307263" y="5800725"/>
          <p14:tracePt t="28054" x="7292975" y="5800725"/>
          <p14:tracePt t="28062" x="7277100" y="5800725"/>
          <p14:tracePt t="28067" x="7272338" y="5800725"/>
          <p14:tracePt t="28074" x="7267575" y="5800725"/>
          <p14:tracePt t="28082" x="7262813" y="5800725"/>
          <p14:tracePt t="28089" x="7258050" y="5800725"/>
          <p14:tracePt t="28103" x="7253288" y="5800725"/>
          <p14:tracePt t="28109" x="7246938" y="5800725"/>
          <p14:tracePt t="28123" x="7237413" y="5800725"/>
          <p14:tracePt t="28129" x="7232650" y="5800725"/>
          <p14:tracePt t="28491" x="7227888" y="5800725"/>
          <p14:tracePt t="28498" x="7223125" y="5800725"/>
          <p14:tracePt t="28511" x="7213600" y="5800725"/>
          <p14:tracePt t="28519" x="7202488" y="5810250"/>
          <p14:tracePt t="28526" x="7192963" y="5810250"/>
          <p14:tracePt t="28532" x="7178675" y="5810250"/>
          <p14:tracePt t="28539" x="7158038" y="5810250"/>
          <p14:tracePt t="28546" x="7148513" y="5810250"/>
          <p14:tracePt t="28553" x="7134225" y="5810250"/>
          <p14:tracePt t="28559" x="7113588" y="5810250"/>
          <p14:tracePt t="28567" x="7099300" y="5810250"/>
          <p14:tracePt t="28574" x="7088188" y="5810250"/>
          <p14:tracePt t="28581" x="7073900" y="5810250"/>
          <p14:tracePt t="28587" x="7064375" y="5810250"/>
          <p14:tracePt t="28595" x="7054850" y="5810250"/>
          <p14:tracePt t="28600" x="7043738" y="5810250"/>
          <p14:tracePt t="28607" x="7029450" y="5810250"/>
          <p14:tracePt t="28613" x="7019925" y="5810250"/>
          <p14:tracePt t="28620" x="6999288" y="5816600"/>
          <p14:tracePt t="28628" x="6985000" y="5816600"/>
          <p14:tracePt t="28635" x="6969125" y="5821363"/>
          <p14:tracePt t="28642" x="6950075" y="5821363"/>
          <p14:tracePt t="28648" x="6929438" y="5821363"/>
          <p14:tracePt t="28655" x="6915150" y="5821363"/>
          <p14:tracePt t="28663" x="6894513" y="5830888"/>
          <p14:tracePt t="28668" x="6870700" y="5835650"/>
          <p14:tracePt t="28675" x="6840538" y="5835650"/>
          <p14:tracePt t="28682" x="6810375" y="5845175"/>
          <p14:tracePt t="28688" x="6781800" y="5849938"/>
          <p14:tracePt t="28695" x="6761163" y="5849938"/>
          <p14:tracePt t="28703" x="6721475" y="5861050"/>
          <p14:tracePt t="28713" x="6686550" y="5870575"/>
          <p14:tracePt t="28716" x="6656388" y="5875338"/>
          <p14:tracePt t="28724" x="6616700" y="5884863"/>
          <p14:tracePt t="28731" x="6572250" y="5895975"/>
          <p14:tracePt t="28736" x="6518275" y="5900738"/>
          <p14:tracePt t="28744" x="6462713" y="5900738"/>
          <p14:tracePt t="28750" x="6394450" y="5910263"/>
          <p14:tracePt t="28757" x="6324600" y="5919788"/>
          <p14:tracePt t="28764" x="6269038" y="5919788"/>
          <p14:tracePt t="28771" x="6219825" y="5919788"/>
          <p14:tracePt t="28779" x="6161088" y="5915025"/>
          <p14:tracePt t="28785" x="6121400" y="5910263"/>
          <p14:tracePt t="28792" x="6035675" y="5900738"/>
          <p14:tracePt t="28799" x="5972175" y="5889625"/>
          <p14:tracePt t="28804" x="5911850" y="5870575"/>
          <p14:tracePt t="28813" x="5843588" y="5861050"/>
          <p14:tracePt t="28818" x="5788025" y="5849938"/>
          <p14:tracePt t="28825" x="5743575" y="5830888"/>
          <p14:tracePt t="28832" x="5699125" y="5826125"/>
          <p14:tracePt t="28840" x="5634038" y="5816600"/>
          <p14:tracePt t="28846" x="5575300" y="5805488"/>
          <p14:tracePt t="28852" x="5535613" y="5795963"/>
          <p14:tracePt t="28859" x="5491163" y="5781675"/>
          <p14:tracePt t="28867" x="5435600" y="5781675"/>
          <p14:tracePt t="28873" x="5376863" y="5761038"/>
          <p14:tracePt t="28881" x="5346700" y="5741988"/>
          <p14:tracePt t="28886" x="5297488" y="5716588"/>
          <p14:tracePt t="28892" x="5251450" y="5686425"/>
          <p14:tracePt t="28900" x="5207000" y="5662613"/>
          <p14:tracePt t="28907" x="5157788" y="5632450"/>
          <p14:tracePt t="28915" x="5097463" y="5592763"/>
          <p14:tracePt t="28922" x="5038725" y="5553075"/>
          <p14:tracePt t="28929" x="4994275" y="5522913"/>
          <p14:tracePt t="28934" x="4945063" y="5499100"/>
          <p14:tracePt t="28941" x="4914900" y="5468938"/>
          <p14:tracePt t="28949" x="4879975" y="5453063"/>
          <p14:tracePt t="28955" x="4854575" y="5438775"/>
          <p14:tracePt t="28961" x="4824413" y="5424488"/>
          <p14:tracePt t="28968" x="4779963" y="5394325"/>
          <p14:tracePt t="28976" x="4756150" y="5389563"/>
          <p14:tracePt t="28983" x="4735513" y="5378450"/>
          <p14:tracePt t="28990" x="4705350" y="5364163"/>
          <p14:tracePt t="28998" x="4691063" y="5349875"/>
          <p14:tracePt t="29002" x="4665663" y="5334000"/>
          <p14:tracePt t="29010" x="4646613" y="5314950"/>
          <p14:tracePt t="29016" x="4632325" y="5289550"/>
          <p14:tracePt t="29023" x="4597400" y="5259388"/>
          <p14:tracePt t="29032" x="4581525" y="5226050"/>
          <p14:tracePt t="29038" x="4557713" y="5200650"/>
          <p14:tracePt t="29045" x="4532313" y="5165725"/>
          <p14:tracePt t="29050" x="4518025" y="5146675"/>
          <p14:tracePt t="29057" x="4502150" y="5121275"/>
          <p14:tracePt t="29065" x="4487863" y="5111750"/>
          <p14:tracePt t="29071" x="4471988" y="5095875"/>
          <p14:tracePt t="29079" x="4457700" y="5072063"/>
          <p14:tracePt t="29084" x="4438650" y="5056188"/>
          <p14:tracePt t="29091" x="4413250" y="5041900"/>
          <p14:tracePt t="29098" x="4398963" y="5027613"/>
          <p14:tracePt t="29106" x="4378325" y="5021263"/>
          <p14:tracePt t="29112" x="4352925" y="5006975"/>
          <p14:tracePt t="29119" x="4343400" y="4992688"/>
          <p14:tracePt t="29125" x="4308475" y="4976813"/>
          <p14:tracePt t="29132" x="4289425" y="4962525"/>
          <p14:tracePt t="29139" x="4264025" y="4948238"/>
          <p14:tracePt t="29148" x="4233863" y="4932363"/>
          <p14:tracePt t="29153" x="4210050" y="4918075"/>
          <p14:tracePt t="29159" x="4189413" y="4902200"/>
          <p14:tracePt t="29166" x="4154488" y="4887913"/>
          <p14:tracePt t="29173" x="4135438" y="4873625"/>
          <p14:tracePt t="29181" x="4105275" y="4852988"/>
          <p14:tracePt t="29187" x="4060825" y="4838700"/>
          <p14:tracePt t="29196" x="4025900" y="4822825"/>
          <p14:tracePt t="29200" x="3995738" y="4813300"/>
          <p14:tracePt t="29207" x="3967163" y="4803775"/>
          <p14:tracePt t="29215" x="3941763" y="4787900"/>
          <p14:tracePt t="29221" x="3921125" y="4783138"/>
          <p14:tracePt t="29230" x="3892550" y="4773613"/>
          <p14:tracePt t="29236" x="3857625" y="4759325"/>
          <p14:tracePt t="29242" x="3827463" y="4754563"/>
          <p14:tracePt t="29249" x="3797300" y="4743450"/>
          <p14:tracePt t="29256" x="3762375" y="4729163"/>
          <p14:tracePt t="29264" x="3733800" y="4729163"/>
          <p14:tracePt t="29282" x="3648075" y="4699000"/>
          <p14:tracePt t="29289" x="3629025" y="4699000"/>
          <p14:tracePt t="29298" x="3598863" y="4689475"/>
          <p14:tracePt t="29303" x="3584575" y="4684713"/>
          <p14:tracePt t="29311" x="3563938" y="4684713"/>
          <p14:tracePt t="29317" x="3540125" y="4675188"/>
          <p14:tracePt t="29324" x="3529013" y="4668838"/>
          <p14:tracePt t="29331" x="3505200" y="4668838"/>
          <p14:tracePt t="29338" x="3494088" y="4668838"/>
          <p14:tracePt t="29345" x="3489325" y="4668838"/>
          <p14:tracePt t="29351" x="3475038" y="4668838"/>
          <p14:tracePt t="29357" x="3470275" y="4668838"/>
          <p14:tracePt t="29365" x="3465513" y="4668838"/>
          <p14:tracePt t="29372" x="3449638" y="4668838"/>
          <p14:tracePt t="29379" x="3440113" y="4668838"/>
          <p14:tracePt t="29385" x="3425825" y="4668838"/>
          <p14:tracePt t="29391" x="3414713" y="4659313"/>
          <p14:tracePt t="29399" x="3381375" y="4654550"/>
          <p14:tracePt t="29405" x="3360738" y="4654550"/>
          <p14:tracePt t="29414" x="3340100" y="4654550"/>
          <p14:tracePt t="29419" x="3311525" y="4645025"/>
          <p14:tracePt t="29426" x="3286125" y="4640263"/>
          <p14:tracePt t="29433" x="3267075" y="4640263"/>
          <p14:tracePt t="29440" x="3246438" y="4629150"/>
          <p14:tracePt t="29447" x="3221038" y="4624388"/>
          <p14:tracePt t="29454" x="3211513" y="4624388"/>
          <p14:tracePt t="29461" x="3197225" y="4624388"/>
          <p14:tracePt t="29467" x="3187700" y="4624388"/>
          <p14:tracePt t="29473" x="3181350" y="4624388"/>
          <p14:tracePt t="29481" x="3171825" y="4624388"/>
          <p14:tracePt t="29495" x="3167063" y="4624388"/>
          <p14:tracePt t="29502" x="3162300" y="4624388"/>
          <p14:tracePt t="29515" x="3157538" y="4624388"/>
          <p14:tracePt t="29617" x="3162300" y="4624388"/>
          <p14:tracePt t="29623" x="3167063" y="4624388"/>
          <p14:tracePt t="29631" x="3176588" y="4624388"/>
          <p14:tracePt t="29638" x="3192463" y="4624388"/>
          <p14:tracePt t="29645" x="3221038" y="4624388"/>
          <p14:tracePt t="29651" x="3260725" y="4624388"/>
          <p14:tracePt t="29658" x="3306763" y="4629150"/>
          <p14:tracePt t="29666" x="3360738" y="4629150"/>
          <p14:tracePt t="29671" x="3390900" y="4635500"/>
          <p14:tracePt t="29680" x="3430588" y="4635500"/>
          <p14:tracePt t="29685" x="3460750" y="4635500"/>
          <p14:tracePt t="29692" x="3500438" y="4635500"/>
          <p14:tracePt t="29700" x="3529013" y="4635500"/>
          <p14:tracePt t="29705" x="3549650" y="4635500"/>
          <p14:tracePt t="29713" x="3573463" y="4635500"/>
          <p14:tracePt t="29720" x="3594100" y="4635500"/>
          <p14:tracePt t="29726" x="3613150" y="4635500"/>
          <p14:tracePt t="29733" x="3629025" y="4635500"/>
          <p14:tracePt t="29740" x="3659188" y="4635500"/>
          <p14:tracePt t="29747" x="3687763" y="4635500"/>
          <p14:tracePt t="29753" x="3717925" y="4635500"/>
          <p14:tracePt t="29760" x="3748088" y="4635500"/>
          <p14:tracePt t="29767" x="3778250" y="4635500"/>
          <p14:tracePt t="29775" x="3787775" y="4635500"/>
          <p14:tracePt t="29781" x="3817938" y="4645025"/>
          <p14:tracePt t="29788" x="3846513" y="4645025"/>
          <p14:tracePt t="29796" x="3862388" y="4645025"/>
          <p14:tracePt t="29801" x="3892550" y="4649788"/>
          <p14:tracePt t="29808" x="3906838" y="4649788"/>
          <p14:tracePt t="29816" x="3937000" y="4649788"/>
          <p14:tracePt t="29821" x="3946525" y="4649788"/>
          <p14:tracePt t="29829" x="3971925" y="4649788"/>
          <p14:tracePt t="29836" x="3990975" y="4659313"/>
          <p14:tracePt t="29843" x="4000500" y="4659313"/>
          <p14:tracePt t="29850" x="4030663" y="4659313"/>
          <p14:tracePt t="29856" x="4056063" y="4659313"/>
          <p14:tracePt t="29862" x="4075113" y="4659313"/>
          <p14:tracePt t="29869" x="4105275" y="4659313"/>
          <p14:tracePt t="29876" x="4119563" y="4659313"/>
          <p14:tracePt t="29883" x="4149725" y="4659313"/>
          <p14:tracePt t="29890" x="4179888" y="4659313"/>
          <p14:tracePt t="29899" x="4205288" y="4659313"/>
          <p14:tracePt t="29904" x="4233863" y="4659313"/>
          <p14:tracePt t="29911" x="4264025" y="4659313"/>
          <p14:tracePt t="29918" x="4289425" y="4659313"/>
          <p14:tracePt t="29924" x="4308475" y="4659313"/>
          <p14:tracePt t="29932" x="4338638" y="4659313"/>
          <p14:tracePt t="29937" x="4359275" y="4659313"/>
          <p14:tracePt t="29946" x="4383088" y="4659313"/>
          <p14:tracePt t="29951" x="4392613" y="4659313"/>
          <p14:tracePt t="29958" x="4413250" y="4659313"/>
          <p14:tracePt t="29966" x="4438650" y="4659313"/>
          <p14:tracePt t="29973" x="4448175" y="4659313"/>
          <p14:tracePt t="29980" x="4467225" y="4659313"/>
          <p14:tracePt t="29986" x="4492625" y="4659313"/>
          <p14:tracePt t="29992" x="4502150" y="4654550"/>
          <p14:tracePt t="30000" x="4532313" y="4654550"/>
          <p14:tracePt t="30006" x="4557713" y="4649788"/>
          <p14:tracePt t="30014" x="4586288" y="4649788"/>
          <p14:tracePt t="30019" x="4616450" y="4640263"/>
          <p14:tracePt t="30026" x="4637088" y="4640263"/>
          <p14:tracePt t="30034" x="4665663" y="4635500"/>
          <p14:tracePt t="30041" x="4700588" y="4624388"/>
          <p14:tracePt t="30048" x="4721225" y="4624388"/>
          <p14:tracePt t="30055" x="4740275" y="4624388"/>
          <p14:tracePt t="30060" x="4760913" y="4624388"/>
          <p14:tracePt t="30067" x="4784725" y="4624388"/>
          <p14:tracePt t="30074" x="4795838" y="4624388"/>
          <p14:tracePt t="30082" x="4814888" y="4624388"/>
          <p14:tracePt t="30088" x="4840288" y="4624388"/>
          <p14:tracePt t="30095" x="4849813" y="4624388"/>
          <p14:tracePt t="30102" x="4879975" y="4624388"/>
          <p14:tracePt t="30108" x="4894263" y="4624388"/>
          <p14:tracePt t="30116" x="4914900" y="4624388"/>
          <p14:tracePt t="30122" x="4933950" y="4624388"/>
          <p14:tracePt t="30131" x="4949825" y="4624388"/>
          <p14:tracePt t="30135" x="4968875" y="4624388"/>
          <p14:tracePt t="30142" x="4989513" y="4624388"/>
          <p14:tracePt t="30166" x="5048250" y="4624388"/>
          <p14:tracePt t="30171" x="5057775" y="4624388"/>
          <p14:tracePt t="30177" x="5078413" y="4624388"/>
          <p14:tracePt t="30183" x="5092700" y="4629150"/>
          <p14:tracePt t="30190" x="5108575" y="4635500"/>
          <p14:tracePt t="30198" x="5118100" y="4635500"/>
          <p14:tracePt t="30204" x="5132388" y="4635500"/>
          <p14:tracePt t="30210" x="5153025" y="4635500"/>
          <p14:tracePt t="30217" x="5167313" y="4635500"/>
          <p14:tracePt t="30224" x="5183188" y="4640263"/>
          <p14:tracePt t="30232" x="5202238" y="4640263"/>
          <p14:tracePt t="30238" x="5222875" y="4649788"/>
          <p14:tracePt t="30247" x="5237163" y="4649788"/>
          <p14:tracePt t="30251" x="5246688" y="4649788"/>
          <p14:tracePt t="30258" x="5272088" y="4654550"/>
          <p14:tracePt t="30266" x="5291138" y="4664075"/>
          <p14:tracePt t="30272" x="5307013" y="4664075"/>
          <p14:tracePt t="30280" x="5326063" y="4668838"/>
          <p14:tracePt t="30285" x="5346700" y="4668838"/>
          <p14:tracePt t="30293" x="5360988" y="4668838"/>
          <p14:tracePt t="30300" x="5381625" y="4679950"/>
          <p14:tracePt t="30307" x="5405438" y="4679950"/>
          <p14:tracePt t="30314" x="5416550" y="4679950"/>
          <p14:tracePt t="30321" x="5430838" y="4684713"/>
          <p14:tracePt t="30326" x="5449888" y="4694238"/>
          <p14:tracePt t="30333" x="5475288" y="4694238"/>
          <p14:tracePt t="30340" x="5484813" y="4694238"/>
          <p14:tracePt t="30348" x="5505450" y="4694238"/>
          <p14:tracePt t="30355" x="5530850" y="4694238"/>
          <p14:tracePt t="30360" x="5540375" y="4699000"/>
          <p14:tracePt t="30368" x="5564188" y="4699000"/>
          <p14:tracePt t="30375" x="5584825" y="4699000"/>
          <p14:tracePt t="30383" x="5594350" y="4699000"/>
          <p14:tracePt t="30389" x="5619750" y="4699000"/>
          <p14:tracePt t="30397" x="5638800" y="4699000"/>
          <p14:tracePt t="30402" x="5654675" y="4699000"/>
          <p14:tracePt t="30408" x="5673725" y="4699000"/>
          <p14:tracePt t="30416" x="5683250" y="4699000"/>
          <p14:tracePt t="30422" x="5699125" y="4699000"/>
          <p14:tracePt t="30430" x="5713413" y="4699000"/>
          <p14:tracePt t="30437" x="5722938" y="4699000"/>
          <p14:tracePt t="30443" x="5729288" y="4699000"/>
          <p14:tracePt t="30450" x="5743575" y="4699000"/>
          <p14:tracePt t="30456" x="5748338" y="4699000"/>
          <p14:tracePt t="30464" x="5753100" y="4699000"/>
          <p14:tracePt t="30470" x="5762625" y="4699000"/>
          <p14:tracePt t="30477" x="5768975" y="4699000"/>
          <p14:tracePt t="30483" x="5778500" y="4699000"/>
          <p14:tracePt t="30490" x="5788025" y="4699000"/>
          <p14:tracePt t="30498" x="5792788" y="4699000"/>
          <p14:tracePt t="30505" x="5797550" y="4699000"/>
          <p14:tracePt t="30513" x="5803900" y="4699000"/>
          <p14:tracePt t="30518" x="5813425" y="4699000"/>
          <p14:tracePt t="30524" x="5818188" y="4699000"/>
          <p14:tracePt t="30532" x="5822950" y="4699000"/>
          <p14:tracePt t="30538" x="5827713" y="4699000"/>
          <p14:tracePt t="30546" x="5832475" y="4699000"/>
          <p14:tracePt t="30559" x="5837238" y="4699000"/>
          <p14:tracePt t="30566" x="5843588" y="4699000"/>
          <p14:tracePt t="30593" x="5853113" y="4699000"/>
          <p14:tracePt t="30606" x="5857875" y="4699000"/>
          <p14:tracePt t="30948" x="5862638" y="4694238"/>
          <p14:tracePt t="31604" x="5872163" y="4694238"/>
          <p14:tracePt t="31618" x="5876925" y="4694238"/>
          <p14:tracePt t="31623" x="5888038" y="4694238"/>
          <p14:tracePt t="31638" x="5892800" y="4694238"/>
          <p14:tracePt t="31645" x="5897563" y="4694238"/>
          <p14:tracePt t="31651" x="5902325" y="4694238"/>
          <p14:tracePt t="31657" x="5907088" y="4694238"/>
          <p14:tracePt t="31665" x="5911850" y="4694238"/>
          <p14:tracePt t="31672" x="5916613" y="4694238"/>
          <p14:tracePt t="31678" x="5932488" y="4684713"/>
          <p14:tracePt t="31685" x="5937250" y="4684713"/>
          <p14:tracePt t="31691" x="5942013" y="4684713"/>
          <p14:tracePt t="31699" x="5956300" y="4684713"/>
          <p14:tracePt t="31706" x="5967413" y="4684713"/>
          <p14:tracePt t="31715" x="5972175" y="4684713"/>
          <p14:tracePt t="31720" x="5976938" y="4684713"/>
          <p14:tracePt t="31734" x="5981700" y="4684713"/>
          <p14:tracePt t="31739" x="5991225" y="4684713"/>
          <p14:tracePt t="31753" x="5995988" y="4684713"/>
          <p14:tracePt t="31760" x="6002338" y="4684713"/>
          <p14:tracePt t="31774" x="6007100" y="4684713"/>
          <p14:tracePt t="31787" x="6011863" y="4684713"/>
          <p14:tracePt t="31830" x="6016625" y="4684713"/>
          <p14:tracePt t="31843" x="6021388" y="4684713"/>
          <p14:tracePt t="31951" x="6030913" y="4684713"/>
          <p14:tracePt t="32300" x="5995988" y="4679950"/>
          <p14:tracePt t="32307" x="5967413" y="4679950"/>
          <p14:tracePt t="32313" x="5916613" y="4659313"/>
          <p14:tracePt t="32319" x="5888038" y="4654550"/>
          <p14:tracePt t="32326" x="5857875" y="4645025"/>
          <p14:tracePt t="32334" x="5832475" y="4640263"/>
          <p14:tracePt t="32340" x="5813425" y="4629150"/>
          <p14:tracePt t="32348" x="5788025" y="4629150"/>
          <p14:tracePt t="32353" x="5768975" y="4614863"/>
          <p14:tracePt t="32361" x="5753100" y="4614863"/>
          <p14:tracePt t="32368" x="5743575" y="4610100"/>
          <p14:tracePt t="32375" x="5738813" y="4605338"/>
          <p14:tracePt t="32381" x="5722938" y="4605338"/>
          <p14:tracePt t="32388" x="5718175" y="4600575"/>
          <p14:tracePt t="32394" x="5708650" y="4600575"/>
          <p14:tracePt t="32402" x="5694363" y="4600575"/>
          <p14:tracePt t="32408" x="5689600" y="4600575"/>
          <p14:tracePt t="32417" x="5683250" y="4600575"/>
          <p14:tracePt t="32432" x="5678488" y="4600575"/>
          <p14:tracePt t="32435" x="5668963" y="4600575"/>
          <p14:tracePt t="32532" x="5673725" y="4600575"/>
          <p14:tracePt t="32538" x="5678488" y="4600575"/>
          <p14:tracePt t="32552" x="5683250" y="4600575"/>
          <p14:tracePt t="32558" x="5689600" y="4600575"/>
          <p14:tracePt t="32567" x="5703888" y="4605338"/>
          <p14:tracePt t="32573" x="5713413" y="4605338"/>
          <p14:tracePt t="32581" x="5718175" y="4610100"/>
          <p14:tracePt t="32585" x="5722938" y="4610100"/>
          <p14:tracePt t="32592" x="5738813" y="4610100"/>
          <p14:tracePt t="32600" x="5743575" y="4610100"/>
          <p14:tracePt t="32606" x="5748338" y="4610100"/>
          <p14:tracePt t="32614" x="5762625" y="4619625"/>
          <p14:tracePt t="32621" x="5773738" y="4624388"/>
          <p14:tracePt t="32627" x="5797550" y="4624388"/>
          <p14:tracePt t="32634" x="5818188" y="4624388"/>
          <p14:tracePt t="32640" x="5832475" y="4629150"/>
          <p14:tracePt t="32647" x="5853113" y="4640263"/>
          <p14:tracePt t="32654" x="5867400" y="4640263"/>
          <p14:tracePt t="32660" x="5888038" y="4640263"/>
          <p14:tracePt t="32668" x="5897563" y="4640263"/>
          <p14:tracePt t="32674" x="5911850" y="4640263"/>
          <p14:tracePt t="32681" x="5932488" y="4640263"/>
          <p14:tracePt t="32688" x="5956300" y="4645025"/>
          <p14:tracePt t="32695" x="5967413" y="4645025"/>
          <p14:tracePt t="32702" x="5995988" y="4654550"/>
          <p14:tracePt t="32708" x="6021388" y="4654550"/>
          <p14:tracePt t="32716" x="6042025" y="4654550"/>
          <p14:tracePt t="32722" x="6061075" y="4659313"/>
          <p14:tracePt t="32730" x="6086475" y="4668838"/>
          <p14:tracePt t="32736" x="6096000" y="4668838"/>
          <p14:tracePt t="32742" x="6110288" y="4675188"/>
          <p14:tracePt t="32750" x="6121400" y="4675188"/>
          <p14:tracePt t="32756" x="6135688" y="4675188"/>
          <p14:tracePt t="32765" x="6140450" y="4675188"/>
          <p14:tracePt t="32770" x="6145213" y="4675188"/>
          <p14:tracePt t="32777" x="6161088" y="4675188"/>
          <p14:tracePt t="32784" x="6170613" y="4675188"/>
          <p14:tracePt t="32790" x="6184900" y="4679950"/>
          <p14:tracePt t="32798" x="6200775" y="4679950"/>
          <p14:tracePt t="32804" x="6210300" y="4679950"/>
          <p14:tracePt t="32811" x="6224588" y="4679950"/>
          <p14:tracePt t="32818" x="6235700" y="4679950"/>
          <p14:tracePt t="32824" x="6249988" y="4679950"/>
          <p14:tracePt t="32832" x="6280150" y="4679950"/>
          <p14:tracePt t="32838" x="6299200" y="4679950"/>
          <p14:tracePt t="32845" x="6319838" y="4679950"/>
          <p14:tracePt t="32852" x="6348413" y="4679950"/>
          <p14:tracePt t="32859" x="6364288" y="4679950"/>
          <p14:tracePt t="32866" x="6383338" y="4679950"/>
          <p14:tracePt t="32872" x="6403975" y="4679950"/>
          <p14:tracePt t="32879" x="6418263" y="4679950"/>
          <p14:tracePt t="32886" x="6434138" y="4689475"/>
          <p14:tracePt t="32893" x="6443663" y="4689475"/>
          <p14:tracePt t="32900" x="6457950" y="4689475"/>
          <p14:tracePt t="32907" x="6462713" y="4694238"/>
          <p14:tracePt t="32915" x="6469063" y="4694238"/>
          <p14:tracePt t="32920" x="6483350" y="4694238"/>
          <p14:tracePt t="32929" x="6492875" y="4694238"/>
          <p14:tracePt t="32934" x="6497638" y="4694238"/>
          <p14:tracePt t="32940" x="6502400" y="4699000"/>
          <p14:tracePt t="32949" x="6518275" y="4699000"/>
          <p14:tracePt t="32954" x="6523038" y="4699000"/>
          <p14:tracePt t="32961" x="6527800" y="4699000"/>
          <p14:tracePt t="32975" x="6532563" y="4699000"/>
          <p14:tracePt t="32982" x="6537325" y="4699000"/>
          <p14:tracePt t="32995" x="6542088" y="4699000"/>
          <p14:tracePt t="33003" x="6553200" y="4699000"/>
          <p14:tracePt t="33009" x="6557963" y="4699000"/>
          <p14:tracePt t="33016" x="6562725" y="4699000"/>
          <p14:tracePt t="33032" x="6567488" y="4699000"/>
          <p14:tracePt t="33036" x="6572250" y="4703763"/>
          <p14:tracePt t="33051" x="6577013" y="4703763"/>
          <p14:tracePt t="33056" x="6581775" y="4703763"/>
          <p14:tracePt t="33070" x="6592888" y="4703763"/>
          <p14:tracePt t="33077" x="6597650" y="4703763"/>
          <p14:tracePt t="33105" x="6602413" y="4703763"/>
          <p14:tracePt t="34469" x="6553200" y="4703763"/>
          <p14:tracePt t="34476" x="6483350" y="4684713"/>
          <p14:tracePt t="34484" x="6429375" y="4675188"/>
          <p14:tracePt t="34490" x="6373813" y="4664075"/>
          <p14:tracePt t="34498" x="6319838" y="4664075"/>
          <p14:tracePt t="34503" x="6249988" y="4645025"/>
          <p14:tracePt t="34511" x="6196013" y="4645025"/>
          <p14:tracePt t="34518" x="6140450" y="4635500"/>
          <p14:tracePt t="34525" x="6096000" y="4624388"/>
          <p14:tracePt t="34531" x="6042025" y="4614863"/>
          <p14:tracePt t="34538" x="6007100" y="4610100"/>
          <p14:tracePt t="34544" x="5976938" y="4610100"/>
          <p14:tracePt t="34552" x="5951538" y="4610100"/>
          <p14:tracePt t="34558" x="5927725" y="4610100"/>
          <p14:tracePt t="34567" x="5888038" y="4610100"/>
          <p14:tracePt t="34572" x="5857875" y="4610100"/>
          <p14:tracePt t="34579" x="5827713" y="4610100"/>
          <p14:tracePt t="34586" x="5797550" y="4610100"/>
          <p14:tracePt t="34592" x="5768975" y="4610100"/>
          <p14:tracePt t="34599" x="5718175" y="4614863"/>
          <p14:tracePt t="34606" x="5673725" y="4619625"/>
          <p14:tracePt t="34612" x="5634038" y="4619625"/>
          <p14:tracePt t="34620" x="5603875" y="4629150"/>
          <p14:tracePt t="34626" x="5549900" y="4640263"/>
          <p14:tracePt t="34634" x="5495925" y="4640263"/>
          <p14:tracePt t="34640" x="5449888" y="4649788"/>
          <p14:tracePt t="34648" x="5395913" y="4654550"/>
          <p14:tracePt t="34653" x="5356225" y="4654550"/>
          <p14:tracePt t="34660" x="5311775" y="4654550"/>
          <p14:tracePt t="34669" x="5272088" y="4654550"/>
          <p14:tracePt t="34674" x="5241925" y="4654550"/>
          <p14:tracePt t="34682" x="5211763" y="4654550"/>
          <p14:tracePt t="34688" x="5192713" y="4664075"/>
          <p14:tracePt t="34694" x="5162550" y="4664075"/>
          <p14:tracePt t="34702" x="5122863" y="4664075"/>
          <p14:tracePt t="34708" x="5092700" y="4664075"/>
          <p14:tracePt t="34715" x="5053013" y="4664075"/>
          <p14:tracePt t="34723" x="5013325" y="4664075"/>
          <p14:tracePt t="34729" x="4968875" y="4664075"/>
          <p14:tracePt t="34736" x="4929188" y="4664075"/>
          <p14:tracePt t="34742" x="4910138" y="4664075"/>
          <p14:tracePt t="34750" x="4884738" y="4659313"/>
          <p14:tracePt t="34756" x="4854575" y="4659313"/>
          <p14:tracePt t="34764" x="4835525" y="4659313"/>
          <p14:tracePt t="34770" x="4814888" y="4654550"/>
          <p14:tracePt t="34777" x="4800600" y="4649788"/>
          <p14:tracePt t="34785" x="4779963" y="4649788"/>
          <p14:tracePt t="34791" x="4765675" y="4640263"/>
          <p14:tracePt t="34798" x="4751388" y="4635500"/>
          <p14:tracePt t="34804" x="4740275" y="4635500"/>
          <p14:tracePt t="34810" x="4725988" y="4624388"/>
          <p14:tracePt t="34818" x="4711700" y="4619625"/>
          <p14:tracePt t="34825" x="4705350" y="4619625"/>
          <p14:tracePt t="34834" x="4695825" y="4619625"/>
          <p14:tracePt t="34838" x="4691063" y="4619625"/>
          <p14:tracePt t="34845" x="4686300" y="4614863"/>
          <p14:tracePt t="34853" x="4672013" y="4610100"/>
          <p14:tracePt t="34858" x="4665663" y="4610100"/>
          <p14:tracePt t="34865" x="4660900" y="4610100"/>
          <p14:tracePt t="34880" x="4656138" y="4610100"/>
          <p14:tracePt t="34886" x="4646613" y="4610100"/>
          <p14:tracePt t="34954" x="4646613" y="4605338"/>
          <p14:tracePt t="34961" x="4651375" y="4595813"/>
          <p14:tracePt t="34968" x="4656138" y="4595813"/>
          <p14:tracePt t="34975" x="4660900" y="4595813"/>
          <p14:tracePt t="34982" x="4672013" y="4595813"/>
          <p14:tracePt t="34988" x="4676775" y="4595813"/>
          <p14:tracePt t="34995" x="4705350" y="4595813"/>
          <p14:tracePt t="35002" x="4765675" y="4595813"/>
          <p14:tracePt t="35008" x="4795838" y="4595813"/>
          <p14:tracePt t="35015" x="4835525" y="4600575"/>
          <p14:tracePt t="35023" x="4889500" y="4610100"/>
          <p14:tracePt t="35030" x="4945063" y="4610100"/>
          <p14:tracePt t="35037" x="4999038" y="4619625"/>
          <p14:tracePt t="35043" x="5053013" y="4619625"/>
          <p14:tracePt t="35051" x="5122863" y="4629150"/>
          <p14:tracePt t="35056" x="5192713" y="4629150"/>
          <p14:tracePt t="35063" x="5257800" y="4629150"/>
          <p14:tracePt t="35070" x="5321300" y="4629150"/>
          <p14:tracePt t="35077" x="5400675" y="4629150"/>
          <p14:tracePt t="35083" x="5484813" y="4629150"/>
          <p14:tracePt t="35090" x="5564188" y="4629150"/>
          <p14:tracePt t="35099" x="5629275" y="4629150"/>
          <p14:tracePt t="35104" x="5694363" y="4629150"/>
          <p14:tracePt t="35111" x="5778500" y="4614863"/>
          <p14:tracePt t="35119" x="5857875" y="4605338"/>
          <p14:tracePt t="35125" x="5942013" y="4595813"/>
          <p14:tracePt t="35132" x="6021388" y="4584700"/>
          <p14:tracePt t="35138" x="6091238" y="4575175"/>
          <p14:tracePt t="35153" x="6175375" y="4565650"/>
          <p14:tracePt t="35159" x="6215063" y="4556125"/>
          <p14:tracePt t="35167" x="6259513" y="4556125"/>
          <p14:tracePt t="35172" x="6289675" y="4556125"/>
          <p14:tracePt t="35180" x="6319838" y="4556125"/>
          <p14:tracePt t="35188" x="6348413" y="4556125"/>
          <p14:tracePt t="35192" x="6378575" y="4560888"/>
          <p14:tracePt t="35200" x="6408738" y="4565650"/>
          <p14:tracePt t="35206" x="6438900" y="4565650"/>
          <p14:tracePt t="35213" x="6469063" y="4575175"/>
          <p14:tracePt t="35220" x="6488113" y="4579938"/>
          <p14:tracePt t="35228" x="6518275" y="4579938"/>
          <p14:tracePt t="35233" x="6553200" y="4595813"/>
          <p14:tracePt t="35241" x="6581775" y="4595813"/>
          <p14:tracePt t="35247" x="6611938" y="4605338"/>
          <p14:tracePt t="35254" x="6642100" y="4610100"/>
          <p14:tracePt t="35261" x="6672263" y="4610100"/>
          <p14:tracePt t="35269" x="6691313" y="4610100"/>
          <p14:tracePt t="35274" x="6716713" y="4619625"/>
          <p14:tracePt t="35282" x="6726238" y="4619625"/>
          <p14:tracePt t="35288" x="6742113" y="4619625"/>
          <p14:tracePt t="35296" x="6751638" y="4619625"/>
          <p14:tracePt t="35303" x="6761163" y="4619625"/>
          <p14:tracePt t="35310" x="6765925" y="4619625"/>
          <p14:tracePt t="35317" x="6770688" y="4619625"/>
          <p14:tracePt t="35322" x="6775450" y="4619625"/>
          <p14:tracePt t="35337" x="6786563" y="4619625"/>
          <p14:tracePt t="35343" x="6786563" y="4624388"/>
          <p14:tracePt t="35350" x="6796088" y="4624388"/>
          <p14:tracePt t="35357" x="6800850" y="4624388"/>
          <p14:tracePt t="35371" x="6805613" y="4629150"/>
          <p14:tracePt t="35378" x="6810375" y="4629150"/>
          <p14:tracePt t="35397" x="6815138" y="4629150"/>
          <p14:tracePt t="35419" x="6815138" y="4635500"/>
          <p14:tracePt t="35520" x="6815138" y="4640263"/>
          <p14:tracePt t="35540" x="6810375" y="4640263"/>
          <p14:tracePt t="35547" x="6805613" y="4640263"/>
          <p14:tracePt t="35576" x="6800850" y="4640263"/>
          <p14:tracePt t="35588" x="6791325" y="4640263"/>
          <p14:tracePt t="35617" x="6786563" y="4640263"/>
          <p14:tracePt t="35623" x="6781800" y="4640263"/>
          <p14:tracePt t="35637" x="6775450" y="4640263"/>
          <p14:tracePt t="35644" x="6770688" y="4640263"/>
          <p14:tracePt t="35657" x="6765925" y="4640263"/>
          <p14:tracePt t="35663" x="6761163" y="4640263"/>
          <p14:tracePt t="35670" x="6746875" y="4640263"/>
          <p14:tracePt t="35677" x="6707188" y="4640263"/>
          <p14:tracePt t="35685" x="6651625" y="4619625"/>
          <p14:tracePt t="35692" x="6607175" y="4619625"/>
          <p14:tracePt t="35700" x="6553200" y="4605338"/>
          <p14:tracePt t="35704" x="6497638" y="4595813"/>
          <p14:tracePt t="35711" x="6438900" y="4575175"/>
          <p14:tracePt t="35720" x="6378575" y="4556125"/>
          <p14:tracePt t="35725" x="6299200" y="4525963"/>
          <p14:tracePt t="35734" x="6205538" y="4500563"/>
          <p14:tracePt t="35739" x="6130925" y="4470400"/>
          <p14:tracePt t="35745" x="6070600" y="4441825"/>
          <p14:tracePt t="35753" x="6002338" y="4411663"/>
          <p14:tracePt t="35760" x="5916613" y="4381500"/>
          <p14:tracePt t="35768" x="5837238" y="4351338"/>
          <p14:tracePt t="35773" x="5753100" y="4318000"/>
          <p14:tracePt t="35780" x="5683250" y="4287838"/>
          <p14:tracePt t="35787" x="5624513" y="4257675"/>
          <p14:tracePt t="35793" x="5564188" y="4238625"/>
          <p14:tracePt t="35801" x="5495925" y="4198938"/>
          <p14:tracePt t="35807" x="5421313" y="4168775"/>
          <p14:tracePt t="35814" x="5360988" y="4129088"/>
          <p14:tracePt t="35821" x="5302250" y="4078288"/>
          <p14:tracePt t="35828" x="5241925" y="4029075"/>
          <p14:tracePt t="35836" x="5183188" y="3989388"/>
          <p14:tracePt t="35842" x="5122863" y="3949700"/>
          <p14:tracePt t="35850" x="5064125" y="3910013"/>
          <p14:tracePt t="35854" x="4999038" y="3856038"/>
          <p14:tracePt t="35861" x="4929188" y="3825875"/>
          <p14:tracePt t="35869" x="4870450" y="3795713"/>
          <p14:tracePt t="35876" x="4814888" y="3767138"/>
          <p14:tracePt t="35883" x="4756150" y="3741738"/>
          <p14:tracePt t="35889" x="4705350" y="3711575"/>
          <p14:tracePt t="35896" x="4676775" y="3687763"/>
          <p14:tracePt t="35904" x="4637088" y="3636963"/>
          <p14:tracePt t="35910" x="4576763" y="3587750"/>
          <p14:tracePt t="35918" x="4527550" y="3538538"/>
          <p14:tracePt t="35923" x="4478338" y="3489325"/>
          <p14:tracePt t="35929" x="4418013" y="3438525"/>
          <p14:tracePt t="35937" x="4368800" y="3398838"/>
          <p14:tracePt t="35943" x="4308475" y="3359150"/>
          <p14:tracePt t="35950" x="4264025" y="3335338"/>
          <p14:tracePt t="35957" x="4214813" y="3305175"/>
          <p14:tracePt t="35964" x="4170363" y="3279775"/>
          <p14:tracePt t="35971" x="4110038" y="3235325"/>
          <p14:tracePt t="35977" x="4065588" y="3209925"/>
          <p14:tracePt t="35986" x="4016375" y="3170238"/>
          <p14:tracePt t="35991" x="3967163" y="3136900"/>
          <p14:tracePt t="35998" x="3921125" y="3097213"/>
          <p14:tracePt t="36005" x="3871913" y="3057525"/>
          <p14:tracePt t="36011" x="3827463" y="3017838"/>
          <p14:tracePt t="36019" x="3792538" y="3001963"/>
          <p14:tracePt t="36026" x="3748088" y="2978150"/>
          <p14:tracePt t="36034" x="3703638" y="2957513"/>
          <p14:tracePt t="36039" x="3668713" y="2943225"/>
          <p14:tracePt t="36045" x="3638550" y="2932113"/>
          <p14:tracePt t="36053" x="3603625" y="2917825"/>
          <p14:tracePt t="36059" x="3573463" y="2908300"/>
          <p14:tracePt t="36068" x="3529013" y="2898775"/>
          <p14:tracePt t="36073" x="3500438" y="2882900"/>
          <p14:tracePt t="36080" x="3470275" y="2882900"/>
          <p14:tracePt t="36087" x="3440113" y="2878138"/>
          <p14:tracePt t="36094" x="3395663" y="2868613"/>
          <p14:tracePt t="36102" x="3375025" y="2859088"/>
          <p14:tracePt t="36108" x="3340100" y="2852738"/>
          <p14:tracePt t="36115" x="3311525" y="2852738"/>
          <p14:tracePt t="36121" x="3281363" y="2843213"/>
          <p14:tracePt t="36128" x="3251200" y="2838450"/>
          <p14:tracePt t="36136" x="3221038" y="2824163"/>
          <p14:tracePt t="36153" x="3162300" y="2803525"/>
          <p14:tracePt t="36155" x="3108325" y="2779713"/>
          <p14:tracePt t="36162" x="3078163" y="2768600"/>
          <p14:tracePt t="36170" x="3057525" y="2754313"/>
          <p14:tracePt t="36175" x="3033713" y="2749550"/>
          <p14:tracePt t="36184" x="3017838" y="2738438"/>
          <p14:tracePt t="36189" x="3008313" y="2733675"/>
          <p14:tracePt t="36196" x="2994025" y="2724150"/>
          <p14:tracePt t="36209" x="2987675" y="2719388"/>
          <p14:tracePt t="36216" x="2982913" y="2714625"/>
          <p14:tracePt t="36230" x="2978150" y="2714625"/>
          <p14:tracePt t="36292" x="2978150" y="2719388"/>
          <p14:tracePt t="36299" x="2982913" y="2719388"/>
          <p14:tracePt t="36306" x="2987675" y="2719388"/>
          <p14:tracePt t="36312" x="2987675" y="2728913"/>
          <p14:tracePt t="36320" x="2998788" y="2728913"/>
          <p14:tracePt t="36325" x="2998788" y="2733675"/>
          <p14:tracePt t="36333" x="3008313" y="2733675"/>
          <p14:tracePt t="36340" x="3013075" y="2733675"/>
          <p14:tracePt t="36347" x="3022600" y="2733675"/>
          <p14:tracePt t="36354" x="3043238" y="2733675"/>
          <p14:tracePt t="36360" x="3068638" y="2738438"/>
          <p14:tracePt t="36367" x="3097213" y="2738438"/>
          <p14:tracePt t="36374" x="3117850" y="2738438"/>
          <p14:tracePt t="36381" x="3136900" y="2738438"/>
          <p14:tracePt t="36389" x="3167063" y="2738438"/>
          <p14:tracePt t="36394" x="3197225" y="2738438"/>
          <p14:tracePt t="36401" x="3227388" y="2738438"/>
          <p14:tracePt t="36408" x="3267075" y="2738438"/>
          <p14:tracePt t="36414" x="3311525" y="2733675"/>
          <p14:tracePt t="36421" x="3351213" y="2733675"/>
          <p14:tracePt t="36429" x="3370263" y="2733675"/>
          <p14:tracePt t="36434" x="3405188" y="2738438"/>
          <p14:tracePt t="36442" x="3414713" y="2738438"/>
          <p14:tracePt t="36449" x="3440113" y="2744788"/>
          <p14:tracePt t="36455" x="3460750" y="2744788"/>
          <p14:tracePt t="36461" x="3470275" y="2744788"/>
          <p14:tracePt t="36470" x="3494088" y="2744788"/>
          <p14:tracePt t="36475" x="3514725" y="2744788"/>
          <p14:tracePt t="36483" x="3524250" y="2744788"/>
          <p14:tracePt t="36490" x="3554413" y="2744788"/>
          <p14:tracePt t="36497" x="3594100" y="2744788"/>
          <p14:tracePt t="36504" x="3619500" y="2744788"/>
          <p14:tracePt t="36510" x="3659188" y="2744788"/>
          <p14:tracePt t="36517" x="3698875" y="2744788"/>
          <p14:tracePt t="36524" x="3727450" y="2744788"/>
          <p14:tracePt t="36530" x="3757613" y="2744788"/>
          <p14:tracePt t="36538" x="3778250" y="2744788"/>
          <p14:tracePt t="36544" x="3802063" y="2744788"/>
          <p14:tracePt t="36552" x="3832225" y="2744788"/>
          <p14:tracePt t="36558" x="3841750" y="2744788"/>
          <p14:tracePt t="36565" x="3871913" y="2744788"/>
          <p14:tracePt t="36572" x="3886200" y="2744788"/>
          <p14:tracePt t="36579" x="3906838" y="2744788"/>
          <p14:tracePt t="36586" x="3925888" y="2744788"/>
          <p14:tracePt t="36591" x="3956050" y="2744788"/>
          <p14:tracePt t="36598" x="3986213" y="2744788"/>
          <p14:tracePt t="36605" x="4016375" y="2744788"/>
          <p14:tracePt t="36612" x="4046538" y="2744788"/>
          <p14:tracePt t="36620" x="4075113" y="2744788"/>
          <p14:tracePt t="36627" x="4114800" y="2744788"/>
          <p14:tracePt t="36634" x="4144963" y="2744788"/>
          <p14:tracePt t="36640" x="4175125" y="2749550"/>
          <p14:tracePt t="36647" x="4194175" y="2749550"/>
          <p14:tracePt t="36653" x="4233863" y="2749550"/>
          <p14:tracePt t="36660" x="4279900" y="2754313"/>
          <p14:tracePt t="36668" x="4319588" y="2754313"/>
          <p14:tracePt t="36674" x="4364038" y="2754313"/>
          <p14:tracePt t="36680" x="4413250" y="2754313"/>
          <p14:tracePt t="36688" x="4457700" y="2754313"/>
          <p14:tracePt t="36694" x="4497388" y="2754313"/>
          <p14:tracePt t="36702" x="4527550" y="2754313"/>
          <p14:tracePt t="36708" x="4557713" y="2754313"/>
          <p14:tracePt t="36715" x="4586288" y="2754313"/>
          <p14:tracePt t="36721" x="4616450" y="2754313"/>
          <p14:tracePt t="36728" x="4646613" y="2754313"/>
          <p14:tracePt t="36736" x="4695825" y="2754313"/>
          <p14:tracePt t="36742" x="4735513" y="2754313"/>
          <p14:tracePt t="36750" x="4779963" y="2744788"/>
          <p14:tracePt t="36756" x="4810125" y="2744788"/>
          <p14:tracePt t="36763" x="4840288" y="2733675"/>
          <p14:tracePt t="36770" x="4879975" y="2733675"/>
          <p14:tracePt t="36776" x="4905375" y="2733675"/>
          <p14:tracePt t="36785" x="4945063" y="2733675"/>
          <p14:tracePt t="36790" x="4973638" y="2733675"/>
          <p14:tracePt t="36796" x="5003800" y="2733675"/>
          <p14:tracePt t="36804" x="5043488" y="2733675"/>
          <p14:tracePt t="36810" x="5073650" y="2733675"/>
          <p14:tracePt t="36818" x="5103813" y="2733675"/>
          <p14:tracePt t="36824" x="5143500" y="2733675"/>
          <p14:tracePt t="36831" x="5172075" y="2733675"/>
          <p14:tracePt t="36838" x="5202238" y="2733675"/>
          <p14:tracePt t="36844" x="5222875" y="2733675"/>
          <p14:tracePt t="36852" x="5251450" y="2733675"/>
          <p14:tracePt t="36858" x="5272088" y="2733675"/>
          <p14:tracePt t="36864" x="5291138" y="2733675"/>
          <p14:tracePt t="36872" x="5316538" y="2733675"/>
          <p14:tracePt t="36878" x="5337175" y="2738438"/>
          <p14:tracePt t="36886" x="5365750" y="2744788"/>
          <p14:tracePt t="36893" x="5395913" y="2744788"/>
          <p14:tracePt t="36901" x="5410200" y="2754313"/>
          <p14:tracePt t="36906" x="5430838" y="2754313"/>
          <p14:tracePt t="36912" x="5449888" y="2754313"/>
          <p14:tracePt t="36920" x="5475288" y="2759075"/>
          <p14:tracePt t="36926" x="5495925" y="2759075"/>
          <p14:tracePt t="36933" x="5514975" y="2759075"/>
          <p14:tracePt t="36940" x="5540375" y="2768600"/>
          <p14:tracePt t="36946" x="5559425" y="2773363"/>
          <p14:tracePt t="36954" x="5580063" y="2773363"/>
          <p14:tracePt t="36960" x="5594350" y="2773363"/>
          <p14:tracePt t="36971" x="5624513" y="2784475"/>
          <p14:tracePt t="36975" x="5638800" y="2789238"/>
          <p14:tracePt t="36980" x="5659438" y="2789238"/>
          <p14:tracePt t="36988" x="5678488" y="2789238"/>
          <p14:tracePt t="36994" x="5708650" y="2789238"/>
          <p14:tracePt t="37002" x="5734050" y="2794000"/>
          <p14:tracePt t="37008" x="5753100" y="2803525"/>
          <p14:tracePt t="37016" x="5783263" y="2803525"/>
          <p14:tracePt t="37022" x="5803900" y="2803525"/>
          <p14:tracePt t="37028" x="5827713" y="2803525"/>
          <p14:tracePt t="37037" x="5837238" y="2808288"/>
          <p14:tracePt t="37042" x="5862638" y="2808288"/>
          <p14:tracePt t="37051" x="5872163" y="2819400"/>
          <p14:tracePt t="37057" x="5897563" y="2819400"/>
          <p14:tracePt t="37062" x="5907088" y="2819400"/>
          <p14:tracePt t="37069" x="5922963" y="2819400"/>
          <p14:tracePt t="37076" x="5932488" y="2819400"/>
          <p14:tracePt t="37085" x="5946775" y="2819400"/>
          <p14:tracePt t="37090" x="5956300" y="2819400"/>
          <p14:tracePt t="37097" x="5972175" y="2819400"/>
          <p14:tracePt t="37104" x="5991225" y="2819400"/>
          <p14:tracePt t="37110" x="6016625" y="2819400"/>
          <p14:tracePt t="37118" x="6035675" y="2819400"/>
          <p14:tracePt t="37125" x="6056313" y="2819400"/>
          <p14:tracePt t="37131" x="6075363" y="2819400"/>
          <p14:tracePt t="37138" x="6100763" y="2819400"/>
          <p14:tracePt t="37144" x="6121400" y="2819400"/>
          <p14:tracePt t="37152" x="6140450" y="2819400"/>
          <p14:tracePt t="37158" x="6170613" y="2813050"/>
          <p14:tracePt t="37166" x="6184900" y="2813050"/>
          <p14:tracePt t="37173" x="6215063" y="2808288"/>
          <p14:tracePt t="37179" x="6229350" y="2808288"/>
          <p14:tracePt t="37187" x="6249988" y="2808288"/>
          <p14:tracePt t="37192" x="6269038" y="2808288"/>
          <p14:tracePt t="37200" x="6284913" y="2798763"/>
          <p14:tracePt t="37207" x="6303963" y="2794000"/>
          <p14:tracePt t="37213" x="6319838" y="2794000"/>
          <p14:tracePt t="37220" x="6338888" y="2794000"/>
          <p14:tracePt t="37226" x="6359525" y="2794000"/>
          <p14:tracePt t="37235" x="6373813" y="2794000"/>
          <p14:tracePt t="37240" x="6394450" y="2794000"/>
          <p14:tracePt t="37247" x="6408738" y="2794000"/>
          <p14:tracePt t="37253" x="6413500" y="2794000"/>
          <p14:tracePt t="37260" x="6423025" y="2794000"/>
          <p14:tracePt t="37268" x="6429375" y="2794000"/>
          <p14:tracePt t="37274" x="6438900" y="2794000"/>
          <p14:tracePt t="37281" x="6448425" y="2794000"/>
          <p14:tracePt t="37289" x="6462713" y="2794000"/>
          <p14:tracePt t="37295" x="6473825" y="2794000"/>
          <p14:tracePt t="37303" x="6488113" y="2794000"/>
          <p14:tracePt t="37308" x="6508750" y="2794000"/>
          <p14:tracePt t="37315" x="6523038" y="2794000"/>
          <p14:tracePt t="37323" x="6532563" y="2784475"/>
          <p14:tracePt t="37329" x="6548438" y="2784475"/>
          <p14:tracePt t="37336" x="6562725" y="2779713"/>
          <p14:tracePt t="37342" x="6567488" y="2779713"/>
          <p14:tracePt t="37351" x="6577013" y="2779713"/>
          <p14:tracePt t="37357" x="6581775" y="2779713"/>
          <p14:tracePt t="37364" x="6588125" y="2779713"/>
          <p14:tracePt t="37370" x="6597650" y="2779713"/>
          <p14:tracePt t="37376" x="6602413" y="2779713"/>
          <p14:tracePt t="37479" x="6607175" y="2779713"/>
          <p14:tracePt t="39275" x="6592888" y="2779713"/>
          <p14:tracePt t="39282" x="6537325" y="2808288"/>
          <p14:tracePt t="39289" x="6469063" y="2847975"/>
          <p14:tracePt t="39295" x="6383338" y="2887663"/>
          <p14:tracePt t="39302" x="6299200" y="2932113"/>
          <p14:tracePt t="39308" x="6200775" y="2987675"/>
          <p14:tracePt t="39315" x="6126163" y="3027363"/>
          <p14:tracePt t="39323" x="6065838" y="3067050"/>
          <p14:tracePt t="39329" x="5972175" y="3111500"/>
          <p14:tracePt t="39337" x="5902325" y="3141663"/>
          <p14:tracePt t="39342" x="5818188" y="3160713"/>
          <p14:tracePt t="39350" x="5757863" y="3190875"/>
          <p14:tracePt t="39356" x="5689600" y="3221038"/>
          <p14:tracePt t="39364" x="5614988" y="3260725"/>
          <p14:tracePt t="39372" x="5570538" y="3300413"/>
          <p14:tracePt t="39376" x="5495925" y="3340100"/>
          <p14:tracePt t="39383" x="5435600" y="3394075"/>
          <p14:tracePt t="39391" x="5376863" y="3433763"/>
          <p14:tracePt t="39397" x="5302250" y="3494088"/>
          <p14:tracePt t="39405" x="5241925" y="3533775"/>
          <p14:tracePt t="39411" x="5183188" y="3573463"/>
          <p14:tracePt t="39418" x="5137150" y="3602038"/>
          <p14:tracePt t="39425" x="5087938" y="3641725"/>
          <p14:tracePt t="39432" x="5043488" y="3676650"/>
          <p14:tracePt t="39439" x="4984750" y="3716338"/>
          <p14:tracePt t="39445" x="4945063" y="3767138"/>
          <p14:tracePt t="39453" x="4879975" y="3825875"/>
          <p14:tracePt t="39459" x="4845050" y="3875088"/>
          <p14:tracePt t="39465" x="4795838" y="3935413"/>
          <p14:tracePt t="39473" x="4745038" y="3984625"/>
          <p14:tracePt t="39480" x="4716463" y="4019550"/>
          <p14:tracePt t="39487" x="4691063" y="4064000"/>
          <p14:tracePt t="39494" x="4651375" y="4113213"/>
          <p14:tracePt t="39500" x="4621213" y="4183063"/>
          <p14:tracePt t="39506" x="4576763" y="4283075"/>
          <p14:tracePt t="39513" x="4546600" y="4367213"/>
          <p14:tracePt t="39521" x="4527550" y="4437063"/>
          <p14:tracePt t="39527" x="4506913" y="4505325"/>
          <p14:tracePt t="39533" x="4502150" y="4535488"/>
          <p14:tracePt t="39540" x="4492625" y="4605338"/>
          <p14:tracePt t="39547" x="4483100" y="4659313"/>
          <p14:tracePt t="39556" x="4471988" y="4729163"/>
          <p14:tracePt t="39562" x="4471988" y="4794250"/>
          <p14:tracePt t="39570" x="4471988" y="4862513"/>
          <p14:tracePt t="39574" x="4471988" y="4913313"/>
          <p14:tracePt t="39581" x="4471988" y="4967288"/>
          <p14:tracePt t="39589" x="4487863" y="5037138"/>
          <p14:tracePt t="39595" x="4506913" y="5130800"/>
          <p14:tracePt t="39602" x="4527550" y="5230813"/>
          <p14:tracePt t="39610" x="4546600" y="5310188"/>
          <p14:tracePt t="39616" x="4567238" y="5368925"/>
          <p14:tracePt t="39623" x="4576763" y="5434013"/>
          <p14:tracePt t="39630" x="4586288" y="5503863"/>
          <p14:tracePt t="39636" x="4606925" y="5562600"/>
          <p14:tracePt t="39643" x="4616450" y="5627688"/>
          <p14:tracePt t="39649" x="4637088" y="5676900"/>
          <p14:tracePt t="39657" x="4651375" y="5721350"/>
          <p14:tracePt t="39663" x="4672013" y="5751513"/>
          <p14:tracePt t="39672" x="4695825" y="5786438"/>
          <p14:tracePt t="39678" x="4721225" y="5821363"/>
          <p14:tracePt t="39686" x="4779963" y="5861050"/>
          <p14:tracePt t="39690" x="4824413" y="5889625"/>
          <p14:tracePt t="39698" x="4884738" y="5919788"/>
          <p14:tracePt t="39706" x="4929188" y="5945188"/>
          <p14:tracePt t="39711" x="4964113" y="5964238"/>
          <p14:tracePt t="39719" x="4989513" y="5980113"/>
          <p14:tracePt t="39725" x="5018088" y="5994400"/>
          <p14:tracePt t="39731" x="5048250" y="5999163"/>
          <p14:tracePt t="39739" x="5064125" y="6008688"/>
          <p14:tracePt t="39746" x="5083175" y="6024563"/>
          <p14:tracePt t="39753" x="5108575" y="6029325"/>
          <p14:tracePt t="39759" x="5137150" y="6038850"/>
          <p14:tracePt t="39765" x="5153025" y="6043613"/>
          <p14:tracePt t="39772" x="5183188" y="6048375"/>
          <p14:tracePt t="39779" x="5192713" y="6059488"/>
          <p14:tracePt t="39788" x="5227638" y="6064250"/>
          <p14:tracePt t="39793" x="5237163" y="6064250"/>
          <p14:tracePt t="39800" x="5251450" y="6064250"/>
          <p14:tracePt t="39806" x="5257800" y="6064250"/>
          <p14:tracePt t="39814" x="5262563" y="6073775"/>
          <p14:tracePt t="39821" x="5272088" y="6073775"/>
          <p14:tracePt t="39828" x="5281613" y="6073775"/>
          <p14:tracePt t="39837" x="5286375" y="6073775"/>
          <p14:tracePt t="39841" x="5291138" y="6073775"/>
          <p14:tracePt t="39847" x="5297488" y="6073775"/>
          <p14:tracePt t="39861" x="5307013" y="6069013"/>
          <p14:tracePt t="39871" x="5316538" y="6069013"/>
          <p14:tracePt t="39875" x="5321300" y="6064250"/>
          <p14:tracePt t="39881" x="5330825" y="6059488"/>
          <p14:tracePt t="39889" x="5341938" y="6043613"/>
          <p14:tracePt t="39896" x="5346700" y="6038850"/>
          <p14:tracePt t="39904" x="5356225" y="6034088"/>
          <p14:tracePt t="39909" x="5365750" y="6019800"/>
          <p14:tracePt t="39916" x="5370513" y="6015038"/>
          <p14:tracePt t="39922" x="5381625" y="6008688"/>
          <p14:tracePt t="39929" x="5381625" y="5994400"/>
          <p14:tracePt t="39937" x="5386388" y="5989638"/>
          <p14:tracePt t="39944" x="5395913" y="5984875"/>
          <p14:tracePt t="39951" x="5395913" y="5980113"/>
          <p14:tracePt t="39958" x="5400675" y="5975350"/>
          <p14:tracePt t="39964" x="5405438" y="5959475"/>
          <p14:tracePt t="39970" x="5421313" y="5954713"/>
          <p14:tracePt t="39977" x="5426075" y="5949950"/>
          <p14:tracePt t="39984" x="5430838" y="5935663"/>
          <p14:tracePt t="39991" x="5445125" y="5919788"/>
          <p14:tracePt t="39997" x="5449888" y="5905500"/>
          <p14:tracePt t="40005" x="5465763" y="5895975"/>
          <p14:tracePt t="40011" x="5480050" y="5880100"/>
          <p14:tracePt t="40020" x="5484813" y="5865813"/>
          <p14:tracePt t="40026" x="5500688" y="5849938"/>
          <p14:tracePt t="40033" x="5500688" y="5840413"/>
          <p14:tracePt t="40040" x="5505450" y="5830888"/>
          <p14:tracePt t="40045" x="5510213" y="5826125"/>
          <p14:tracePt t="40053" x="5510213" y="5821363"/>
          <p14:tracePt t="40059" x="5519738" y="5816600"/>
          <p14:tracePt t="40066" x="5524500" y="5816600"/>
          <p14:tracePt t="40074" x="5524500" y="5810250"/>
          <p14:tracePt t="40094" x="5530850" y="5805488"/>
          <p14:tracePt t="40100" x="5535613" y="5805488"/>
          <p14:tracePt t="40114" x="5535613" y="5800725"/>
          <p14:tracePt t="40122" x="5540375" y="5791200"/>
          <p14:tracePt t="40127" x="5545138" y="5791200"/>
          <p14:tracePt t="40149" x="5549900" y="5791200"/>
          <p14:tracePt t="41562" x="5580063" y="5791200"/>
          <p14:tracePt t="41567" x="5629275" y="5791200"/>
          <p14:tracePt t="41574" x="5659438" y="5791200"/>
          <p14:tracePt t="41581" x="5708650" y="5791200"/>
          <p14:tracePt t="41590" x="5753100" y="5795963"/>
          <p14:tracePt t="41595" x="5792788" y="5795963"/>
          <p14:tracePt t="41604" x="5832475" y="5795963"/>
          <p14:tracePt t="41610" x="5862638" y="5795963"/>
          <p14:tracePt t="41616" x="5892800" y="5795963"/>
          <p14:tracePt t="41623" x="5911850" y="5795963"/>
          <p14:tracePt t="41630" x="5942013" y="5795963"/>
          <p14:tracePt t="41638" x="5972175" y="5795963"/>
          <p14:tracePt t="41643" x="6011863" y="5805488"/>
          <p14:tracePt t="41650" x="6046788" y="5810250"/>
          <p14:tracePt t="41657" x="6075363" y="5810250"/>
          <p14:tracePt t="41663" x="6116638" y="5821363"/>
          <p14:tracePt t="41671" x="6145213" y="5830888"/>
          <p14:tracePt t="41678" x="6200775" y="5830888"/>
          <p14:tracePt t="41684" x="6235700" y="5845175"/>
          <p14:tracePt t="41691" x="6259513" y="5845175"/>
          <p14:tracePt t="41698" x="6315075" y="5861050"/>
          <p14:tracePt t="41705" x="6343650" y="5861050"/>
          <p14:tracePt t="41711" x="6418263" y="5880100"/>
          <p14:tracePt t="41718" x="6473825" y="5889625"/>
          <p14:tracePt t="41724" x="6527800" y="5900738"/>
          <p14:tracePt t="41731" x="6611938" y="5919788"/>
          <p14:tracePt t="41740" x="6651625" y="5919788"/>
          <p14:tracePt t="41745" x="6696075" y="5929313"/>
          <p14:tracePt t="41753" x="6726238" y="5935663"/>
          <p14:tracePt t="41760" x="6770688" y="5945188"/>
          <p14:tracePt t="41765" x="6810375" y="5954713"/>
          <p14:tracePt t="41774" x="6840538" y="5954713"/>
          <p14:tracePt t="41779" x="6870700" y="5959475"/>
          <p14:tracePt t="41788" x="6905625" y="5969000"/>
          <p14:tracePt t="41793" x="6924675" y="5969000"/>
          <p14:tracePt t="41799" x="6945313" y="5969000"/>
          <p14:tracePt t="41807" x="6964363" y="5969000"/>
          <p14:tracePt t="41814" x="6989763" y="5969000"/>
          <p14:tracePt t="41822" x="6999288" y="5975350"/>
          <p14:tracePt t="41828" x="7015163" y="5984875"/>
          <p14:tracePt t="41834" x="7029450" y="5984875"/>
          <p14:tracePt t="41841" x="7038975" y="5984875"/>
          <p14:tracePt t="41847" x="7054850" y="5984875"/>
          <p14:tracePt t="41855" x="7073900" y="5984875"/>
          <p14:tracePt t="41861" x="7094538" y="5984875"/>
          <p14:tracePt t="41868" x="7123113" y="5984875"/>
          <p14:tracePt t="41875" x="7153275" y="5984875"/>
          <p14:tracePt t="41882" x="7183438" y="5984875"/>
          <p14:tracePt t="41889" x="7213600" y="5984875"/>
          <p14:tracePt t="41896" x="7253288" y="5984875"/>
          <p14:tracePt t="41903" x="7272338" y="5984875"/>
          <p14:tracePt t="41909" x="7302500" y="5984875"/>
          <p14:tracePt t="41915" x="7316788" y="5984875"/>
          <p14:tracePt t="41923" x="7337425" y="5984875"/>
          <p14:tracePt t="41929" x="7351713" y="5984875"/>
          <p14:tracePt t="41937" x="7356475" y="5984875"/>
          <p14:tracePt t="41943" x="7367588" y="5984875"/>
          <p14:tracePt t="41950" x="7381875" y="5984875"/>
          <p14:tracePt t="41957" x="7381875" y="5980113"/>
          <p14:tracePt t="41964" x="7391400" y="5980113"/>
          <p14:tracePt t="41984" x="7400925" y="5975350"/>
          <p14:tracePt t="42018" x="7407275" y="5975350"/>
          <p14:tracePt t="42026" x="7407275" y="5969000"/>
          <p14:tracePt t="42032" x="7407275" y="5964238"/>
          <p14:tracePt t="42045" x="7407275" y="5954713"/>
          <p14:tracePt t="42052" x="7407275" y="5940425"/>
          <p14:tracePt t="42059" x="7407275" y="5924550"/>
          <p14:tracePt t="42066" x="7407275" y="5915025"/>
          <p14:tracePt t="42074" x="7407275" y="5910263"/>
          <p14:tracePt t="42080" x="7407275" y="5895975"/>
          <p14:tracePt t="42088" x="7407275" y="5884863"/>
          <p14:tracePt t="42094" x="7407275" y="5880100"/>
          <p14:tracePt t="42100" x="7407275" y="5865813"/>
          <p14:tracePt t="42113" x="7407275" y="5856288"/>
          <p14:tracePt t="42230" x="7407275" y="5849938"/>
          <p14:tracePt t="42243" x="7412038" y="5840413"/>
          <p14:tracePt t="42250" x="7412038" y="5835650"/>
          <p14:tracePt t="42258" x="7412038" y="5830888"/>
          <p14:tracePt t="42263" x="7416800" y="5826125"/>
          <p14:tracePt t="42271" x="7416800" y="5821363"/>
          <p14:tracePt t="42278" x="7421563" y="5816600"/>
          <p14:tracePt t="42284" x="7426325" y="5800725"/>
          <p14:tracePt t="42292" x="7426325" y="5795963"/>
          <p14:tracePt t="42299" x="7426325" y="5791200"/>
          <p14:tracePt t="42307" x="7435850" y="5776913"/>
          <p14:tracePt t="42311" x="7440613" y="5765800"/>
          <p14:tracePt t="42318" x="7440613" y="5761038"/>
          <p14:tracePt t="42325" x="7440613" y="5746750"/>
          <p14:tracePt t="42332" x="7440613" y="5741988"/>
          <p14:tracePt t="42340" x="7440613" y="5730875"/>
          <p14:tracePt t="42346" x="7440613" y="5716588"/>
          <p14:tracePt t="42353" x="7440613" y="5711825"/>
          <p14:tracePt t="42360" x="7440613" y="5707063"/>
          <p14:tracePt t="42374" x="7440613" y="5702300"/>
          <p14:tracePt t="42389" x="7435850" y="5691188"/>
          <p14:tracePt t="42400" x="7435850" y="5686425"/>
          <p14:tracePt t="42415" x="7435850" y="5681663"/>
          <p14:tracePt t="42428" x="7435850" y="5676900"/>
          <p14:tracePt t="42653" x="7440613" y="5681663"/>
          <p14:tracePt t="42659" x="7440613" y="5686425"/>
          <p14:tracePt t="42666" x="7446963" y="5697538"/>
          <p14:tracePt t="42674" x="7451725" y="5702300"/>
          <p14:tracePt t="42680" x="7451725" y="5707063"/>
          <p14:tracePt t="42689" x="7451725" y="5716588"/>
          <p14:tracePt t="42701" x="7451725" y="5721350"/>
          <p14:tracePt t="42707" x="7451725" y="5730875"/>
          <p14:tracePt t="42722" x="7451725" y="5737225"/>
          <p14:tracePt t="42728" x="7451725" y="5741988"/>
          <p14:tracePt t="42742" x="7451725" y="5746750"/>
          <p14:tracePt t="42748" x="7451725" y="5751513"/>
          <p14:tracePt t="42757" x="7446963" y="5751513"/>
          <p14:tracePt t="42770" x="7440613" y="5751513"/>
          <p14:tracePt t="42776" x="7435850" y="5751513"/>
          <p14:tracePt t="42790" x="7431088" y="5751513"/>
          <p14:tracePt t="42796" x="7421563" y="5751513"/>
          <p14:tracePt t="42811" x="7412038" y="5751513"/>
          <p14:tracePt t="42817" x="7407275" y="5746750"/>
          <p14:tracePt t="42825" x="7400925" y="5746750"/>
          <p14:tracePt t="42830" x="7386638" y="5730875"/>
          <p14:tracePt t="42839" x="7381875" y="5726113"/>
          <p14:tracePt t="42845" x="7377113" y="5721350"/>
          <p14:tracePt t="42851" x="7361238" y="5716588"/>
          <p14:tracePt t="42858" x="7351713" y="5707063"/>
          <p14:tracePt t="42864" x="7337425" y="5691188"/>
          <p14:tracePt t="42872" x="7321550" y="5686425"/>
          <p14:tracePt t="42878" x="7307263" y="5672138"/>
          <p14:tracePt t="42886" x="7302500" y="5667375"/>
          <p14:tracePt t="42892" x="7297738" y="5657850"/>
          <p14:tracePt t="42898" x="7281863" y="5641975"/>
          <p14:tracePt t="42906" x="7281863" y="5627688"/>
          <p14:tracePt t="42913" x="7277100" y="5622925"/>
          <p14:tracePt t="42919" x="7272338" y="5618163"/>
          <p14:tracePt t="42926" x="7272338" y="5602288"/>
          <p14:tracePt t="42932" x="7272338" y="5597525"/>
          <p14:tracePt t="42940" x="7272338" y="5592763"/>
          <p14:tracePt t="42947" x="7272338" y="5583238"/>
          <p14:tracePt t="42955" x="7272338" y="5578475"/>
          <p14:tracePt t="42961" x="7272338" y="5572125"/>
          <p14:tracePt t="42968" x="7272338" y="5562600"/>
          <p14:tracePt t="42974" x="7272338" y="5557838"/>
          <p14:tracePt t="42981" x="7272338" y="5553075"/>
          <p14:tracePt t="42988" x="7272338" y="5548313"/>
          <p14:tracePt t="42995" x="7277100" y="5532438"/>
          <p14:tracePt t="43001" x="7277100" y="5527675"/>
          <p14:tracePt t="43009" x="7281863" y="5518150"/>
          <p14:tracePt t="43014" x="7292975" y="5503863"/>
          <p14:tracePt t="43022" x="7292975" y="5492750"/>
          <p14:tracePt t="43028" x="7297738" y="5478463"/>
          <p14:tracePt t="43035" x="7302500" y="5464175"/>
          <p14:tracePt t="43042" x="7302500" y="5457825"/>
          <p14:tracePt t="43049" x="7312025" y="5443538"/>
          <p14:tracePt t="43056" x="7316788" y="5438775"/>
          <p14:tracePt t="43062" x="7316788" y="5434013"/>
          <p14:tracePt t="43070" x="7321550" y="5434013"/>
          <p14:tracePt t="43076" x="7327900" y="5429250"/>
          <p14:tracePt t="43084" x="7332663" y="5424488"/>
          <p14:tracePt t="43091" x="7337425" y="5424488"/>
          <p14:tracePt t="43096" x="7342188" y="5418138"/>
          <p14:tracePt t="43104" x="7351713" y="5413375"/>
          <p14:tracePt t="43110" x="7356475" y="5413375"/>
          <p14:tracePt t="43117" x="7367588" y="5403850"/>
          <p14:tracePt t="43124" x="7381875" y="5399088"/>
          <p14:tracePt t="43130" x="7391400" y="5399088"/>
          <p14:tracePt t="43139" x="7407275" y="5399088"/>
          <p14:tracePt t="43144" x="7421563" y="5399088"/>
          <p14:tracePt t="43152" x="7431088" y="5399088"/>
          <p14:tracePt t="43174" x="7470775" y="5399088"/>
          <p14:tracePt t="43178" x="7491413" y="5399088"/>
          <p14:tracePt t="43185" x="7505700" y="5408613"/>
          <p14:tracePt t="43192" x="7526338" y="5408613"/>
          <p14:tracePt t="43199" x="7550150" y="5424488"/>
          <p14:tracePt t="43206" x="7559675" y="5429250"/>
          <p14:tracePt t="43213" x="7575550" y="5438775"/>
          <p14:tracePt t="43219" x="7589838" y="5448300"/>
          <p14:tracePt t="43226" x="7594600" y="5448300"/>
          <p14:tracePt t="43233" x="7599363" y="5457825"/>
          <p14:tracePt t="43241" x="7605713" y="5464175"/>
          <p14:tracePt t="43254" x="7605713" y="5468938"/>
          <p14:tracePt t="43260" x="7615238" y="5473700"/>
          <p14:tracePt t="43275" x="7615238" y="5478463"/>
          <p14:tracePt t="43281" x="7615238" y="5483225"/>
          <p14:tracePt t="43290" x="7615238" y="5487988"/>
          <p14:tracePt t="43295" x="7620000" y="5503863"/>
          <p14:tracePt t="43301" x="7624763" y="5522913"/>
          <p14:tracePt t="43308" x="7624763" y="5538788"/>
          <p14:tracePt t="43315" x="7634288" y="5553075"/>
          <p14:tracePt t="43322" x="7640638" y="5572125"/>
          <p14:tracePt t="43328" x="7640638" y="5583238"/>
          <p14:tracePt t="43335" x="7640638" y="5597525"/>
          <p14:tracePt t="43342" x="7640638" y="5611813"/>
          <p14:tracePt t="43350" x="7640638" y="5618163"/>
          <p14:tracePt t="43355" x="7640638" y="5627688"/>
          <p14:tracePt t="43362" x="7640638" y="5632450"/>
          <p14:tracePt t="43369" x="7640638" y="5637213"/>
          <p14:tracePt t="43376" x="7640638" y="5651500"/>
          <p14:tracePt t="43383" x="7640638" y="5657850"/>
          <p14:tracePt t="43391" x="7640638" y="5662613"/>
          <p14:tracePt t="43396" x="7640638" y="5676900"/>
          <p14:tracePt t="43410" x="7640638" y="5686425"/>
          <p14:tracePt t="43425" x="7640638" y="5691188"/>
          <p14:tracePt t="43431" x="7640638" y="5697538"/>
          <p14:tracePt t="43444" x="7634288" y="5707063"/>
          <p14:tracePt t="43451" x="7634288" y="5711825"/>
          <p14:tracePt t="43459" x="7629525" y="5716588"/>
          <p14:tracePt t="43465" x="7624763" y="5721350"/>
          <p14:tracePt t="43474" x="7624763" y="5730875"/>
          <p14:tracePt t="43480" x="7615238" y="5737225"/>
          <p14:tracePt t="43486" x="7610475" y="5746750"/>
          <p14:tracePt t="43493" x="7605713" y="5751513"/>
          <p14:tracePt t="43499" x="7599363" y="5756275"/>
          <p14:tracePt t="43507" x="7589838" y="5761038"/>
          <p14:tracePt t="43512" x="7589838" y="5765800"/>
          <p14:tracePt t="43519" x="7575550" y="5765800"/>
          <p14:tracePt t="43527" x="7575550" y="5770563"/>
          <p14:tracePt t="43533" x="7570788" y="5781675"/>
          <p14:tracePt t="43541" x="7566025" y="5781675"/>
          <p14:tracePt t="43547" x="7559675" y="5786438"/>
          <p14:tracePt t="43555" x="7554913" y="5791200"/>
          <p14:tracePt t="43560" x="7545388" y="5791200"/>
          <p14:tracePt t="43567" x="7540625" y="5795963"/>
          <p14:tracePt t="43575" x="7531100" y="5800725"/>
          <p14:tracePt t="43581" x="7526338" y="5800725"/>
          <p14:tracePt t="43589" x="7519988" y="5800725"/>
          <p14:tracePt t="43594" x="7505700" y="5800725"/>
          <p14:tracePt t="43601" x="7500938" y="5805488"/>
          <p14:tracePt t="43609" x="7491413" y="5805488"/>
          <p14:tracePt t="43615" x="7475538" y="5805488"/>
          <p14:tracePt t="43623" x="7470775" y="5816600"/>
          <p14:tracePt t="43629" x="7456488" y="5816600"/>
          <p14:tracePt t="43634" x="7446963" y="5816600"/>
          <p14:tracePt t="43642" x="7440613" y="5816600"/>
          <p14:tracePt t="43649" x="7435850" y="5816600"/>
          <p14:tracePt t="43657" x="7421563" y="5816600"/>
          <p14:tracePt t="43663" x="7416800" y="5816600"/>
          <p14:tracePt t="43670" x="7412038" y="5816600"/>
          <p14:tracePt t="43677" x="7396163" y="5816600"/>
          <p14:tracePt t="43692" x="7386638" y="5816600"/>
          <p14:tracePt t="43697" x="7381875" y="5816600"/>
          <p14:tracePt t="43705" x="7377113" y="5810250"/>
          <p14:tracePt t="43711" x="7361238" y="5805488"/>
          <p14:tracePt t="43717" x="7356475" y="5805488"/>
          <p14:tracePt t="43724" x="7351713" y="5800725"/>
          <p14:tracePt t="43731" x="7346950" y="5795963"/>
          <p14:tracePt t="43739" x="7342188" y="5795963"/>
          <p14:tracePt t="43745" x="7332663" y="5791200"/>
          <p14:tracePt t="43751" x="7327900" y="5786438"/>
          <p14:tracePt t="43759" x="7327900" y="5770563"/>
          <p14:tracePt t="43765" x="7321550" y="5770563"/>
          <p14:tracePt t="43773" x="7316788" y="5765800"/>
          <p14:tracePt t="43779" x="7316788" y="5761038"/>
          <p14:tracePt t="43785" x="7312025" y="5746750"/>
          <p14:tracePt t="43792" x="7307263" y="5741988"/>
          <p14:tracePt t="43799" x="7307263" y="5737225"/>
          <p14:tracePt t="43807" x="7302500" y="5730875"/>
          <p14:tracePt t="43813" x="7292975" y="5726113"/>
          <p14:tracePt t="43820" x="7292975" y="5711825"/>
          <p14:tracePt t="43827" x="7292975" y="5707063"/>
          <p14:tracePt t="43833" x="7292975" y="5702300"/>
          <p14:tracePt t="43842" x="7292975" y="5691188"/>
          <p14:tracePt t="43847" x="7292975" y="5676900"/>
          <p14:tracePt t="43856" x="7292975" y="5667375"/>
          <p14:tracePt t="43861" x="7292975" y="5651500"/>
          <p14:tracePt t="43868" x="7292975" y="5637213"/>
          <p14:tracePt t="43875" x="7292975" y="5627688"/>
          <p14:tracePt t="43882" x="7292975" y="5611813"/>
          <p14:tracePt t="43889" x="7297738" y="5607050"/>
          <p14:tracePt t="43895" x="7302500" y="5602288"/>
          <p14:tracePt t="43902" x="7302500" y="5592763"/>
          <p14:tracePt t="43916" x="7302500" y="5588000"/>
          <p14:tracePt t="43923" x="7307263" y="5578475"/>
          <p14:tracePt t="43936" x="7312025" y="5578475"/>
          <p14:tracePt t="43944" x="7312025" y="5572125"/>
          <p14:tracePt t="43950" x="7316788" y="5567363"/>
          <p14:tracePt t="43958" x="7321550" y="5567363"/>
          <p14:tracePt t="43963" x="7327900" y="5562600"/>
          <p14:tracePt t="43970" x="7332663" y="5557838"/>
          <p14:tracePt t="43977" x="7346950" y="5553075"/>
          <p14:tracePt t="43983" x="7367588" y="5543550"/>
          <p14:tracePt t="43991" x="7381875" y="5527675"/>
          <p14:tracePt t="43997" x="7386638" y="5522913"/>
          <p14:tracePt t="44006" x="7400925" y="5518150"/>
          <p14:tracePt t="44011" x="7407275" y="5518150"/>
          <p14:tracePt t="44018" x="7412038" y="5513388"/>
          <p14:tracePt t="44025" x="7412038" y="5508625"/>
          <p14:tracePt t="44031" x="7416800" y="5508625"/>
          <p14:tracePt t="44039" x="7421563" y="5508625"/>
          <p14:tracePt t="44052" x="7431088" y="5508625"/>
          <p14:tracePt t="44060" x="7435850" y="5508625"/>
          <p14:tracePt t="44076" x="7440613" y="5508625"/>
          <p14:tracePt t="44079" x="7446963" y="5508625"/>
          <p14:tracePt t="44099" x="7451725" y="5508625"/>
          <p14:tracePt t="44107" x="7456488" y="5508625"/>
          <p14:tracePt t="44113" x="7470775" y="5508625"/>
          <p14:tracePt t="44120" x="7491413" y="5513388"/>
          <p14:tracePt t="44127" x="7526338" y="5532438"/>
          <p14:tracePt t="44143" x="7589838" y="5583238"/>
          <p14:tracePt t="44148" x="7624763" y="5607050"/>
          <p14:tracePt t="44156" x="7650163" y="5632450"/>
          <p14:tracePt t="44161" x="7669213" y="5646738"/>
          <p14:tracePt t="44168" x="7685088" y="5662613"/>
          <p14:tracePt t="44176" x="7689850" y="5667375"/>
          <p14:tracePt t="44181" x="7699375" y="5672138"/>
          <p14:tracePt t="44190" x="7704138" y="5676900"/>
          <p14:tracePt t="44195" x="7704138" y="5681663"/>
          <p14:tracePt t="44203" x="7708900" y="5681663"/>
          <p14:tracePt t="44209" x="7708900" y="5686425"/>
          <p14:tracePt t="44216" x="7708900" y="5691188"/>
          <p14:tracePt t="44250" x="7708900" y="5702300"/>
          <p14:tracePt t="44258" x="7708900" y="5707063"/>
          <p14:tracePt t="44270" x="7708900" y="5711825"/>
          <p14:tracePt t="44278" x="7708900" y="5716588"/>
          <p14:tracePt t="44293" x="7708900" y="5721350"/>
          <p14:tracePt t="44297" x="7708900" y="5726113"/>
          <p14:tracePt t="44311" x="7708900" y="5730875"/>
          <p14:tracePt t="44318" x="7708900" y="5741988"/>
          <p14:tracePt t="44332" x="7708900" y="5751513"/>
          <p14:tracePt t="44346" x="7708900" y="5765800"/>
          <p14:tracePt t="44353" x="7708900" y="5770563"/>
          <p14:tracePt t="44359" x="7699375" y="5776913"/>
          <p14:tracePt t="44366" x="7694613" y="5786438"/>
          <p14:tracePt t="44373" x="7694613" y="5795963"/>
          <p14:tracePt t="44379" x="7689850" y="5800725"/>
          <p14:tracePt t="44386" x="7685088" y="5810250"/>
          <p14:tracePt t="44401" x="7680325" y="5816600"/>
          <p14:tracePt t="44408" x="7669213" y="5826125"/>
          <p14:tracePt t="44414" x="7664450" y="5830888"/>
          <p14:tracePt t="44420" x="7659688" y="5835650"/>
          <p14:tracePt t="44427" x="7650163" y="5845175"/>
          <p14:tracePt t="44434" x="7634288" y="5845175"/>
          <p14:tracePt t="44442" x="7620000" y="5856288"/>
          <p14:tracePt t="44447" x="7610475" y="5856288"/>
          <p14:tracePt t="44455" x="7594600" y="5861050"/>
          <p14:tracePt t="44461" x="7580313" y="5865813"/>
          <p14:tracePt t="44468" x="7570788" y="5865813"/>
          <p14:tracePt t="44476" x="7554913" y="5875338"/>
          <p14:tracePt t="44483" x="7540625" y="5875338"/>
          <p14:tracePt t="44491" x="7531100" y="5875338"/>
          <p14:tracePt t="44495" x="7515225" y="5875338"/>
          <p14:tracePt t="44502" x="7510463" y="5875338"/>
          <p14:tracePt t="44510" x="7505700" y="5875338"/>
          <p14:tracePt t="44516" x="7500938" y="5875338"/>
          <p14:tracePt t="44524" x="7496175" y="5875338"/>
          <p14:tracePt t="44536" x="7480300" y="5875338"/>
          <p14:tracePt t="44550" x="7475538" y="5875338"/>
          <p14:tracePt t="44558" x="7470775" y="5875338"/>
          <p14:tracePt t="44564" x="7466013" y="5875338"/>
          <p14:tracePt t="44570" x="7461250" y="5875338"/>
          <p14:tracePt t="44578" x="7456488" y="5875338"/>
          <p14:tracePt t="44584" x="7451725" y="5875338"/>
          <p14:tracePt t="44592" x="7440613" y="5870575"/>
          <p14:tracePt t="44598" x="7435850" y="5861050"/>
          <p14:tracePt t="44612" x="7431088" y="5856288"/>
          <p14:tracePt t="44618" x="7426325" y="5856288"/>
          <p14:tracePt t="44626" x="7412038" y="5849938"/>
          <p14:tracePt t="44632" x="7412038" y="5845175"/>
          <p14:tracePt t="44640" x="7400925" y="5845175"/>
          <p14:tracePt t="44645" x="7400925" y="5840413"/>
          <p14:tracePt t="44652" x="7396163" y="5835650"/>
          <p14:tracePt t="44660" x="7391400" y="5835650"/>
          <p14:tracePt t="44667" x="7391400" y="5826125"/>
          <p14:tracePt t="44675" x="7386638" y="5826125"/>
          <p14:tracePt t="44680" x="7381875" y="5826125"/>
          <p14:tracePt t="44687" x="7381875" y="5821363"/>
          <p14:tracePt t="44715" x="7381875" y="5816600"/>
          <p14:tracePt t="44720" x="7372350" y="5810250"/>
          <p14:tracePt t="44734" x="7372350" y="5805488"/>
          <p14:tracePt t="44748" x="7367588" y="5800725"/>
          <p14:tracePt t="44790" x="7367588" y="5795963"/>
          <p14:tracePt t="44872" x="7367588" y="5791200"/>
          <p14:tracePt t="45254" x="7361238" y="5791200"/>
          <p14:tracePt t="48612" x="7356475" y="5791200"/>
          <p14:tracePt t="48700" x="7351713" y="5791200"/>
          <p14:tracePt t="48796" x="7346950" y="5791200"/>
          <p14:tracePt t="48871" x="7342188" y="5791200"/>
          <p14:tracePt t="48891" x="7342188" y="5795963"/>
          <p14:tracePt t="48959" x="7332663" y="5795963"/>
          <p14:tracePt t="48980" x="7327900" y="5795963"/>
          <p14:tracePt t="49001" x="7321550" y="5795963"/>
          <p14:tracePt t="49008" x="7316788" y="5795963"/>
          <p14:tracePt t="49022" x="7312025" y="5795963"/>
          <p14:tracePt t="49029" x="7307263" y="5795963"/>
          <p14:tracePt t="49042" x="7302500" y="5795963"/>
          <p14:tracePt t="49055" x="7292975" y="5795963"/>
          <p14:tracePt t="49062" x="7286625" y="5795963"/>
          <p14:tracePt t="49076" x="7277100" y="5795963"/>
          <p14:tracePt t="49083" x="7272338" y="5795963"/>
          <p14:tracePt t="49089" x="7267575" y="5795963"/>
          <p14:tracePt t="49096" x="7253288" y="5795963"/>
          <p14:tracePt t="49102" x="7242175" y="5795963"/>
          <p14:tracePt t="49109" x="7227888" y="5795963"/>
          <p14:tracePt t="49116" x="7223125" y="5795963"/>
          <p14:tracePt t="49123" x="7213600" y="5795963"/>
          <p14:tracePt t="49131" x="7202488" y="5795963"/>
          <p14:tracePt t="49136" x="7192963" y="5795963"/>
          <p14:tracePt t="49144" x="7178675" y="5795963"/>
          <p14:tracePt t="49150" x="7173913" y="5795963"/>
          <p14:tracePt t="49161" x="7162800" y="5795963"/>
          <p14:tracePt t="49164" x="7148513" y="5795963"/>
          <p14:tracePt t="49171" x="7134225" y="5786438"/>
          <p14:tracePt t="49178" x="7123113" y="5786438"/>
          <p14:tracePt t="49184" x="7104063" y="5786438"/>
          <p14:tracePt t="49191" x="7078663" y="5781675"/>
          <p14:tracePt t="49198" x="7059613" y="5781675"/>
          <p14:tracePt t="49205" x="7029450" y="5765800"/>
          <p14:tracePt t="49213" x="6985000" y="5756275"/>
          <p14:tracePt t="49219" x="6940550" y="5746750"/>
          <p14:tracePt t="49226" x="6894513" y="5726113"/>
          <p14:tracePt t="49232" x="6850063" y="5702300"/>
          <p14:tracePt t="49239" x="6815138" y="5676900"/>
          <p14:tracePt t="49246" x="6781800" y="5646738"/>
          <p14:tracePt t="49253" x="6731000" y="5611813"/>
          <p14:tracePt t="49259" x="6672263" y="5548313"/>
          <p14:tracePt t="49266" x="6621463" y="5487988"/>
          <p14:tracePt t="49273" x="6557963" y="5403850"/>
          <p14:tracePt t="49280" x="6513513" y="5305425"/>
          <p14:tracePt t="49287" x="6457950" y="5219700"/>
          <p14:tracePt t="49294" x="6429375" y="5135563"/>
          <p14:tracePt t="49300" x="6399213" y="5051425"/>
          <p14:tracePt t="49308" x="6364288" y="4957763"/>
          <p14:tracePt t="49314" x="6334125" y="4822825"/>
          <p14:tracePt t="49321" x="6319838" y="4719638"/>
          <p14:tracePt t="49328" x="6299200" y="4619625"/>
          <p14:tracePt t="49335" x="6299200" y="4516438"/>
          <p14:tracePt t="49342" x="6299200" y="4357688"/>
          <p14:tracePt t="49348" x="6308725" y="4183063"/>
          <p14:tracePt t="49355" x="6319838" y="4054475"/>
          <p14:tracePt t="49363" x="6338888" y="3935413"/>
          <p14:tracePt t="49369" x="6388100" y="3756025"/>
          <p14:tracePt t="49376" x="6413500" y="3652838"/>
          <p14:tracePt t="49382" x="6434138" y="3568700"/>
          <p14:tracePt t="49390" x="6453188" y="3482975"/>
          <p14:tracePt t="49397" x="6473825" y="3403600"/>
          <p14:tracePt t="49404" x="6483350" y="3324225"/>
          <p14:tracePt t="49413" x="6492875" y="3255963"/>
          <p14:tracePt t="49416" x="6492875" y="3216275"/>
          <p14:tracePt t="49424" x="6492875" y="3160713"/>
          <p14:tracePt t="49430" x="6492875" y="3116263"/>
          <p14:tracePt t="49437" x="6492875" y="3076575"/>
          <p14:tracePt t="49445" x="6492875" y="3046413"/>
          <p14:tracePt t="49451" x="6483350" y="3001963"/>
          <p14:tracePt t="49457" x="6462713" y="2947988"/>
          <p14:tracePt t="49464" x="6434138" y="2887663"/>
          <p14:tracePt t="49472" x="6403975" y="2828925"/>
          <p14:tracePt t="49479" x="6364288" y="2768600"/>
          <p14:tracePt t="49485" x="6324600" y="2724150"/>
          <p14:tracePt t="49492" x="6299200" y="2689225"/>
          <p14:tracePt t="49498" x="6264275" y="2649538"/>
          <p14:tracePt t="49505" x="6215063" y="2614613"/>
          <p14:tracePt t="49513" x="6180138" y="2574925"/>
          <p14:tracePt t="49519" x="6145213" y="2551113"/>
          <p14:tracePt t="49526" x="6096000" y="2500313"/>
          <p14:tracePt t="49533" x="6035675" y="2460625"/>
          <p14:tracePt t="49540" x="5967413" y="2411413"/>
          <p14:tracePt t="49547" x="5902325" y="2362200"/>
          <p14:tracePt t="49553" x="5832475" y="2332038"/>
          <p14:tracePt t="49562" x="5738813" y="2287588"/>
          <p14:tracePt t="49567" x="5678488" y="2257425"/>
          <p14:tracePt t="49573" x="5594350" y="2228850"/>
          <p14:tracePt t="49580" x="5510213" y="2193925"/>
          <p14:tracePt t="49587" x="5440363" y="2173288"/>
          <p14:tracePt t="49597" x="5386388" y="2159000"/>
          <p14:tracePt t="49601" x="5326063" y="2138363"/>
          <p14:tracePt t="49608" x="5281613" y="2119313"/>
          <p14:tracePt t="49614" x="5246688" y="2103438"/>
          <p14:tracePt t="49621" x="5218113" y="2084388"/>
          <p14:tracePt t="49629" x="5202238" y="2074863"/>
          <p14:tracePt t="49635" x="5187950" y="2063750"/>
          <p14:tracePt t="49642" x="5167313" y="2049463"/>
          <p14:tracePt t="49648" x="5143500" y="2035175"/>
          <p14:tracePt t="49656" x="5122863" y="2019300"/>
          <p14:tracePt t="49663" x="5097463" y="2005013"/>
          <p14:tracePt t="49669" x="5078413" y="1989138"/>
          <p14:tracePt t="49676" x="5068888" y="1979613"/>
          <p14:tracePt t="49683" x="5057775" y="1979613"/>
          <p14:tracePt t="49689" x="5003800" y="1925638"/>
          <p14:tracePt t="49696" x="4989513" y="1916113"/>
          <p14:tracePt t="49703" x="4954588" y="1870075"/>
          <p14:tracePt t="49712" x="4949825" y="1865313"/>
          <p14:tracePt t="49716" x="4945063" y="1860550"/>
          <p14:tracePt t="49724" x="4938713" y="1860550"/>
          <p14:tracePt t="49731" x="4933950" y="1860550"/>
          <p14:tracePt t="49745" x="4924425" y="1860550"/>
          <p14:tracePt t="50059" x="4929188" y="1900238"/>
          <p14:tracePt t="50066" x="4949825" y="1984375"/>
          <p14:tracePt t="50073" x="4984750" y="2103438"/>
          <p14:tracePt t="50080" x="5038725" y="2376488"/>
          <p14:tracePt t="50085" x="5064125" y="2551113"/>
          <p14:tracePt t="50092" x="5127625" y="2843213"/>
          <p14:tracePt t="50100" x="5227638" y="3344863"/>
          <p14:tracePt t="50106" x="5257800" y="3443288"/>
          <p14:tracePt t="50114" x="5337175" y="3851275"/>
          <p14:tracePt t="50119" x="5370513" y="4010025"/>
          <p14:tracePt t="50127" x="5400675" y="4262438"/>
          <p14:tracePt t="50133" x="5435600" y="4521200"/>
          <p14:tracePt t="50141" x="5445125" y="4624388"/>
          <p14:tracePt t="50147" x="5456238" y="4708525"/>
          <p14:tracePt t="50164" x="5465763" y="4829175"/>
          <p14:tracePt t="50167" x="5465763" y="4897438"/>
          <p14:tracePt t="50175" x="5475288" y="4953000"/>
          <p14:tracePt t="50181" x="5475288" y="4992688"/>
          <p14:tracePt t="50188" x="5480050" y="5037138"/>
          <p14:tracePt t="50196" x="5491163" y="5081588"/>
          <p14:tracePt t="50202" x="5491163" y="5121275"/>
          <p14:tracePt t="50210" x="5500688" y="5175250"/>
          <p14:tracePt t="50215" x="5510213" y="5280025"/>
          <p14:tracePt t="50222" x="5530850" y="5389563"/>
          <p14:tracePt t="50230" x="5545138" y="5508625"/>
          <p14:tracePt t="50235" x="5554663" y="5592763"/>
          <p14:tracePt t="50243" x="5554663" y="5672138"/>
          <p14:tracePt t="50249" x="5564188" y="5737225"/>
          <p14:tracePt t="50257" x="5564188" y="5791200"/>
          <p14:tracePt t="50264" x="5564188" y="5821363"/>
          <p14:tracePt t="50270" x="5564188" y="5840413"/>
          <p14:tracePt t="50277" x="5564188" y="5849938"/>
          <p14:tracePt t="50283" x="5564188" y="5856288"/>
          <p14:tracePt t="50290" x="5564188" y="5861050"/>
          <p14:tracePt t="50297" x="5559425" y="5861050"/>
          <p14:tracePt t="50304" x="5554663" y="5861050"/>
          <p14:tracePt t="50312" x="5545138" y="5861050"/>
          <p14:tracePt t="50318" x="5530850" y="5861050"/>
          <p14:tracePt t="50325" x="5514975" y="5849938"/>
          <p14:tracePt t="50332" x="5495925" y="5845175"/>
          <p14:tracePt t="50338" x="5480050" y="5835650"/>
          <p14:tracePt t="50346" x="5470525" y="5821363"/>
          <p14:tracePt t="50351" x="5456238" y="5810250"/>
          <p14:tracePt t="50359" x="5440363" y="5795963"/>
          <p14:tracePt t="50365" x="5426075" y="5781675"/>
          <p14:tracePt t="50372" x="5410200" y="5765800"/>
          <p14:tracePt t="50380" x="5395913" y="5751513"/>
          <p14:tracePt t="50387" x="5381625" y="5737225"/>
          <p14:tracePt t="50393" x="5370513" y="5730875"/>
          <p14:tracePt t="50399" x="5356225" y="5716588"/>
          <p14:tracePt t="50407" x="5351463" y="5711825"/>
          <p14:tracePt t="50413" x="5341938" y="5697538"/>
          <p14:tracePt t="50420" x="5330825" y="5697538"/>
          <p14:tracePt t="50429" x="5326063" y="5686425"/>
          <p14:tracePt t="50433" x="5316538" y="5686425"/>
          <p14:tracePt t="50448" x="5311775" y="5686425"/>
          <p14:tracePt t="50454" x="5307013" y="5686425"/>
          <p14:tracePt t="50468" x="5302250" y="5686425"/>
          <p14:tracePt t="50475" x="5297488" y="5686425"/>
          <p14:tracePt t="50489" x="5291138" y="5686425"/>
          <p14:tracePt t="50496" x="5286375" y="5686425"/>
          <p14:tracePt t="50502" x="5272088" y="5686425"/>
          <p14:tracePt t="50515" x="5262563" y="5686425"/>
          <p14:tracePt t="50531" x="5246688" y="5686425"/>
          <p14:tracePt t="50544" x="5241925" y="5686425"/>
          <p14:tracePt t="50549" x="5237163" y="5681663"/>
          <p14:tracePt t="50556" x="5222875" y="5672138"/>
          <p14:tracePt t="50564" x="5211763" y="5672138"/>
          <p14:tracePt t="50570" x="5207000" y="5672138"/>
          <p14:tracePt t="50578" x="5197475" y="5672138"/>
          <p14:tracePt t="50584" x="5187950" y="5667375"/>
          <p14:tracePt t="50598" x="5183188" y="5667375"/>
          <p14:tracePt t="50605" x="5176838" y="5667375"/>
          <p14:tracePt t="50618" x="5167313" y="5667375"/>
          <p14:tracePt t="50624" x="5162550" y="5667375"/>
          <p14:tracePt t="50646" x="5157788" y="5667375"/>
          <p14:tracePt t="50680" x="5153025" y="5662613"/>
          <p14:tracePt t="50700" x="5148263" y="5662613"/>
          <p14:tracePt t="50714" x="5143500" y="5662613"/>
          <p14:tracePt t="50754" x="5137150" y="5662613"/>
          <p14:tracePt t="50762" x="5132388" y="5662613"/>
          <p14:tracePt t="50776" x="5122863" y="5662613"/>
          <p14:tracePt t="50782" x="5118100" y="5662613"/>
          <p14:tracePt t="50796" x="5113338" y="5662613"/>
          <p14:tracePt t="50803" x="5108575" y="5662613"/>
          <p14:tracePt t="50815" x="5103813" y="5662613"/>
          <p14:tracePt t="50822" x="5097463" y="5662613"/>
          <p14:tracePt t="50836" x="5092700" y="5662613"/>
          <p14:tracePt t="50843" x="5083175" y="5662613"/>
          <p14:tracePt t="50857" x="5078413" y="5662613"/>
          <p14:tracePt t="50864" x="5073650" y="5662613"/>
          <p14:tracePt t="50870" x="5073650" y="5657850"/>
          <p14:tracePt t="50879" x="5073650" y="5651500"/>
          <p14:tracePt t="50891" x="5073650" y="5637213"/>
          <p14:tracePt t="50897" x="5073650" y="5632450"/>
          <p14:tracePt t="50904" x="5073650" y="5627688"/>
          <p14:tracePt t="50912" x="5073650" y="5618163"/>
          <p14:tracePt t="50927" x="5073650" y="5607050"/>
          <p14:tracePt t="50932" x="5073650" y="5602288"/>
          <p14:tracePt t="50961" x="5073650" y="5597525"/>
          <p14:tracePt t="50966" x="5073650" y="5592763"/>
          <p14:tracePt t="50987" x="5078413" y="5592763"/>
          <p14:tracePt t="51000" x="5092700" y="5592763"/>
          <p14:tracePt t="51008" x="5097463" y="5592763"/>
          <p14:tracePt t="51014" x="5103813" y="5592763"/>
          <p14:tracePt t="51020" x="5118100" y="5592763"/>
          <p14:tracePt t="51034" x="5122863" y="5592763"/>
          <p14:tracePt t="51041" x="5127625" y="5592763"/>
          <p14:tracePt t="51056" x="5132388" y="5592763"/>
          <p14:tracePt t="51062" x="5137150" y="5592763"/>
          <p14:tracePt t="51130" x="5143500" y="5592763"/>
          <p14:tracePt t="51206" x="5148263" y="5592763"/>
          <p14:tracePt t="51233" x="5153025" y="5592763"/>
          <p14:tracePt t="51239" x="5162550" y="5592763"/>
          <p14:tracePt t="51247" x="5167313" y="5592763"/>
          <p14:tracePt t="51252" x="5172075" y="5592763"/>
          <p14:tracePt t="51261" x="5176838" y="5592763"/>
          <p14:tracePt t="51267" x="5183188" y="5592763"/>
          <p14:tracePt t="51274" x="5197475" y="5592763"/>
          <p14:tracePt t="51281" x="5218113" y="5583238"/>
          <p14:tracePt t="51286" x="5237163" y="5583238"/>
          <p14:tracePt t="51295" x="5251450" y="5578475"/>
          <p14:tracePt t="51300" x="5267325" y="5578475"/>
          <p14:tracePt t="51307" x="5286375" y="5578475"/>
          <p14:tracePt t="51315" x="5307013" y="5578475"/>
          <p14:tracePt t="51321" x="5326063" y="5578475"/>
          <p14:tracePt t="51328" x="5356225" y="5578475"/>
          <p14:tracePt t="51335" x="5395913" y="5578475"/>
          <p14:tracePt t="51342" x="5430838" y="5583238"/>
          <p14:tracePt t="51349" x="5470525" y="5588000"/>
          <p14:tracePt t="51355" x="5510213" y="5588000"/>
          <p14:tracePt t="51362" x="5554663" y="5597525"/>
          <p14:tracePt t="51368" x="5584825" y="5607050"/>
          <p14:tracePt t="51375" x="5614988" y="5607050"/>
          <p14:tracePt t="51382" x="5638800" y="5611813"/>
          <p14:tracePt t="51389" x="5649913" y="5611813"/>
          <p14:tracePt t="51398" x="5673725" y="5622925"/>
          <p14:tracePt t="51403" x="5683250" y="5622925"/>
          <p14:tracePt t="51411" x="5689600" y="5622925"/>
          <p14:tracePt t="51416" x="5703888" y="5622925"/>
          <p14:tracePt t="51423" x="5713413" y="5622925"/>
          <p14:tracePt t="51431" x="5718175" y="5622925"/>
          <p14:tracePt t="51437" x="5729288" y="5622925"/>
          <p14:tracePt t="51444" x="5738813" y="5622925"/>
          <p14:tracePt t="51458" x="5743575" y="5622925"/>
          <p14:tracePt t="51465" x="5748338" y="5622925"/>
          <p14:tracePt t="51481" x="5753100" y="5622925"/>
          <p14:tracePt t="51921" x="5818188" y="5627688"/>
          <p14:tracePt t="51929" x="5927725" y="5637213"/>
          <p14:tracePt t="51935" x="6046788" y="5662613"/>
          <p14:tracePt t="51942" x="6126163" y="5681663"/>
          <p14:tracePt t="51949" x="6219825" y="5691188"/>
          <p14:tracePt t="51955" x="6329363" y="5711825"/>
          <p14:tracePt t="51963" x="6434138" y="5721350"/>
          <p14:tracePt t="51969" x="6508750" y="5746750"/>
          <p14:tracePt t="51976" x="6557963" y="5746750"/>
          <p14:tracePt t="51983" x="6602413" y="5746750"/>
          <p14:tracePt t="51989" x="6642100" y="5746750"/>
          <p14:tracePt t="51997" x="6696075" y="5746750"/>
          <p14:tracePt t="52003" x="6751638" y="5746750"/>
          <p14:tracePt t="52013" x="6791325" y="5746750"/>
          <p14:tracePt t="52017" x="6845300" y="5741988"/>
          <p14:tracePt t="52023" x="6884988" y="5741988"/>
          <p14:tracePt t="52032" x="6915150" y="5741988"/>
          <p14:tracePt t="52037" x="6940550" y="5741988"/>
          <p14:tracePt t="52044" x="6959600" y="5741988"/>
          <p14:tracePt t="52051" x="6980238" y="5741988"/>
          <p14:tracePt t="52058" x="6999288" y="5741988"/>
          <p14:tracePt t="52064" x="7024688" y="5741988"/>
          <p14:tracePt t="52072" x="7043738" y="5741988"/>
          <p14:tracePt t="52079" x="7064375" y="5741988"/>
          <p14:tracePt t="52086" x="7088188" y="5741988"/>
          <p14:tracePt t="52092" x="7108825" y="5741988"/>
          <p14:tracePt t="52099" x="7118350" y="5741988"/>
          <p14:tracePt t="52105" x="7134225" y="5741988"/>
          <p14:tracePt t="52113" x="7148513" y="5741988"/>
          <p14:tracePt t="52120" x="7158038" y="5741988"/>
          <p14:tracePt t="52128" x="7178675" y="5741988"/>
          <p14:tracePt t="52134" x="7192963" y="5741988"/>
          <p14:tracePt t="52139" x="7202488" y="5741988"/>
          <p14:tracePt t="52162" x="7242175" y="5741988"/>
          <p14:tracePt t="52168" x="7246938" y="5741988"/>
          <p14:tracePt t="52174" x="7262813" y="5741988"/>
          <p14:tracePt t="52181" x="7267575" y="5741988"/>
          <p14:tracePt t="52188" x="7277100" y="5737225"/>
          <p14:tracePt t="52196" x="7292975" y="5737225"/>
          <p14:tracePt t="52202" x="7307263" y="5721350"/>
          <p14:tracePt t="52208" x="7316788" y="5711825"/>
          <p14:tracePt t="52215" x="7327900" y="5707063"/>
          <p14:tracePt t="52221" x="7337425" y="5702300"/>
          <p14:tracePt t="52228" x="7342188" y="5697538"/>
          <p14:tracePt t="52236" x="7346950" y="5691188"/>
          <p14:tracePt t="52242" x="7346950" y="5686425"/>
          <p14:tracePt t="52249" x="7356475" y="5686425"/>
          <p14:tracePt t="52269" x="7361238" y="5681663"/>
          <p14:tracePt t="52276" x="7361238" y="5672138"/>
          <p14:tracePt t="52296" x="7361238" y="5667375"/>
          <p14:tracePt t="52302" x="7361238" y="5657850"/>
          <p14:tracePt t="52311" x="7361238" y="5651500"/>
          <p14:tracePt t="52323" x="7361238" y="5434013"/>
          <p14:tracePt t="52330" x="7361238" y="5429250"/>
          <p14:tracePt t="52336" x="7351713" y="5429250"/>
          <p14:tracePt t="52344" x="7342188" y="5413375"/>
          <p14:tracePt t="52357" x="7337425" y="5408613"/>
          <p14:tracePt t="52365" x="7332663" y="5408613"/>
          <p14:tracePt t="52378" x="7321550" y="5408613"/>
          <p14:tracePt t="52405" x="7316788" y="5408613"/>
          <p14:tracePt t="52480" x="7312025" y="5413375"/>
          <p14:tracePt t="52488" x="7312025" y="5418138"/>
          <p14:tracePt t="52493" x="7307263" y="5418138"/>
          <p14:tracePt t="52500" x="7307263" y="5424488"/>
          <p14:tracePt t="52507" x="7302500" y="5434013"/>
          <p14:tracePt t="52515" x="7297738" y="5443538"/>
          <p14:tracePt t="52522" x="7297738" y="5457825"/>
          <p14:tracePt t="52530" x="7286625" y="5464175"/>
          <p14:tracePt t="52534" x="7281863" y="5473700"/>
          <p14:tracePt t="52541" x="7281863" y="5487988"/>
          <p14:tracePt t="52549" x="7277100" y="5503863"/>
          <p14:tracePt t="52555" x="7272338" y="5513388"/>
          <p14:tracePt t="52564" x="7272338" y="5527675"/>
          <p14:tracePt t="52569" x="7262813" y="5543550"/>
          <p14:tracePt t="52576" x="7258050" y="5548313"/>
          <p14:tracePt t="52583" x="7258050" y="5553075"/>
          <p14:tracePt t="52590" x="7253288" y="5557838"/>
          <p14:tracePt t="52597" x="7246938" y="5562600"/>
          <p14:tracePt t="52612" x="7246938" y="5567363"/>
          <p14:tracePt t="52617" x="7246938" y="5572125"/>
          <p14:tracePt t="52638" x="7242175" y="5583238"/>
          <p14:tracePt t="52645" x="7242175" y="5588000"/>
          <p14:tracePt t="52651" x="7232650" y="5588000"/>
          <p14:tracePt t="52657" x="7232650" y="5592763"/>
          <p14:tracePt t="52665" x="7232650" y="5597525"/>
          <p14:tracePt t="52679" x="7232650" y="5602288"/>
          <p14:tracePt t="52685" x="7232650" y="5607050"/>
          <p14:tracePt t="52699" x="7232650" y="5611813"/>
          <p14:tracePt t="52706" x="7232650" y="5622925"/>
          <p14:tracePt t="52727" x="7227888" y="5627688"/>
          <p14:tracePt t="52733" x="7227888" y="5632450"/>
          <p14:tracePt t="52748" x="7227888" y="5637213"/>
          <p14:tracePt t="52754" x="7227888" y="5641975"/>
          <p14:tracePt t="52767" x="7227888" y="5646738"/>
          <p14:tracePt t="52773" x="7223125" y="5651500"/>
          <p14:tracePt t="52849" x="7232650" y="5651500"/>
          <p14:tracePt t="52855" x="7253288" y="5632450"/>
          <p14:tracePt t="52863" x="7302500" y="5592763"/>
          <p14:tracePt t="52869" x="7337425" y="5557838"/>
          <p14:tracePt t="52878" x="7372350" y="5518150"/>
          <p14:tracePt t="52883" x="7396163" y="5499100"/>
          <p14:tracePt t="52890" x="7421563" y="5473700"/>
          <p14:tracePt t="52898" x="7440613" y="5448300"/>
          <p14:tracePt t="52904" x="7466013" y="5434013"/>
          <p14:tracePt t="52911" x="7475538" y="5429250"/>
          <p14:tracePt t="52917" x="7491413" y="5413375"/>
          <p14:tracePt t="52923" x="7496175" y="5413375"/>
          <p14:tracePt t="52931" x="7505700" y="5408613"/>
          <p14:tracePt t="52946" x="7510463" y="5408613"/>
          <p14:tracePt t="53005" x="7515225" y="5408613"/>
          <p14:tracePt t="53033" x="7519988" y="5413375"/>
          <p14:tracePt t="53039" x="7526338" y="5424488"/>
          <p14:tracePt t="53047" x="7540625" y="5429250"/>
          <p14:tracePt t="53053" x="7554913" y="5448300"/>
          <p14:tracePt t="53062" x="7570788" y="5473700"/>
          <p14:tracePt t="53067" x="7605713" y="5518150"/>
          <p14:tracePt t="53075" x="7620000" y="5548313"/>
          <p14:tracePt t="53082" x="7650163" y="5592763"/>
          <p14:tracePt t="53088" x="7654925" y="5618163"/>
          <p14:tracePt t="53094" x="7669213" y="5646738"/>
          <p14:tracePt t="53102" x="7680325" y="5662613"/>
          <p14:tracePt t="53109" x="7685088" y="5676900"/>
          <p14:tracePt t="53116" x="7685088" y="5686425"/>
          <p14:tracePt t="53123" x="7689850" y="5691188"/>
          <p14:tracePt t="53131" x="7689850" y="5702300"/>
          <p14:tracePt t="53137" x="7689850" y="5707063"/>
          <p14:tracePt t="53149" x="7689850" y="5711825"/>
          <p14:tracePt t="53156" x="7689850" y="5716588"/>
          <p14:tracePt t="53164" x="7689850" y="5721350"/>
          <p14:tracePt t="53178" x="7689850" y="5726113"/>
          <p14:tracePt t="53192" x="7689850" y="5730875"/>
          <p14:tracePt t="53273" x="7694613" y="5730875"/>
          <p14:tracePt t="53717" x="7699375" y="5730875"/>
          <p14:tracePt t="53731" x="7704138" y="5730875"/>
          <p14:tracePt t="53737" x="7713663" y="5730875"/>
          <p14:tracePt t="53743" x="7724775" y="5730875"/>
          <p14:tracePt t="53750" x="7739063" y="5730875"/>
          <p14:tracePt t="53757" x="7743825" y="5730875"/>
          <p14:tracePt t="53765" x="7748588" y="5730875"/>
          <p14:tracePt t="53771" x="7753350" y="5730875"/>
          <p14:tracePt t="53778" x="7759700" y="5730875"/>
          <p14:tracePt t="53792" x="7764463" y="5730875"/>
          <p14:tracePt t="53861" x="7769225" y="5730875"/>
          <p14:tracePt t="53900" x="7769225" y="5726113"/>
          <p14:tracePt t="54529" x="7699375" y="5662613"/>
          <p14:tracePt t="54535" x="7610475" y="5557838"/>
          <p14:tracePt t="54542" x="7480300" y="5403850"/>
          <p14:tracePt t="54549" x="7372350" y="5240338"/>
          <p14:tracePt t="54555" x="7246938" y="5076825"/>
          <p14:tracePt t="54562" x="7078663" y="4873625"/>
          <p14:tracePt t="54569" x="6889750" y="4579938"/>
          <p14:tracePt t="54576" x="6781800" y="4416425"/>
          <p14:tracePt t="54584" x="6696075" y="4243388"/>
          <p14:tracePt t="54590" x="6581775" y="3959225"/>
          <p14:tracePt t="54597" x="6453188" y="3702050"/>
          <p14:tracePt t="54604" x="6378575" y="3548063"/>
          <p14:tracePt t="54610" x="6264275" y="3270250"/>
          <p14:tracePt t="54617" x="6189663" y="3076575"/>
          <p14:tracePt t="54624" x="6149975" y="2967038"/>
          <p14:tracePt t="54632" x="6116638" y="2859088"/>
          <p14:tracePt t="54638" x="6070600" y="2719388"/>
          <p14:tracePt t="54644" x="6035675" y="2609850"/>
          <p14:tracePt t="54652" x="6016625" y="2516188"/>
          <p14:tracePt t="54658" x="5986463" y="2455863"/>
          <p14:tracePt t="54668" x="5962650" y="2411413"/>
          <p14:tracePt t="54672" x="5932488" y="2352675"/>
          <p14:tracePt t="54681" x="5902325" y="2292350"/>
          <p14:tracePt t="54685" x="5872163" y="2238375"/>
          <p14:tracePt t="54692" x="5843588" y="2178050"/>
          <p14:tracePt t="54700" x="5803900" y="2119313"/>
          <p14:tracePt t="54706" x="5778500" y="2084388"/>
          <p14:tracePt t="54713" x="5748338" y="2049463"/>
          <p14:tracePt t="54719" x="5718175" y="2028825"/>
          <p14:tracePt t="54726" x="5694363" y="2009775"/>
          <p14:tracePt t="54734" x="5673725" y="1984375"/>
          <p14:tracePt t="54740" x="5638800" y="1970088"/>
          <p14:tracePt t="54749" x="5603875" y="1955800"/>
          <p14:tracePt t="54753" x="5559425" y="1935163"/>
          <p14:tracePt t="54760" x="5514975" y="1916113"/>
          <p14:tracePt t="54768" x="5445125" y="1895475"/>
          <p14:tracePt t="54774" x="5391150" y="1881188"/>
          <p14:tracePt t="54783" x="5316538" y="1846263"/>
          <p14:tracePt t="54788" x="5286375" y="1820863"/>
          <p14:tracePt t="54797" x="5251450" y="1806575"/>
          <p14:tracePt t="54801" x="5218113" y="1781175"/>
          <p14:tracePt t="54808" x="5183188" y="1741488"/>
          <p14:tracePt t="54816" x="5157788" y="1722438"/>
          <p14:tracePt t="54822" x="5122863" y="1687513"/>
          <p14:tracePt t="54831" x="5097463" y="1671638"/>
          <p14:tracePt t="54835" x="5068888" y="1647825"/>
          <p14:tracePt t="54842" x="5053013" y="1622425"/>
          <p14:tracePt t="54850" x="5029200" y="1608138"/>
          <p14:tracePt t="54857" x="5008563" y="1592263"/>
          <p14:tracePt t="54864" x="4994275" y="1587500"/>
          <p14:tracePt t="54870" x="4973638" y="1573213"/>
          <p14:tracePt t="54876" x="4959350" y="1563688"/>
          <p14:tracePt t="54884" x="4945063" y="1552575"/>
          <p14:tracePt t="54890" x="4929188" y="1552575"/>
          <p14:tracePt t="54899" x="4919663" y="1538288"/>
          <p14:tracePt t="54904" x="4894263" y="1538288"/>
          <p14:tracePt t="54912" x="4884738" y="1524000"/>
          <p14:tracePt t="54918" x="4849813" y="1508125"/>
          <p14:tracePt t="54925" x="4805363" y="1489075"/>
          <p14:tracePt t="54933" x="4760913" y="1473200"/>
          <p14:tracePt t="54939" x="4705350" y="1454150"/>
          <p14:tracePt t="54946" x="4660900" y="1444625"/>
          <p14:tracePt t="54951" x="4616450" y="1433513"/>
          <p14:tracePt t="54958" x="4562475" y="1414463"/>
          <p14:tracePt t="54965" x="4532313" y="1414463"/>
          <p14:tracePt t="54972" x="4487863" y="1400175"/>
          <p14:tracePt t="54981" x="4448175" y="1400175"/>
          <p14:tracePt t="54987" x="4387850" y="1379538"/>
          <p14:tracePt t="54993" x="4338638" y="1379538"/>
          <p14:tracePt t="55000" x="4294188" y="1370013"/>
          <p14:tracePt t="55006" x="4249738" y="1365250"/>
          <p14:tracePt t="55013" x="4194175" y="1365250"/>
          <p14:tracePt t="55020" x="4165600" y="1354138"/>
          <p14:tracePt t="55027" x="4135438" y="1354138"/>
          <p14:tracePt t="55034" x="4105275" y="1354138"/>
          <p14:tracePt t="55040" x="4086225" y="1354138"/>
          <p14:tracePt t="55048" x="4065588" y="1358900"/>
          <p14:tracePt t="55055" x="4051300" y="1358900"/>
          <p14:tracePt t="55061" x="4030663" y="1374775"/>
          <p14:tracePt t="55068" x="4006850" y="1379538"/>
          <p14:tracePt t="55075" x="3976688" y="1393825"/>
          <p14:tracePt t="55083" x="3941763" y="1414463"/>
          <p14:tracePt t="55088" x="3886200" y="1428750"/>
          <p14:tracePt t="55096" x="3852863" y="1439863"/>
          <p14:tracePt t="55102" x="3806825" y="1458913"/>
          <p14:tracePt t="55108" x="3778250" y="1463675"/>
          <p14:tracePt t="55116" x="3748088" y="1473200"/>
          <p14:tracePt t="55122" x="3727450" y="1473200"/>
          <p14:tracePt t="55130" x="3698875" y="1479550"/>
          <p14:tracePt t="55137" x="3668713" y="1479550"/>
          <p14:tracePt t="55143" x="3638550" y="1479550"/>
          <p14:tracePt t="55150" x="3624263" y="1489075"/>
          <p14:tracePt t="55167" x="3589338" y="1489075"/>
          <p14:tracePt t="55170" x="3579813" y="1489075"/>
          <p14:tracePt t="55177" x="3568700" y="1489075"/>
          <p14:tracePt t="55184" x="3559175" y="1489075"/>
          <p14:tracePt t="55190" x="3554413" y="1489075"/>
          <p14:tracePt t="55198" x="3549650" y="1489075"/>
          <p14:tracePt t="55204" x="3533775" y="1489075"/>
          <p14:tracePt t="55211" x="3529013" y="1493838"/>
          <p14:tracePt t="55219" x="3519488" y="1493838"/>
          <p14:tracePt t="55225" x="3494088" y="1498600"/>
          <p14:tracePt t="55232" x="3484563" y="1498600"/>
          <p14:tracePt t="55238" x="3460750" y="1508125"/>
          <p14:tracePt t="55247" x="3440113" y="1512888"/>
          <p14:tracePt t="55252" x="3421063" y="1524000"/>
          <p14:tracePt t="55260" x="3395663" y="1528763"/>
          <p14:tracePt t="55266" x="3375025" y="1528763"/>
          <p14:tracePt t="55272" x="3355975" y="1533525"/>
          <p14:tracePt t="55280" x="3321050" y="1543050"/>
          <p14:tracePt t="55287" x="3311525" y="1543050"/>
          <p14:tracePt t="55293" x="3290888" y="1543050"/>
          <p14:tracePt t="55299" x="3276600" y="1543050"/>
          <p14:tracePt t="55306" x="3260725" y="1543050"/>
          <p14:tracePt t="55314" x="3255963" y="1543050"/>
          <p14:tracePt t="55320" x="3251200" y="1543050"/>
          <p14:tracePt t="55328" x="3246438" y="1543050"/>
          <p14:tracePt t="55340" x="3241675" y="1543050"/>
          <p14:tracePt t="55348" x="3236913" y="1543050"/>
          <p14:tracePt t="55361" x="3232150" y="1543050"/>
          <p14:tracePt t="55470" x="3236913" y="1543050"/>
          <p14:tracePt t="55477" x="3241675" y="1543050"/>
          <p14:tracePt t="55484" x="3251200" y="1543050"/>
          <p14:tracePt t="55491" x="3276600" y="1543050"/>
          <p14:tracePt t="55498" x="3295650" y="1543050"/>
          <p14:tracePt t="55505" x="3311525" y="1543050"/>
          <p14:tracePt t="55512" x="3330575" y="1543050"/>
          <p14:tracePt t="55518" x="3351213" y="1543050"/>
          <p14:tracePt t="55526" x="3365500" y="1543050"/>
          <p14:tracePt t="55532" x="3395663" y="1543050"/>
          <p14:tracePt t="55538" x="3425825" y="1543050"/>
          <p14:tracePt t="55546" x="3465513" y="1543050"/>
          <p14:tracePt t="55553" x="3484563" y="1543050"/>
          <p14:tracePt t="55559" x="3514725" y="1543050"/>
          <p14:tracePt t="55566" x="3544888" y="1543050"/>
          <p14:tracePt t="55572" x="3563938" y="1543050"/>
          <p14:tracePt t="55581" x="3594100" y="1552575"/>
          <p14:tracePt t="55587" x="3619500" y="1552575"/>
          <p14:tracePt t="55593" x="3648075" y="1552575"/>
          <p14:tracePt t="55601" x="3659188" y="1552575"/>
          <p14:tracePt t="55608" x="3678238" y="1552575"/>
          <p14:tracePt t="55615" x="3703638" y="1552575"/>
          <p14:tracePt t="55621" x="3722688" y="1552575"/>
          <p14:tracePt t="55627" x="3762375" y="1558925"/>
          <p14:tracePt t="55635" x="3792538" y="1558925"/>
          <p14:tracePt t="55641" x="3822700" y="1558925"/>
          <p14:tracePt t="55650" x="3852863" y="1558925"/>
          <p14:tracePt t="55655" x="3881438" y="1558925"/>
          <p14:tracePt t="55662" x="3921125" y="1558925"/>
          <p14:tracePt t="55668" x="3960813" y="1558925"/>
          <p14:tracePt t="55675" x="4006850" y="1558925"/>
          <p14:tracePt t="55683" x="4046538" y="1558925"/>
          <p14:tracePt t="55689" x="4075113" y="1558925"/>
          <p14:tracePt t="55696" x="4125913" y="1558925"/>
          <p14:tracePt t="55702" x="4179888" y="1568450"/>
          <p14:tracePt t="55710" x="4233863" y="1577975"/>
          <p14:tracePt t="55717" x="4289425" y="1577975"/>
          <p14:tracePt t="55723" x="4333875" y="1587500"/>
          <p14:tracePt t="55731" x="4378325" y="1592263"/>
          <p14:tracePt t="55737" x="4408488" y="1592263"/>
          <p14:tracePt t="55743" x="4438650" y="1603375"/>
          <p14:tracePt t="55751" x="4467225" y="1608138"/>
          <p14:tracePt t="55757" x="4522788" y="1608138"/>
          <p14:tracePt t="55765" x="4576763" y="1608138"/>
          <p14:tracePt t="55770" x="4641850" y="1603375"/>
          <p14:tracePt t="55778" x="4711700" y="1598613"/>
          <p14:tracePt t="55784" x="4791075" y="1598613"/>
          <p14:tracePt t="55792" x="4845050" y="1587500"/>
          <p14:tracePt t="55800" x="4899025" y="1587500"/>
          <p14:tracePt t="55804" x="4978400" y="1587500"/>
          <p14:tracePt t="55811" x="5048250" y="1587500"/>
          <p14:tracePt t="55818" x="5103813" y="1592263"/>
          <p14:tracePt t="55825" x="5157788" y="1592263"/>
          <p14:tracePt t="55832" x="5222875" y="1598613"/>
          <p14:tracePt t="55839" x="5267325" y="1608138"/>
          <p14:tracePt t="55846" x="5307013" y="1608138"/>
          <p14:tracePt t="55852" x="5365750" y="1617663"/>
          <p14:tracePt t="55860" x="5430838" y="1627188"/>
          <p14:tracePt t="55868" x="5500688" y="1638300"/>
          <p14:tracePt t="55873" x="5580063" y="1647825"/>
          <p14:tracePt t="55880" x="5649913" y="1647825"/>
          <p14:tracePt t="55886" x="5689600" y="1647825"/>
          <p14:tracePt t="55893" x="5734050" y="1657350"/>
          <p14:tracePt t="55901" x="5753100" y="1662113"/>
          <p14:tracePt t="55907" x="5783263" y="1662113"/>
          <p14:tracePt t="55915" x="5808663" y="1662113"/>
          <p14:tracePt t="55922" x="5848350" y="1671638"/>
          <p14:tracePt t="55928" x="5876925" y="1677988"/>
          <p14:tracePt t="55935" x="5907088" y="1677988"/>
          <p14:tracePt t="55941" x="5946775" y="1687513"/>
          <p14:tracePt t="55950" x="5991225" y="1697038"/>
          <p14:tracePt t="55955" x="6035675" y="1706563"/>
          <p14:tracePt t="55961" x="6075363" y="1711325"/>
          <p14:tracePt t="55968" x="6100763" y="1722438"/>
          <p14:tracePt t="55975" x="6121400" y="1727200"/>
          <p14:tracePt t="55984" x="6140450" y="1736725"/>
          <p14:tracePt t="55990" x="6165850" y="1741488"/>
          <p14:tracePt t="55998" x="6184900" y="1741488"/>
          <p14:tracePt t="56003" x="6205538" y="1751013"/>
          <p14:tracePt t="56009" x="6229350" y="1757363"/>
          <p14:tracePt t="56017" x="6249988" y="1757363"/>
          <p14:tracePt t="56023" x="6264275" y="1762125"/>
          <p14:tracePt t="56031" x="6294438" y="1771650"/>
          <p14:tracePt t="56037" x="6308725" y="1771650"/>
          <p14:tracePt t="56043" x="6319838" y="1776413"/>
          <p14:tracePt t="56051" x="6334125" y="1785938"/>
          <p14:tracePt t="56058" x="6338888" y="1785938"/>
          <p14:tracePt t="56065" x="6343650" y="1790700"/>
          <p14:tracePt t="56071" x="6343650" y="1797050"/>
          <p14:tracePt t="56386" x="6388100" y="1797050"/>
          <p14:tracePt t="56392" x="6443663" y="1797050"/>
          <p14:tracePt t="56399" x="6483350" y="1797050"/>
          <p14:tracePt t="56405" x="6523038" y="1797050"/>
          <p14:tracePt t="56414" x="6557963" y="1790700"/>
          <p14:tracePt t="56420" x="6588125" y="1790700"/>
          <p14:tracePt t="56425" x="6607175" y="1785938"/>
          <p14:tracePt t="56433" x="6627813" y="1785938"/>
          <p14:tracePt t="56439" x="6672263" y="1771650"/>
          <p14:tracePt t="56449" x="6711950" y="1771650"/>
          <p14:tracePt t="56453" x="6756400" y="1762125"/>
          <p14:tracePt t="56461" x="6810375" y="1751013"/>
          <p14:tracePt t="56468" x="6865938" y="1741488"/>
          <p14:tracePt t="56473" x="6919913" y="1731963"/>
          <p14:tracePt t="56482" x="6980238" y="1711325"/>
          <p14:tracePt t="56488" x="7008813" y="1706563"/>
          <p14:tracePt t="56494" x="7054850" y="1697038"/>
          <p14:tracePt t="56501" x="7083425" y="1682750"/>
          <p14:tracePt t="56507" x="7113588" y="1682750"/>
          <p14:tracePt t="56515" x="7143750" y="1682750"/>
          <p14:tracePt t="56522" x="7158038" y="1682750"/>
          <p14:tracePt t="56529" x="7178675" y="1682750"/>
          <p14:tracePt t="56535" x="7192963" y="1682750"/>
          <p14:tracePt t="56542" x="7202488" y="1682750"/>
          <p14:tracePt t="56551" x="7207250" y="1682750"/>
          <p14:tracePt t="56555" x="7223125" y="1682750"/>
          <p14:tracePt t="56562" x="7227888" y="1682750"/>
          <p14:tracePt t="56569" x="7232650" y="1682750"/>
          <p14:tracePt t="56577" x="7242175" y="1682750"/>
          <p14:tracePt t="56584" x="7267575" y="1682750"/>
          <p14:tracePt t="56589" x="7286625" y="1682750"/>
          <p14:tracePt t="56598" x="7302500" y="1671638"/>
          <p14:tracePt t="56603" x="7312025" y="1666875"/>
          <p14:tracePt t="56610" x="7327900" y="1666875"/>
          <p14:tracePt t="56618" x="7342188" y="1666875"/>
          <p14:tracePt t="56623" x="7351713" y="1666875"/>
          <p14:tracePt t="56630" x="7356475" y="1666875"/>
          <p14:tracePt t="56637" x="7361238" y="1666875"/>
          <p14:tracePt t="56644" x="7372350" y="1666875"/>
          <p14:tracePt t="56652" x="7377113" y="1666875"/>
          <p14:tracePt t="56658" x="7386638" y="1666875"/>
          <p14:tracePt t="56665" x="7400925" y="1666875"/>
          <p14:tracePt t="56671" x="7412038" y="1666875"/>
          <p14:tracePt t="56678" x="7440613" y="1671638"/>
          <p14:tracePt t="56685" x="7466013" y="1677988"/>
          <p14:tracePt t="56692" x="7496175" y="1677988"/>
          <p14:tracePt t="56700" x="7515225" y="1692275"/>
          <p14:tracePt t="56705" x="7535863" y="1692275"/>
          <p14:tracePt t="56714" x="7559675" y="1701800"/>
          <p14:tracePt t="56719" x="7575550" y="1706563"/>
          <p14:tracePt t="56727" x="7580313" y="1706563"/>
          <p14:tracePt t="56734" x="7585075" y="1711325"/>
          <p14:tracePt t="56739" x="7589838" y="1717675"/>
          <p14:tracePt t="56747" x="7594600" y="1717675"/>
          <p14:tracePt t="56753" x="7594600" y="1731963"/>
          <p14:tracePt t="56760" x="7599363" y="1731963"/>
          <p14:tracePt t="56768" x="7605713" y="1736725"/>
          <p14:tracePt t="56774" x="7605713" y="1741488"/>
          <p14:tracePt t="56788" x="7605713" y="1746250"/>
          <p14:tracePt t="56795" x="7605713" y="1751013"/>
          <p14:tracePt t="56802" x="7605713" y="1757363"/>
          <p14:tracePt t="56808" x="7605713" y="1762125"/>
          <p14:tracePt t="56821" x="7599363" y="1776413"/>
          <p14:tracePt t="56828" x="7599363" y="1781175"/>
          <p14:tracePt t="56835" x="7589838" y="1785938"/>
          <p14:tracePt t="56843" x="7580313" y="1801813"/>
          <p14:tracePt t="56851" x="7575550" y="1806575"/>
          <p14:tracePt t="56855" x="7559675" y="1820863"/>
          <p14:tracePt t="56864" x="7550150" y="1825625"/>
          <p14:tracePt t="56871" x="7535863" y="1836738"/>
          <p14:tracePt t="56876" x="7519988" y="1841500"/>
          <p14:tracePt t="56884" x="7510463" y="1841500"/>
          <p14:tracePt t="56890" x="7496175" y="1841500"/>
          <p14:tracePt t="56897" x="7475538" y="1841500"/>
          <p14:tracePt t="56903" x="7451725" y="1836738"/>
          <p14:tracePt t="56910" x="7431088" y="1836738"/>
          <p14:tracePt t="56918" x="7412038" y="1830388"/>
          <p14:tracePt t="56924" x="7396163" y="1825625"/>
          <p14:tracePt t="56931" x="7377113" y="1816100"/>
          <p14:tracePt t="56938" x="7351713" y="1811338"/>
          <p14:tracePt t="56944" x="7332663" y="1797050"/>
          <p14:tracePt t="56951" x="7307263" y="1785938"/>
          <p14:tracePt t="56958" x="7297738" y="1771650"/>
          <p14:tracePt t="56966" x="7272338" y="1757363"/>
          <p14:tracePt t="56971" x="7253288" y="1751013"/>
          <p14:tracePt t="56986" x="7223125" y="1722438"/>
          <p14:tracePt t="56993" x="7207250" y="1701800"/>
          <p14:tracePt t="57000" x="7192963" y="1687513"/>
          <p14:tracePt t="57006" x="7188200" y="1671638"/>
          <p14:tracePt t="57012" x="7178675" y="1657350"/>
          <p14:tracePt t="57019" x="7173913" y="1647825"/>
          <p14:tracePt t="57025" x="7167563" y="1631950"/>
          <p14:tracePt t="57033" x="7167563" y="1617663"/>
          <p14:tracePt t="57040" x="7158038" y="1608138"/>
          <p14:tracePt t="57048" x="7158038" y="1592263"/>
          <p14:tracePt t="57053" x="7158038" y="1582738"/>
          <p14:tracePt t="57060" x="7158038" y="1573213"/>
          <p14:tracePt t="57068" x="7158038" y="1563688"/>
          <p14:tracePt t="57074" x="7158038" y="1558925"/>
          <p14:tracePt t="57082" x="7158038" y="1543050"/>
          <p14:tracePt t="57087" x="7158038" y="1533525"/>
          <p14:tracePt t="57094" x="7158038" y="1519238"/>
          <p14:tracePt t="57102" x="7158038" y="1512888"/>
          <p14:tracePt t="57108" x="7162800" y="1503363"/>
          <p14:tracePt t="57116" x="7162800" y="1498600"/>
          <p14:tracePt t="57123" x="7167563" y="1484313"/>
          <p14:tracePt t="57130" x="7173913" y="1479550"/>
          <p14:tracePt t="57136" x="7173913" y="1473200"/>
          <p14:tracePt t="57142" x="7178675" y="1468438"/>
          <p14:tracePt t="57150" x="7183438" y="1458913"/>
          <p14:tracePt t="57156" x="7192963" y="1449388"/>
          <p14:tracePt t="57164" x="7202488" y="1444625"/>
          <p14:tracePt t="57169" x="7218363" y="1428750"/>
          <p14:tracePt t="57177" x="7232650" y="1419225"/>
          <p14:tracePt t="57184" x="7253288" y="1404938"/>
          <p14:tracePt t="57191" x="7267575" y="1404938"/>
          <p14:tracePt t="57199" x="7281863" y="1393825"/>
          <p14:tracePt t="57204" x="7292975" y="1384300"/>
          <p14:tracePt t="57210" x="7307263" y="1379538"/>
          <p14:tracePt t="57218" x="7327900" y="1379538"/>
          <p14:tracePt t="57224" x="7351713" y="1379538"/>
          <p14:tracePt t="57232" x="7361238" y="1379538"/>
          <p14:tracePt t="57238" x="7377113" y="1379538"/>
          <p14:tracePt t="57246" x="7386638" y="1379538"/>
          <p14:tracePt t="57252" x="7400925" y="1379538"/>
          <p14:tracePt t="57258" x="7407275" y="1379538"/>
          <p14:tracePt t="57265" x="7412038" y="1379538"/>
          <p14:tracePt t="57272" x="7426325" y="1379538"/>
          <p14:tracePt t="57280" x="7426325" y="1384300"/>
          <p14:tracePt t="57285" x="7431088" y="1384300"/>
          <p14:tracePt t="57292" x="7435850" y="1389063"/>
          <p14:tracePt t="57301" x="7440613" y="1393825"/>
          <p14:tracePt t="57307" x="7446963" y="1393825"/>
          <p14:tracePt t="57315" x="7461250" y="1404938"/>
          <p14:tracePt t="57320" x="7475538" y="1409700"/>
          <p14:tracePt t="57327" x="7486650" y="1423988"/>
          <p14:tracePt t="57335" x="7496175" y="1428750"/>
          <p14:tracePt t="57340" x="7505700" y="1433513"/>
          <p14:tracePt t="57349" x="7519988" y="1449388"/>
          <p14:tracePt t="57354" x="7535863" y="1458913"/>
          <p14:tracePt t="57361" x="7540625" y="1463675"/>
          <p14:tracePt t="57368" x="7550150" y="1468438"/>
          <p14:tracePt t="57374" x="7554913" y="1473200"/>
          <p14:tracePt t="57382" x="7566025" y="1473200"/>
          <p14:tracePt t="57388" x="7566025" y="1479550"/>
          <p14:tracePt t="57396" x="7570788" y="1484313"/>
          <p14:tracePt t="57402" x="7575550" y="1484313"/>
          <p14:tracePt t="57408" x="7575550" y="1489075"/>
          <p14:tracePt t="57416" x="7575550" y="1498600"/>
          <p14:tracePt t="57430" x="7580313" y="1503363"/>
          <p14:tracePt t="57436" x="7585075" y="1508125"/>
          <p14:tracePt t="57442" x="7589838" y="1519238"/>
          <p14:tracePt t="57450" x="7599363" y="1552575"/>
          <p14:tracePt t="57457" x="7605713" y="1573213"/>
          <p14:tracePt t="57465" x="7615238" y="1592263"/>
          <p14:tracePt t="57470" x="7620000" y="1622425"/>
          <p14:tracePt t="57477" x="7629525" y="1647825"/>
          <p14:tracePt t="57484" x="7629525" y="1666875"/>
          <p14:tracePt t="57490" x="7634288" y="1687513"/>
          <p14:tracePt t="57498" x="7645400" y="1711325"/>
          <p14:tracePt t="57504" x="7645400" y="1722438"/>
          <p14:tracePt t="57512" x="7645400" y="1731963"/>
          <p14:tracePt t="57519" x="7645400" y="1736725"/>
          <p14:tracePt t="57524" x="7645400" y="1746250"/>
          <p14:tracePt t="57532" x="7645400" y="1751013"/>
          <p14:tracePt t="57538" x="7645400" y="1757363"/>
          <p14:tracePt t="57552" x="7645400" y="1766888"/>
          <p14:tracePt t="57559" x="7645400" y="1771650"/>
          <p14:tracePt t="57566" x="7645400" y="1776413"/>
          <p14:tracePt t="57572" x="7645400" y="1781175"/>
          <p14:tracePt t="57580" x="7645400" y="1790700"/>
          <p14:tracePt t="57587" x="7645400" y="1801813"/>
          <p14:tracePt t="57594" x="7645400" y="1811338"/>
          <p14:tracePt t="57600" x="7645400" y="1825625"/>
          <p14:tracePt t="57606" x="7645400" y="1836738"/>
          <p14:tracePt t="57615" x="7645400" y="1841500"/>
          <p14:tracePt t="57620" x="7645400" y="1846263"/>
          <p14:tracePt t="57627" x="7645400" y="1860550"/>
          <p14:tracePt t="57640" x="7645400" y="1865313"/>
          <p14:tracePt t="57649" x="7645400" y="1870075"/>
          <p14:tracePt t="57662" x="7645400" y="1876425"/>
          <p14:tracePt t="57669" x="7645400" y="1881188"/>
          <p14:tracePt t="57682" x="7645400" y="1885950"/>
          <p14:tracePt t="57688" x="7645400" y="1895475"/>
          <p14:tracePt t="57696" x="7634288" y="1895475"/>
          <p14:tracePt t="57703" x="7634288" y="1900238"/>
          <p14:tracePt t="57709" x="7629525" y="1905000"/>
          <p14:tracePt t="57723" x="7624763" y="1905000"/>
          <p14:tracePt t="57730" x="7624763" y="1909763"/>
          <p14:tracePt t="57736" x="7624763" y="1916113"/>
          <p14:tracePt t="57756" x="7620000" y="1916113"/>
          <p14:tracePt t="57778" x="7615238" y="1916113"/>
          <p14:tracePt t="57804" x="7610475" y="1916113"/>
          <p14:tracePt t="57818" x="7605713" y="1916113"/>
          <p14:tracePt t="57838" x="7594600" y="1916113"/>
          <p14:tracePt t="57846" x="7589838" y="1916113"/>
          <p14:tracePt t="57867" x="7585075" y="1916113"/>
          <p14:tracePt t="57880" x="7580313" y="1916113"/>
          <p14:tracePt t="57894" x="7575550" y="1916113"/>
          <p14:tracePt t="57901" x="7570788" y="1916113"/>
          <p14:tracePt t="57915" x="7566025" y="1916113"/>
          <p14:tracePt t="57921" x="7554913" y="1916113"/>
          <p14:tracePt t="57935" x="7550150" y="1916113"/>
          <p14:tracePt t="57941" x="7545388" y="1916113"/>
          <p14:tracePt t="57954" x="7540625" y="1916113"/>
          <p14:tracePt t="57961" x="7535863" y="1916113"/>
          <p14:tracePt t="57976" x="7531100" y="1916113"/>
          <p14:tracePt t="57983" x="7526338" y="1916113"/>
          <p14:tracePt t="57996" x="7519988" y="1916113"/>
          <p14:tracePt t="58017" x="7510463" y="1916113"/>
          <p14:tracePt t="58044" x="7505700" y="1916113"/>
          <p14:tracePt t="58058" x="7500938" y="1916113"/>
          <p14:tracePt t="58153" x="7496175" y="1916113"/>
          <p14:tracePt t="58208" x="7491413" y="1916113"/>
          <p14:tracePt t="58268" x="7486650" y="1916113"/>
          <p14:tracePt t="58289" x="7480300" y="1916113"/>
          <p14:tracePt t="58378" x="7470775" y="1916113"/>
          <p14:tracePt t="58432" x="7466013" y="1916113"/>
          <p14:tracePt t="58440" x="7466013" y="1909763"/>
          <p14:tracePt t="58493" x="7461250" y="1909763"/>
          <p14:tracePt t="58508" x="7456488" y="1909763"/>
          <p14:tracePt t="58576" x="7451725" y="1909763"/>
          <p14:tracePt t="58623" x="7446963" y="1909763"/>
          <p14:tracePt t="58658" x="7440613" y="1909763"/>
          <p14:tracePt t="58664" x="7431088" y="1909763"/>
          <p14:tracePt t="58705" x="7426325" y="1909763"/>
          <p14:tracePt t="58713" x="7421563" y="1909763"/>
          <p14:tracePt t="58726" x="7416800" y="1909763"/>
          <p14:tracePt t="58732" x="7412038" y="1905000"/>
          <p14:tracePt t="58747" x="7407275" y="1900238"/>
          <p14:tracePt t="58753" x="7400925" y="1900238"/>
          <p14:tracePt t="58768" x="7396163" y="1890713"/>
          <p14:tracePt t="58774" x="7386638" y="1885950"/>
          <p14:tracePt t="58781" x="7381875" y="1885950"/>
          <p14:tracePt t="58788" x="7377113" y="1881188"/>
          <p14:tracePt t="58795" x="7372350" y="1876425"/>
          <p14:tracePt t="58802" x="7367588" y="1876425"/>
          <p14:tracePt t="58807" x="7361238" y="1870075"/>
          <p14:tracePt t="58816" x="7356475" y="1865313"/>
          <p14:tracePt t="58821" x="7342188" y="1851025"/>
          <p14:tracePt t="58828" x="7337425" y="1851025"/>
          <p14:tracePt t="58836" x="7332663" y="1841500"/>
          <p14:tracePt t="58843" x="7316788" y="1830388"/>
          <p14:tracePt t="58851" x="7312025" y="1825625"/>
          <p14:tracePt t="58855" x="7302500" y="1816100"/>
          <p14:tracePt t="58862" x="7292975" y="1806575"/>
          <p14:tracePt t="58871" x="7277100" y="1801813"/>
          <p14:tracePt t="58876" x="7272338" y="1785938"/>
          <p14:tracePt t="58884" x="7262813" y="1781175"/>
          <p14:tracePt t="58891" x="7253288" y="1776413"/>
          <p14:tracePt t="58896" x="7246938" y="1771650"/>
          <p14:tracePt t="58903" x="7242175" y="1757363"/>
          <p14:tracePt t="58911" x="7227888" y="1751013"/>
          <p14:tracePt t="58919" x="7227888" y="1746250"/>
          <p14:tracePt t="58923" x="7213600" y="1731963"/>
          <p14:tracePt t="58930" x="7213600" y="1727200"/>
          <p14:tracePt t="58938" x="7207250" y="1722438"/>
          <p14:tracePt t="58944" x="7202488" y="1717675"/>
          <p14:tracePt t="58952" x="7202488" y="1711325"/>
          <p14:tracePt t="58958" x="7197725" y="1711325"/>
          <p14:tracePt t="58965" x="7192963" y="1701800"/>
          <p14:tracePt t="58971" x="7192963" y="1697038"/>
          <p14:tracePt t="58978" x="7188200" y="1697038"/>
          <p14:tracePt t="58986" x="7178675" y="1697038"/>
          <p14:tracePt t="58993" x="7178675" y="1692275"/>
          <p14:tracePt t="58999" x="7178675" y="1687513"/>
          <p14:tracePt t="61184" x="7048500" y="1657350"/>
          <p14:tracePt t="61191" x="6894513" y="1638300"/>
          <p14:tracePt t="61197" x="6746875" y="1612900"/>
          <p14:tracePt t="61204" x="6627813" y="1603375"/>
          <p14:tracePt t="61210" x="6418263" y="1577975"/>
          <p14:tracePt t="61217" x="6215063" y="1547813"/>
          <p14:tracePt t="61225" x="6061075" y="1524000"/>
          <p14:tracePt t="61232" x="5808663" y="1493838"/>
          <p14:tracePt t="61238" x="5603875" y="1468438"/>
          <p14:tracePt t="61245" x="5430838" y="1454150"/>
          <p14:tracePt t="61253" x="5246688" y="1414463"/>
          <p14:tracePt t="61258" x="5068888" y="1389063"/>
          <p14:tracePt t="61265" x="4938713" y="1370013"/>
          <p14:tracePt t="61272" x="4800600" y="1325563"/>
          <p14:tracePt t="61279" x="4641850" y="1285875"/>
          <p14:tracePt t="61287" x="4483100" y="1250950"/>
          <p14:tracePt t="61292" x="4373563" y="1216025"/>
          <p14:tracePt t="61300" x="4264025" y="1185863"/>
          <p14:tracePt t="61307" x="4144963" y="1160463"/>
          <p14:tracePt t="61314" x="4025900" y="1141413"/>
          <p14:tracePt t="61320" x="3932238" y="1141413"/>
          <p14:tracePt t="61326" x="3852863" y="1131888"/>
          <p14:tracePt t="61335" x="3767138" y="1120775"/>
          <p14:tracePt t="61340" x="3687763" y="1120775"/>
          <p14:tracePt t="61347" x="3608388" y="1111250"/>
          <p14:tracePt t="61354" x="3514725" y="1101725"/>
          <p14:tracePt t="61360" x="3435350" y="1101725"/>
          <p14:tracePt t="61367" x="3381375" y="1101725"/>
          <p14:tracePt t="61375" x="3325813" y="1092200"/>
          <p14:tracePt t="61382" x="3255963" y="1081088"/>
          <p14:tracePt t="61389" x="3187700" y="1071563"/>
          <p14:tracePt t="61395" x="3157538" y="1062038"/>
          <p14:tracePt t="61402" x="3117850" y="1062038"/>
          <p14:tracePt t="61408" x="3087688" y="1057275"/>
          <p14:tracePt t="61415" x="3062288" y="1047750"/>
          <p14:tracePt t="61422" x="3033713" y="1047750"/>
          <p14:tracePt t="61429" x="3022600" y="1047750"/>
          <p14:tracePt t="61437" x="3008313" y="1047750"/>
          <p14:tracePt t="61443" x="2998788" y="1047750"/>
          <p14:tracePt t="61451" x="2994025" y="1047750"/>
          <p14:tracePt t="61457" x="2982913" y="1057275"/>
          <p14:tracePt t="61471" x="2978150" y="1062038"/>
          <p14:tracePt t="61476" x="2973388" y="1066800"/>
          <p14:tracePt t="61490" x="2968625" y="1076325"/>
          <p14:tracePt t="61498" x="2963863" y="1092200"/>
          <p14:tracePt t="61505" x="2954338" y="1120775"/>
          <p14:tracePt t="61512" x="2943225" y="1150938"/>
          <p14:tracePt t="61518" x="2938463" y="1195388"/>
          <p14:tracePt t="61524" x="2928938" y="1225550"/>
          <p14:tracePt t="61531" x="2924175" y="1250950"/>
          <p14:tracePt t="61539" x="2914650" y="1279525"/>
          <p14:tracePt t="61545" x="2908300" y="1290638"/>
          <p14:tracePt t="61552" x="2898775" y="1314450"/>
          <p14:tracePt t="61558" x="2898775" y="1335088"/>
          <p14:tracePt t="61566" x="2898775" y="1349375"/>
          <p14:tracePt t="61572" x="2898775" y="1370013"/>
          <p14:tracePt t="61580" x="2898775" y="1389063"/>
          <p14:tracePt t="61587" x="2898775" y="1404938"/>
          <p14:tracePt t="61592" x="2903538" y="1433513"/>
          <p14:tracePt t="61599" x="2908300" y="1449388"/>
          <p14:tracePt t="61606" x="2924175" y="1479550"/>
          <p14:tracePt t="61613" x="2954338" y="1512888"/>
          <p14:tracePt t="61621" x="2978150" y="1558925"/>
          <p14:tracePt t="61627" x="3027363" y="1598613"/>
          <p14:tracePt t="61635" x="3097213" y="1638300"/>
          <p14:tracePt t="61640" x="3187700" y="1692275"/>
          <p14:tracePt t="61648" x="3295650" y="1746250"/>
          <p14:tracePt t="61655" x="3365500" y="1785938"/>
          <p14:tracePt t="61661" x="3425825" y="1825625"/>
          <p14:tracePt t="61668" x="3475038" y="1865313"/>
          <p14:tracePt t="61675" x="3519488" y="1895475"/>
          <p14:tracePt t="61681" x="3568700" y="1920875"/>
          <p14:tracePt t="61689" x="3598863" y="1939925"/>
          <p14:tracePt t="61695" x="3613150" y="1944688"/>
          <p14:tracePt t="61703" x="3629025" y="1949450"/>
          <p14:tracePt t="61709" x="3638550" y="1949450"/>
          <p14:tracePt t="61716" x="3643313" y="1949450"/>
          <p14:tracePt t="61722" x="3652838" y="1949450"/>
          <p14:tracePt t="61737" x="3659188" y="1944688"/>
          <p14:tracePt t="61743" x="3663950" y="1944688"/>
          <p14:tracePt t="61756" x="3668713" y="1939925"/>
          <p14:tracePt t="61763" x="3678238" y="1935163"/>
          <p14:tracePt t="61771" x="3703638" y="1920875"/>
          <p14:tracePt t="61778" x="3717925" y="1909763"/>
          <p14:tracePt t="61785" x="3738563" y="1905000"/>
          <p14:tracePt t="61790" x="3752850" y="1890713"/>
          <p14:tracePt t="61797" x="3757613" y="1890713"/>
          <p14:tracePt t="61805" x="3773488" y="1881188"/>
          <p14:tracePt t="61811" x="3778250" y="1881188"/>
          <p14:tracePt t="61820" x="3783013" y="1870075"/>
          <p14:tracePt t="61825" x="3792538" y="1865313"/>
          <p14:tracePt t="61832" x="3802063" y="1865313"/>
          <p14:tracePt t="61838" x="3813175" y="1860550"/>
          <p14:tracePt t="61845" x="3827463" y="1855788"/>
          <p14:tracePt t="61853" x="3846513" y="1841500"/>
          <p14:tracePt t="61859" x="3871913" y="1841500"/>
          <p14:tracePt t="61866" x="3892550" y="1830388"/>
          <p14:tracePt t="61872" x="3921125" y="1825625"/>
          <p14:tracePt t="61879" x="3951288" y="1825625"/>
          <p14:tracePt t="61888" x="3981450" y="1825625"/>
          <p14:tracePt t="61894" x="4011613" y="1816100"/>
          <p14:tracePt t="61901" x="4051300" y="1816100"/>
          <p14:tracePt t="61906" x="4086225" y="1806575"/>
          <p14:tracePt t="61914" x="4114800" y="1806575"/>
          <p14:tracePt t="61921" x="4144963" y="1806575"/>
          <p14:tracePt t="61927" x="4194175" y="1806575"/>
          <p14:tracePt t="61935" x="4249738" y="1801813"/>
          <p14:tracePt t="61940" x="4319588" y="1790700"/>
          <p14:tracePt t="61947" x="4368800" y="1790700"/>
          <p14:tracePt t="61955" x="4462463" y="1790700"/>
          <p14:tracePt t="61961" x="4532313" y="1790700"/>
          <p14:tracePt t="61969" x="4597400" y="1790700"/>
          <p14:tracePt t="61975" x="4681538" y="1806575"/>
          <p14:tracePt t="61982" x="4770438" y="1806575"/>
          <p14:tracePt t="61989" x="4854575" y="1825625"/>
          <p14:tracePt t="61995" x="4933950" y="1846263"/>
          <p14:tracePt t="62003" x="4994275" y="1865313"/>
          <p14:tracePt t="62009" x="5024438" y="1870075"/>
          <p14:tracePt t="62015" x="5078413" y="1881188"/>
          <p14:tracePt t="62023" x="5137150" y="1900238"/>
          <p14:tracePt t="62030" x="5192713" y="1900238"/>
          <p14:tracePt t="62038" x="5246688" y="1900238"/>
          <p14:tracePt t="62044" x="5297488" y="1900238"/>
          <p14:tracePt t="62052" x="5356225" y="1895475"/>
          <p14:tracePt t="62056" x="5386388" y="1890713"/>
          <p14:tracePt t="62063" x="5416550" y="1890713"/>
          <p14:tracePt t="62071" x="5445125" y="1881188"/>
          <p14:tracePt t="62077" x="5461000" y="1876425"/>
          <p14:tracePt t="62086" x="5491163" y="1876425"/>
          <p14:tracePt t="62091" x="5500688" y="1876425"/>
          <p14:tracePt t="62097" x="5530850" y="1876425"/>
          <p14:tracePt t="62105" x="5549900" y="1876425"/>
          <p14:tracePt t="62112" x="5575300" y="1876425"/>
          <p14:tracePt t="62118" x="5584825" y="1876425"/>
          <p14:tracePt t="62125" x="5610225" y="1865313"/>
          <p14:tracePt t="62131" x="5629275" y="1865313"/>
          <p14:tracePt t="62139" x="5643563" y="1865313"/>
          <p14:tracePt t="62145" x="5664200" y="1860550"/>
          <p14:tracePt t="62153" x="5673725" y="1860550"/>
          <p14:tracePt t="62160" x="5683250" y="1860550"/>
          <p14:tracePt t="62168" x="5694363" y="1860550"/>
          <p14:tracePt t="62180" x="5699125" y="1860550"/>
          <p14:tracePt t="62658" x="5778500" y="1860550"/>
          <p14:tracePt t="62664" x="5888038" y="1851025"/>
          <p14:tracePt t="62672" x="6021388" y="1841500"/>
          <p14:tracePt t="62678" x="6100763" y="1825625"/>
          <p14:tracePt t="62684" x="6219825" y="1816100"/>
          <p14:tracePt t="62691" x="6364288" y="1806575"/>
          <p14:tracePt t="62698" x="6497638" y="1797050"/>
          <p14:tracePt t="62706" x="6592888" y="1776413"/>
          <p14:tracePt t="62713" x="6686550" y="1776413"/>
          <p14:tracePt t="62721" x="6781800" y="1751013"/>
          <p14:tracePt t="62725" x="6875463" y="1741488"/>
          <p14:tracePt t="62732" x="6940550" y="1731963"/>
          <p14:tracePt t="62740" x="6985000" y="1727200"/>
          <p14:tracePt t="62746" x="7015163" y="1717675"/>
          <p14:tracePt t="62755" x="7038975" y="1717675"/>
          <p14:tracePt t="62759" x="7059613" y="1711325"/>
          <p14:tracePt t="62767" x="7073900" y="1701800"/>
          <p14:tracePt t="62774" x="7083425" y="1701800"/>
          <p14:tracePt t="62781" x="7099300" y="1701800"/>
          <p14:tracePt t="62789" x="7113588" y="1697038"/>
          <p14:tracePt t="62794" x="7118350" y="1697038"/>
          <p14:tracePt t="62801" x="7123113" y="1697038"/>
          <p14:tracePt t="63054" x="7113588" y="1682750"/>
          <p14:tracePt t="63060" x="7094538" y="1666875"/>
          <p14:tracePt t="63068" x="7069138" y="1647825"/>
          <p14:tracePt t="63074" x="7054850" y="1622425"/>
          <p14:tracePt t="63080" x="7038975" y="1608138"/>
          <p14:tracePt t="63088" x="7029450" y="1603375"/>
          <p14:tracePt t="63095" x="7015163" y="1598613"/>
          <p14:tracePt t="63103" x="6999288" y="1582738"/>
          <p14:tracePt t="63108" x="6985000" y="1582738"/>
          <p14:tracePt t="63115" x="6980238" y="1577975"/>
          <p14:tracePt t="63122" x="6973888" y="1568450"/>
          <p14:tracePt t="63136" x="6969125" y="1568450"/>
          <p14:tracePt t="63142" x="6964363" y="1568450"/>
          <p14:tracePt t="63163" x="6959600" y="1568450"/>
          <p14:tracePt t="63245" x="6959600" y="1573213"/>
          <p14:tracePt t="63258" x="6959600" y="1577975"/>
          <p14:tracePt t="63278" x="6964363" y="1582738"/>
          <p14:tracePt t="63285" x="6969125" y="1587500"/>
          <p14:tracePt t="63292" x="6985000" y="1592263"/>
          <p14:tracePt t="63300" x="6989763" y="1598613"/>
          <p14:tracePt t="63307" x="6999288" y="1612900"/>
          <p14:tracePt t="63313" x="7004050" y="1617663"/>
          <p14:tracePt t="63320" x="7019925" y="1631950"/>
          <p14:tracePt t="63326" x="7024688" y="1638300"/>
          <p14:tracePt t="63333" x="7029450" y="1647825"/>
          <p14:tracePt t="63340" x="7038975" y="1652588"/>
          <p14:tracePt t="63346" x="7043738" y="1662113"/>
          <p14:tracePt t="63355" x="7048500" y="1671638"/>
          <p14:tracePt t="63361" x="7054850" y="1677988"/>
          <p14:tracePt t="63368" x="7054850" y="1682750"/>
          <p14:tracePt t="63374" x="7059613" y="1697038"/>
          <p14:tracePt t="63382" x="7064375" y="1701800"/>
          <p14:tracePt t="63388" x="7064375" y="1706563"/>
          <p14:tracePt t="63394" x="7073900" y="1722438"/>
          <p14:tracePt t="63403" x="7078663" y="1722438"/>
          <p14:tracePt t="63408" x="7078663" y="1727200"/>
          <p14:tracePt t="63415" x="7078663" y="1731963"/>
          <p14:tracePt t="63428" x="7078663" y="1736725"/>
          <p14:tracePt t="63436" x="7078663" y="1741488"/>
          <p14:tracePt t="63450" x="7083425" y="1746250"/>
          <p14:tracePt t="63456" x="7088188" y="1751013"/>
          <p14:tracePt t="63469" x="7088188" y="1762125"/>
          <p14:tracePt t="63476" x="7094538" y="1766888"/>
          <p14:tracePt t="63484" x="7099300" y="1771650"/>
          <p14:tracePt t="63490" x="7099300" y="1776413"/>
          <p14:tracePt t="63504" x="7099300" y="1781175"/>
          <p14:tracePt t="63510" x="7099300" y="1785938"/>
          <p14:tracePt t="63524" x="7099300" y="1790700"/>
          <p14:tracePt t="63552" x="7099300" y="1801813"/>
          <p14:tracePt t="63771" x="7099300" y="1790700"/>
          <p14:tracePt t="63778" x="7094538" y="1776413"/>
          <p14:tracePt t="63784" x="7078663" y="1762125"/>
          <p14:tracePt t="63790" x="7078663" y="1751013"/>
          <p14:tracePt t="63797" x="7064375" y="1736725"/>
          <p14:tracePt t="63805" x="7064375" y="1731963"/>
          <p14:tracePt t="63811" x="7059613" y="1727200"/>
          <p14:tracePt t="63818" x="7054850" y="1722438"/>
          <p14:tracePt t="63824" x="7054850" y="1717675"/>
          <p14:tracePt t="63832" x="7048500" y="1717675"/>
          <p14:tracePt t="63839" x="7043738" y="1717675"/>
          <p14:tracePt t="63846" x="7043738" y="1706563"/>
          <p14:tracePt t="63866" x="7034213" y="1706563"/>
          <p14:tracePt t="63880" x="7029450" y="1706563"/>
          <p14:tracePt t="63995" x="7029450" y="1711325"/>
          <p14:tracePt t="64002" x="7038975" y="1711325"/>
          <p14:tracePt t="64009" x="7038975" y="1717675"/>
          <p14:tracePt t="64023" x="7073900" y="1746250"/>
          <p14:tracePt t="64030" x="7099300" y="1766888"/>
          <p14:tracePt t="64037" x="7127875" y="1825625"/>
          <p14:tracePt t="64044" x="7153275" y="1860550"/>
          <p14:tracePt t="64050" x="7183438" y="1905000"/>
          <p14:tracePt t="64056" x="7207250" y="1955800"/>
          <p14:tracePt t="64063" x="7218363" y="1974850"/>
          <p14:tracePt t="64071" x="7223125" y="2000250"/>
          <p14:tracePt t="64077" x="7237413" y="2019300"/>
          <p14:tracePt t="64083" x="7246938" y="2044700"/>
          <p14:tracePt t="64090" x="7253288" y="2054225"/>
          <p14:tracePt t="64098" x="7258050" y="2070100"/>
          <p14:tracePt t="64107" x="7262813" y="2070100"/>
          <p14:tracePt t="64112" x="7262813" y="2079625"/>
          <p14:tracePt t="64119" x="7272338" y="2079625"/>
          <p14:tracePt t="64125" x="7277100" y="2089150"/>
          <p14:tracePt t="64131" x="7277100" y="2093913"/>
          <p14:tracePt t="64153" x="7277100" y="2098675"/>
          <p14:tracePt t="64160" x="7277100" y="2103438"/>
          <p14:tracePt t="64173" x="7277100" y="2109788"/>
          <p14:tracePt t="64180" x="7277100" y="2114550"/>
          <p14:tracePt t="64187" x="7281863" y="2114550"/>
          <p14:tracePt t="64193" x="7281863" y="2119313"/>
          <p14:tracePt t="64200" x="7281863" y="2124075"/>
          <p14:tracePt t="64213" x="7286625" y="2133600"/>
          <p14:tracePt t="64221" x="7286625" y="2138363"/>
          <p14:tracePt t="64236" x="7286625" y="2143125"/>
          <p14:tracePt t="64242" x="7286625" y="2149475"/>
          <p14:tracePt t="64358" x="7281863" y="2143125"/>
          <p14:tracePt t="64364" x="7281863" y="2138363"/>
          <p14:tracePt t="64371" x="7277100" y="2128838"/>
          <p14:tracePt t="64378" x="7267575" y="2128838"/>
          <p14:tracePt t="64386" x="7267575" y="2119313"/>
          <p14:tracePt t="64391" x="7262813" y="2119313"/>
          <p14:tracePt t="64397" x="7258050" y="2109788"/>
          <p14:tracePt t="64405" x="7258050" y="2093913"/>
          <p14:tracePt t="64411" x="7253288" y="2079625"/>
          <p14:tracePt t="64418" x="7246938" y="2074863"/>
          <p14:tracePt t="64425" x="7246938" y="2070100"/>
          <p14:tracePt t="64433" x="7237413" y="2058988"/>
          <p14:tracePt t="64438" x="7232650" y="2044700"/>
          <p14:tracePt t="64445" x="7232650" y="2039938"/>
          <p14:tracePt t="64453" x="7227888" y="2028825"/>
          <p14:tracePt t="64459" x="7223125" y="2019300"/>
          <p14:tracePt t="64466" x="7223125" y="2014538"/>
          <p14:tracePt t="64473" x="7213600" y="2009775"/>
          <p14:tracePt t="64479" x="7207250" y="1995488"/>
          <p14:tracePt t="64486" x="7207250" y="1989138"/>
          <p14:tracePt t="64493" x="7207250" y="1984375"/>
          <p14:tracePt t="64501" x="7207250" y="1974850"/>
          <p14:tracePt t="64508" x="7207250" y="1965325"/>
          <p14:tracePt t="64514" x="7207250" y="1960563"/>
          <p14:tracePt t="64521" x="7202488" y="1955800"/>
          <p14:tracePt t="64528" x="7197725" y="1949450"/>
          <p14:tracePt t="64542" x="7197725" y="1944688"/>
          <p14:tracePt t="64548" x="7197725" y="1939925"/>
          <p14:tracePt t="64562" x="7197725" y="1935163"/>
          <p14:tracePt t="64570" x="7197725" y="1925638"/>
          <p14:tracePt t="64576" x="7192963" y="1925638"/>
          <p14:tracePt t="64583" x="7192963" y="1920875"/>
          <p14:tracePt t="64590" x="7188200" y="1916113"/>
          <p14:tracePt t="64603" x="7188200" y="1909763"/>
          <p14:tracePt t="64609" x="7188200" y="1905000"/>
          <p14:tracePt t="64631" x="7188200" y="1900238"/>
          <p14:tracePt t="64897" x="7188200" y="1905000"/>
          <p14:tracePt t="64930" x="7188200" y="1909763"/>
          <p14:tracePt t="64950" x="7188200" y="1916113"/>
          <p14:tracePt t="65033" x="7188200" y="1920875"/>
          <p14:tracePt t="65087" x="7188200" y="1930400"/>
          <p14:tracePt t="65368" x="7188200" y="1935163"/>
          <p14:tracePt t="65728" x="7188200" y="1939925"/>
          <p14:tracePt t="65763" x="7178675" y="1939925"/>
          <p14:tracePt t="65825" x="7173913" y="1939925"/>
          <p14:tracePt t="65858" x="7167563" y="1939925"/>
          <p14:tracePt t="65926" x="7162800" y="1939925"/>
          <p14:tracePt t="65947" x="7158038" y="1939925"/>
          <p14:tracePt t="65988" x="7153275" y="1939925"/>
          <p14:tracePt t="68615" x="7019925" y="1970088"/>
          <p14:tracePt t="68622" x="6861175" y="2009775"/>
          <p14:tracePt t="68630" x="6726238" y="2028825"/>
          <p14:tracePt t="68637" x="6572250" y="2063750"/>
          <p14:tracePt t="68643" x="6369050" y="2093913"/>
          <p14:tracePt t="68649" x="6235700" y="2114550"/>
          <p14:tracePt t="68657" x="6091238" y="2128838"/>
          <p14:tracePt t="68663" x="5911850" y="2128838"/>
          <p14:tracePt t="68670" x="5718175" y="2128838"/>
          <p14:tracePt t="68677" x="5614988" y="2128838"/>
          <p14:tracePt t="68685" x="5470525" y="2128838"/>
          <p14:tracePt t="68692" x="5351463" y="2128838"/>
          <p14:tracePt t="68698" x="5232400" y="2128838"/>
          <p14:tracePt t="68706" x="5143500" y="2128838"/>
          <p14:tracePt t="68711" x="5064125" y="2128838"/>
          <p14:tracePt t="68718" x="4968875" y="2128838"/>
          <p14:tracePt t="68726" x="4905375" y="2128838"/>
          <p14:tracePt t="68731" x="4810125" y="2128838"/>
          <p14:tracePt t="68741" x="4740275" y="2128838"/>
          <p14:tracePt t="68745" x="4676775" y="2128838"/>
          <p14:tracePt t="68752" x="4621213" y="2124075"/>
          <p14:tracePt t="68760" x="4567238" y="2114550"/>
          <p14:tracePt t="68767" x="4511675" y="2114550"/>
          <p14:tracePt t="68774" x="4452938" y="2103438"/>
          <p14:tracePt t="68780" x="4422775" y="2093913"/>
          <p14:tracePt t="68786" x="4383088" y="2089150"/>
          <p14:tracePt t="68793" x="4348163" y="2079625"/>
          <p14:tracePt t="68800" x="4319588" y="2074863"/>
          <p14:tracePt t="68809" x="4298950" y="2063750"/>
          <p14:tracePt t="68813" x="4264025" y="2049463"/>
          <p14:tracePt t="68820" x="4233863" y="2039938"/>
          <p14:tracePt t="68827" x="4205288" y="2024063"/>
          <p14:tracePt t="68835" x="4170363" y="2009775"/>
          <p14:tracePt t="68842" x="4140200" y="2000250"/>
          <p14:tracePt t="68847" x="4110038" y="1995488"/>
          <p14:tracePt t="68855" x="4079875" y="1995488"/>
          <p14:tracePt t="68861" x="4060825" y="1995488"/>
          <p14:tracePt t="68868" x="4035425" y="1984375"/>
          <p14:tracePt t="68876" x="4006850" y="1984375"/>
          <p14:tracePt t="68882" x="3986213" y="1984375"/>
          <p14:tracePt t="68890" x="3967163" y="1984375"/>
          <p14:tracePt t="68896" x="3951288" y="1989138"/>
          <p14:tracePt t="68903" x="3937000" y="1989138"/>
          <p14:tracePt t="68910" x="3925888" y="1989138"/>
          <p14:tracePt t="68916" x="3902075" y="1995488"/>
          <p14:tracePt t="68925" x="3892550" y="2000250"/>
          <p14:tracePt t="68930" x="3876675" y="2000250"/>
          <p14:tracePt t="68936" x="3857625" y="2014538"/>
          <p14:tracePt t="68944" x="3841750" y="2024063"/>
          <p14:tracePt t="68950" x="3806825" y="2039938"/>
          <p14:tracePt t="68958" x="3778250" y="2054225"/>
          <p14:tracePt t="68964" x="3752850" y="2063750"/>
          <p14:tracePt t="68972" x="3733800" y="2079625"/>
          <p14:tracePt t="68978" x="3708400" y="2093913"/>
          <p14:tracePt t="68984" x="3687763" y="2109788"/>
          <p14:tracePt t="68992" x="3673475" y="2124075"/>
          <p14:tracePt t="68997" x="3652838" y="2128838"/>
          <p14:tracePt t="69005" x="3638550" y="2143125"/>
          <p14:tracePt t="69011" x="3633788" y="2149475"/>
          <p14:tracePt t="69018" x="3619500" y="2154238"/>
          <p14:tracePt t="69026" x="3619500" y="2159000"/>
          <p14:tracePt t="69033" x="3613150" y="2168525"/>
          <p14:tracePt t="69040" x="3608388" y="2168525"/>
          <p14:tracePt t="69052" x="3603625" y="2168525"/>
          <p14:tracePt t="69060" x="3598863" y="2168525"/>
          <p14:tracePt t="69074" x="3594100" y="2168525"/>
          <p14:tracePt t="69080" x="3584575" y="2168525"/>
          <p14:tracePt t="69094" x="3579813" y="2168525"/>
          <p14:tracePt t="69101" x="3573463" y="2168525"/>
          <p14:tracePt t="69114" x="3568700" y="2168525"/>
          <p14:tracePt t="69599" x="3568700" y="2173288"/>
          <p14:tracePt t="69620" x="3563938" y="2178050"/>
          <p14:tracePt t="69626" x="3563938" y="2182813"/>
          <p14:tracePt t="69633" x="3559175" y="2182813"/>
          <p14:tracePt t="69641" x="3554413" y="2189163"/>
          <p14:tracePt t="69646" x="3554413" y="2193925"/>
          <p14:tracePt t="69661" x="3544888" y="2193925"/>
          <p14:tracePt t="69674" x="3544888" y="2198688"/>
          <p14:tracePt t="69681" x="3540125" y="2198688"/>
          <p14:tracePt t="69919" x="3584575" y="2212975"/>
          <p14:tracePt t="69926" x="3638550" y="2222500"/>
          <p14:tracePt t="69933" x="3703638" y="2233613"/>
          <p14:tracePt t="69940" x="3787775" y="2252663"/>
          <p14:tracePt t="69946" x="3841750" y="2262188"/>
          <p14:tracePt t="69954" x="3897313" y="2273300"/>
          <p14:tracePt t="69961" x="3946525" y="2292350"/>
          <p14:tracePt t="69968" x="3976688" y="2297113"/>
          <p14:tracePt t="69975" x="4006850" y="2308225"/>
          <p14:tracePt t="69981" x="4025900" y="2322513"/>
          <p14:tracePt t="69987" x="4051300" y="2322513"/>
          <p14:tracePt t="69995" x="4070350" y="2327275"/>
          <p14:tracePt t="70001" x="4090988" y="2336800"/>
          <p14:tracePt t="70009" x="4114800" y="2341563"/>
          <p14:tracePt t="70015" x="4130675" y="2352675"/>
          <p14:tracePt t="70022" x="4135438" y="2352675"/>
          <p14:tracePt t="70028" x="4140200" y="2352675"/>
          <p14:tracePt t="70036" x="4144963" y="2357438"/>
          <p14:tracePt t="70043" x="4149725" y="2357438"/>
          <p14:tracePt t="70056" x="4154488" y="2357438"/>
          <p14:tracePt t="70062" x="4159250" y="2357438"/>
          <p14:tracePt t="70084" x="4170363" y="2357438"/>
          <p14:tracePt t="70091" x="4175125" y="2357438"/>
          <p14:tracePt t="70097" x="4179888" y="2357438"/>
          <p14:tracePt t="70104" x="4189413" y="2357438"/>
          <p14:tracePt t="70110" x="4205288" y="2357438"/>
          <p14:tracePt t="70117" x="4224338" y="2357438"/>
          <p14:tracePt t="70125" x="4238625" y="2357438"/>
          <p14:tracePt t="70131" x="4259263" y="2357438"/>
          <p14:tracePt t="70137" x="4268788" y="2357438"/>
          <p14:tracePt t="70145" x="4294188" y="2357438"/>
          <p14:tracePt t="70159" x="4319588" y="2357438"/>
          <p14:tracePt t="70167" x="4329113" y="2357438"/>
          <p14:tracePt t="70172" x="4359275" y="2357438"/>
          <p14:tracePt t="70179" x="4398963" y="2357438"/>
          <p14:tracePt t="70185" x="4443413" y="2357438"/>
          <p14:tracePt t="70193" x="4497388" y="2352675"/>
          <p14:tracePt t="70199" x="4551363" y="2352675"/>
          <p14:tracePt t="70206" x="4616450" y="2341563"/>
          <p14:tracePt t="70213" x="4676775" y="2332038"/>
          <p14:tracePt t="70220" x="4716463" y="2322513"/>
          <p14:tracePt t="70227" x="4784725" y="2312988"/>
          <p14:tracePt t="70234" x="4854575" y="2292350"/>
          <p14:tracePt t="70241" x="4933950" y="2282825"/>
          <p14:tracePt t="70248" x="5003800" y="2273300"/>
          <p14:tracePt t="70253" x="5073650" y="2252663"/>
          <p14:tracePt t="70260" x="5103813" y="2252663"/>
          <p14:tracePt t="70267" x="5132388" y="2247900"/>
          <p14:tracePt t="70276" x="5157788" y="2238375"/>
          <p14:tracePt t="70282" x="5176838" y="2238375"/>
          <p14:tracePt t="70288" x="5192713" y="2233613"/>
          <p14:tracePt t="70295" x="5211763" y="2222500"/>
          <p14:tracePt t="70302" x="5232400" y="2222500"/>
          <p14:tracePt t="70309" x="5246688" y="2222500"/>
          <p14:tracePt t="70315" x="5262563" y="2222500"/>
          <p14:tracePt t="70323" x="5281613" y="2222500"/>
          <p14:tracePt t="70328" x="5302250" y="2222500"/>
          <p14:tracePt t="70335" x="5316538" y="2222500"/>
          <p14:tracePt t="70343" x="5326063" y="2222500"/>
          <p14:tracePt t="70350" x="5351463" y="2222500"/>
          <p14:tracePt t="70358" x="5370513" y="2222500"/>
          <p14:tracePt t="70363" x="5386388" y="2228850"/>
          <p14:tracePt t="70370" x="5405438" y="2233613"/>
          <p14:tracePt t="70377" x="5416550" y="2233613"/>
          <p14:tracePt t="70383" x="5430838" y="2243138"/>
          <p14:tracePt t="70390" x="5456238" y="2247900"/>
          <p14:tracePt t="70397" x="5465763" y="2247900"/>
          <p14:tracePt t="70404" x="5480050" y="2257425"/>
          <p14:tracePt t="70411" x="5495925" y="2262188"/>
          <p14:tracePt t="70418" x="5514975" y="2268538"/>
          <p14:tracePt t="70425" x="5535613" y="2278063"/>
          <p14:tracePt t="70432" x="5549900" y="2292350"/>
          <p14:tracePt t="70438" x="5575300" y="2297113"/>
          <p14:tracePt t="70445" x="5584825" y="2301875"/>
          <p14:tracePt t="70451" x="5610225" y="2301875"/>
          <p14:tracePt t="70459" x="5614988" y="2312988"/>
          <p14:tracePt t="70465" x="5619750" y="2317750"/>
          <p14:tracePt t="70514" x="5619750" y="2322513"/>
          <p14:tracePt t="70882" x="5664200" y="2322513"/>
          <p14:tracePt t="70889" x="5703888" y="2317750"/>
          <p14:tracePt t="70895" x="5748338" y="2308225"/>
          <p14:tracePt t="70903" x="5803900" y="2308225"/>
          <p14:tracePt t="70910" x="5857875" y="2308225"/>
          <p14:tracePt t="70915" x="5911850" y="2308225"/>
          <p14:tracePt t="70923" x="5942013" y="2308225"/>
          <p14:tracePt t="70929" x="5991225" y="2308225"/>
          <p14:tracePt t="70936" x="6061075" y="2297113"/>
          <p14:tracePt t="70944" x="6126163" y="2297113"/>
          <p14:tracePt t="70960" x="6284913" y="2297113"/>
          <p14:tracePt t="70964" x="6338888" y="2301875"/>
          <p14:tracePt t="70971" x="6383338" y="2301875"/>
          <p14:tracePt t="70978" x="6423025" y="2301875"/>
          <p14:tracePt t="70984" x="6453188" y="2312988"/>
          <p14:tracePt t="70991" x="6508750" y="2312988"/>
          <p14:tracePt t="70998" x="6553200" y="2322513"/>
          <p14:tracePt t="71005" x="6581775" y="2322513"/>
          <p14:tracePt t="71012" x="6602413" y="2322513"/>
          <p14:tracePt t="71018" x="6632575" y="2322513"/>
          <p14:tracePt t="71026" x="6651625" y="2322513"/>
          <p14:tracePt t="71032" x="6672263" y="2322513"/>
          <p14:tracePt t="71039" x="6686550" y="2322513"/>
          <p14:tracePt t="71045" x="6696075" y="2322513"/>
          <p14:tracePt t="71052" x="6711950" y="2322513"/>
          <p14:tracePt t="71060" x="6716713" y="2322513"/>
          <p14:tracePt t="71065" x="6721475" y="2322513"/>
          <p14:tracePt t="71073" x="6735763" y="2322513"/>
          <p14:tracePt t="71079" x="6742113" y="2322513"/>
          <p14:tracePt t="71087" x="6746875" y="2322513"/>
          <p14:tracePt t="71094" x="6751638" y="2322513"/>
          <p14:tracePt t="71100" x="6756400" y="2322513"/>
          <p14:tracePt t="71108" x="6761163" y="2322513"/>
          <p14:tracePt t="71113" x="6770688" y="2322513"/>
          <p14:tracePt t="71127" x="6775450" y="2322513"/>
          <p14:tracePt t="71134" x="6781800" y="2317750"/>
          <p14:tracePt t="71147" x="6786563" y="2312988"/>
          <p14:tracePt t="71155" x="6791325" y="2312988"/>
          <p14:tracePt t="71168" x="6796088" y="2308225"/>
          <p14:tracePt t="71176" x="6810375" y="2301875"/>
          <p14:tracePt t="71181" x="6821488" y="2301875"/>
          <p14:tracePt t="71188" x="6826250" y="2301875"/>
          <p14:tracePt t="71195" x="6840538" y="2301875"/>
          <p14:tracePt t="71202" x="6845300" y="2301875"/>
          <p14:tracePt t="71210" x="6850063" y="2301875"/>
          <p14:tracePt t="71217" x="6865938" y="2301875"/>
          <p14:tracePt t="71230" x="6870700" y="2301875"/>
          <p14:tracePt t="71250" x="6875463" y="2301875"/>
          <p14:tracePt t="71373" x="6875463" y="2297113"/>
          <p14:tracePt t="71394" x="6875463" y="2292350"/>
          <p14:tracePt t="71414" x="6875463" y="2287588"/>
          <p14:tracePt t="71434" x="6875463" y="2278063"/>
          <p14:tracePt t="71449" x="6875463" y="2273300"/>
          <p14:tracePt t="71476" x="6875463" y="2268538"/>
          <p14:tracePt t="71502" x="6875463" y="2262188"/>
          <p14:tracePt t="71510" x="6875463" y="2257425"/>
          <p14:tracePt t="71523" x="6875463" y="2252663"/>
          <p14:tracePt t="71530" x="6875463" y="2247900"/>
          <p14:tracePt t="71536" x="6880225" y="2247900"/>
          <p14:tracePt t="71544" x="6880225" y="2238375"/>
          <p14:tracePt t="71550" x="6880225" y="2233613"/>
          <p14:tracePt t="71565" x="6880225" y="2228850"/>
          <p14:tracePt t="71572" x="6880225" y="2222500"/>
          <p14:tracePt t="71584" x="6880225" y="2217738"/>
          <p14:tracePt t="71591" x="6880225" y="2212975"/>
          <p14:tracePt t="71612" x="6880225" y="2208213"/>
          <p14:tracePt t="71626" x="6884988" y="2198688"/>
          <p14:tracePt t="71640" x="6884988" y="2193925"/>
          <p14:tracePt t="71647" x="6884988" y="2189163"/>
          <p14:tracePt t="71652" x="6889750" y="2189163"/>
          <p14:tracePt t="71666" x="6894513" y="2182813"/>
          <p14:tracePt t="71674" x="6894513" y="2178050"/>
          <p14:tracePt t="71688" x="6894513" y="2173288"/>
          <p14:tracePt t="71694" x="6894513" y="2168525"/>
          <p14:tracePt t="71714" x="6894513" y="2163763"/>
          <p14:tracePt t="72015" x="6894513" y="2168525"/>
          <p14:tracePt t="73591" x="6894513" y="2173288"/>
          <p14:tracePt t="73598" x="6889750" y="2178050"/>
          <p14:tracePt t="73606" x="6889750" y="2189163"/>
          <p14:tracePt t="73612" x="6884988" y="2203450"/>
          <p14:tracePt t="73619" x="6875463" y="2217738"/>
          <p14:tracePt t="73627" x="6870700" y="2233613"/>
          <p14:tracePt t="73632" x="6865938" y="2238375"/>
          <p14:tracePt t="73639" x="6865938" y="2247900"/>
          <p14:tracePt t="73646" x="6861175" y="2252663"/>
          <p14:tracePt t="73652" x="6854825" y="2262188"/>
          <p14:tracePt t="73659" x="6854825" y="2268538"/>
          <p14:tracePt t="73666" x="6845300" y="2273300"/>
          <p14:tracePt t="73673" x="6840538" y="2273300"/>
          <p14:tracePt t="73681" x="6840538" y="2278063"/>
          <p14:tracePt t="73688" x="6835775" y="2282825"/>
          <p14:tracePt t="73700" x="6835775" y="2287588"/>
          <p14:tracePt t="73707" x="6831013" y="2292350"/>
          <p14:tracePt t="73721" x="6831013" y="2297113"/>
          <p14:tracePt t="73728" x="6831013" y="2308225"/>
          <p14:tracePt t="73734" x="6826250" y="2308225"/>
          <p14:tracePt t="73743" x="6826250" y="2312988"/>
          <p14:tracePt t="73749" x="6821488" y="2317750"/>
          <p14:tracePt t="73763" x="6821488" y="2322513"/>
          <p14:tracePt t="73768" x="6821488" y="2327275"/>
          <p14:tracePt t="73776" x="6815138" y="2327275"/>
          <p14:tracePt t="73783" x="6815138" y="2332038"/>
          <p14:tracePt t="73789" x="6815138" y="2336800"/>
          <p14:tracePt t="73804" x="6815138" y="2347913"/>
          <p14:tracePt t="73810" x="6805613" y="2352675"/>
          <p14:tracePt t="73831" x="6805613" y="2357438"/>
          <p14:tracePt t="73865" x="6805613" y="2362200"/>
          <p14:tracePt t="73892" x="6805613" y="2366963"/>
          <p14:tracePt t="73898" x="6800850" y="2366963"/>
          <p14:tracePt t="73905" x="6800850" y="2371725"/>
          <p14:tracePt t="73920" x="6800850" y="2376488"/>
          <p14:tracePt t="73933" x="6796088" y="2387600"/>
          <p14:tracePt t="73973" x="6796088" y="2392363"/>
          <p14:tracePt t="73995" x="6796088" y="2397125"/>
          <p14:tracePt t="74008" x="6796088" y="2401888"/>
          <p14:tracePt t="74015" x="6796088" y="2406650"/>
          <p14:tracePt t="74029" x="6796088" y="2411413"/>
          <p14:tracePt t="74035" x="6791325" y="2416175"/>
          <p14:tracePt t="74083" x="6791325" y="2420938"/>
          <p14:tracePt t="74097" x="6791325" y="2432050"/>
          <p14:tracePt t="74103" x="6786563" y="2432050"/>
          <p14:tracePt t="74123" x="6786563" y="2436813"/>
          <p14:tracePt t="74138" x="6786563" y="2441575"/>
          <p14:tracePt t="74164" x="6786563" y="2446338"/>
          <p14:tracePt t="74179" x="6786563" y="2451100"/>
          <p14:tracePt t="74233" x="6786563" y="2455863"/>
          <p14:tracePt t="74253" x="6786563" y="2460625"/>
          <p14:tracePt t="74274" x="6781800" y="2460625"/>
          <p14:tracePt t="74281" x="6781800" y="2471738"/>
          <p14:tracePt t="74296" x="6781800" y="2476500"/>
          <p14:tracePt t="74321" x="6775450" y="2476500"/>
          <p14:tracePt t="74376" x="6775450" y="2481263"/>
          <p14:tracePt t="74390" x="6775450" y="2486025"/>
          <p14:tracePt t="74465" x="6775450" y="2490788"/>
          <p14:tracePt t="74500" x="6775450" y="2495550"/>
          <p14:tracePt t="74534" x="6765925" y="2495550"/>
          <p14:tracePt t="74554" x="6765925" y="2500313"/>
          <p14:tracePt t="74847" x="6765925" y="2495550"/>
          <p14:tracePt t="74854" x="6770688" y="2486025"/>
          <p14:tracePt t="74861" x="6770688" y="2471738"/>
          <p14:tracePt t="74867" x="6770688" y="2466975"/>
          <p14:tracePt t="74875" x="6770688" y="2460625"/>
          <p14:tracePt t="74882" x="6770688" y="2446338"/>
          <p14:tracePt t="74896" x="6770688" y="2436813"/>
          <p14:tracePt t="74901" x="6770688" y="2432050"/>
          <p14:tracePt t="74908" x="6770688" y="2427288"/>
          <p14:tracePt t="74916" x="6770688" y="2411413"/>
          <p14:tracePt t="74922" x="6770688" y="2406650"/>
          <p14:tracePt t="74930" x="6770688" y="2401888"/>
          <p14:tracePt t="74935" x="6775450" y="2387600"/>
          <p14:tracePt t="74945" x="6775450" y="2376488"/>
          <p14:tracePt t="74949" x="6775450" y="2362200"/>
          <p14:tracePt t="74957" x="6775450" y="2357438"/>
          <p14:tracePt t="74964" x="6775450" y="2347913"/>
          <p14:tracePt t="74969" x="6775450" y="2341563"/>
          <p14:tracePt t="74978" x="6781800" y="2327275"/>
          <p14:tracePt t="74983" x="6781800" y="2322513"/>
          <p14:tracePt t="74990" x="6781800" y="2317750"/>
          <p14:tracePt t="74998" x="6781800" y="2301875"/>
          <p14:tracePt t="75004" x="6781800" y="2297113"/>
          <p14:tracePt t="75011" x="6786563" y="2292350"/>
          <p14:tracePt t="75018" x="6786563" y="2287588"/>
          <p14:tracePt t="75025" x="6786563" y="2278063"/>
          <p14:tracePt t="75031" x="6786563" y="2268538"/>
          <p14:tracePt t="75038" x="6786563" y="2262188"/>
          <p14:tracePt t="75046" x="6796088" y="2257425"/>
          <p14:tracePt t="75051" x="6796088" y="2252663"/>
          <p14:tracePt t="75058" x="6800850" y="2247900"/>
          <p14:tracePt t="75065" x="6800850" y="2243138"/>
          <p14:tracePt t="75073" x="6800850" y="2238375"/>
          <p14:tracePt t="75080" x="6800850" y="2228850"/>
          <p14:tracePt t="75106" x="6800850" y="2222500"/>
          <p14:tracePt t="75127" x="6800850" y="2217738"/>
          <p14:tracePt t="75148" x="6805613" y="2217738"/>
          <p14:tracePt t="75182" x="6805613" y="2212975"/>
          <p14:tracePt t="75196" x="6810375" y="2208213"/>
          <p14:tracePt t="75243" x="6810375" y="2203450"/>
          <p14:tracePt t="75461" x="6810375" y="2208213"/>
          <p14:tracePt t="75469" x="6810375" y="2212975"/>
          <p14:tracePt t="75482" x="6810375" y="2228850"/>
          <p14:tracePt t="75489" x="6810375" y="2233613"/>
          <p14:tracePt t="75496" x="6805613" y="2238375"/>
          <p14:tracePt t="75502" x="6805613" y="2247900"/>
          <p14:tracePt t="75511" x="6805613" y="2262188"/>
          <p14:tracePt t="75515" x="6805613" y="2273300"/>
          <p14:tracePt t="75522" x="6796088" y="2282825"/>
          <p14:tracePt t="75530" x="6796088" y="2292350"/>
          <p14:tracePt t="75536" x="6791325" y="2308225"/>
          <p14:tracePt t="75545" x="6791325" y="2312988"/>
          <p14:tracePt t="75551" x="6791325" y="2317750"/>
          <p14:tracePt t="75558" x="6791325" y="2322513"/>
          <p14:tracePt t="75563" x="6791325" y="2327275"/>
          <p14:tracePt t="75579" x="6786563" y="2332038"/>
          <p14:tracePt t="75584" x="6786563" y="2341563"/>
          <p14:tracePt t="75598" x="6786563" y="2347913"/>
          <p14:tracePt t="75605" x="6781800" y="2352675"/>
          <p14:tracePt t="75618" x="6781800" y="2357438"/>
          <p14:tracePt t="75626" x="6781800" y="2362200"/>
          <p14:tracePt t="75638" x="6781800" y="2366963"/>
          <p14:tracePt t="75646" x="6781800" y="2371725"/>
          <p14:tracePt t="75661" x="6781800" y="2381250"/>
          <p14:tracePt t="75666" x="6781800" y="2387600"/>
          <p14:tracePt t="75681" x="6781800" y="2392363"/>
          <p14:tracePt t="75700" x="6775450" y="2397125"/>
          <p14:tracePt t="75720" x="6775450" y="2401888"/>
          <p14:tracePt t="75735" x="6775450" y="2406650"/>
          <p14:tracePt t="75986" x="6775450" y="2411413"/>
          <p14:tracePt t="79126" x="6781800" y="2406650"/>
          <p14:tracePt t="79134" x="6791325" y="2397125"/>
          <p14:tracePt t="79141" x="6805613" y="2381250"/>
          <p14:tracePt t="79150" x="6831013" y="2357438"/>
          <p14:tracePt t="79153" x="6854825" y="2332038"/>
          <p14:tracePt t="79160" x="6865938" y="2327275"/>
          <p14:tracePt t="79168" x="6880225" y="2312988"/>
          <p14:tracePt t="79175" x="6894513" y="2297113"/>
          <p14:tracePt t="79182" x="6910388" y="2292350"/>
          <p14:tracePt t="79188" x="6924675" y="2278063"/>
          <p14:tracePt t="79195" x="6934200" y="2262188"/>
          <p14:tracePt t="79202" x="6945313" y="2252663"/>
          <p14:tracePt t="79208" x="6950075" y="2243138"/>
          <p14:tracePt t="79216" x="6959600" y="2238375"/>
          <p14:tracePt t="79223" x="6959600" y="2228850"/>
          <p14:tracePt t="79230" x="6969125" y="2222500"/>
          <p14:tracePt t="79235" x="6973888" y="2212975"/>
          <p14:tracePt t="79242" x="6973888" y="2208213"/>
          <p14:tracePt t="79250" x="6980238" y="2203450"/>
          <p14:tracePt t="79256" x="6985000" y="2203450"/>
          <p14:tracePt t="79265" x="6985000" y="2198688"/>
          <p14:tracePt t="79270" x="6985000" y="2193925"/>
          <p14:tracePt t="79284" x="6985000" y="2189163"/>
          <p14:tracePt t="79290" x="6985000" y="2182813"/>
          <p14:tracePt t="79298" x="6985000" y="2173288"/>
          <p14:tracePt t="79304" x="6985000" y="2168525"/>
          <p14:tracePt t="79310" x="6985000" y="2159000"/>
          <p14:tracePt t="79318" x="6985000" y="2154238"/>
          <p14:tracePt t="79325" x="6985000" y="2149475"/>
          <p14:tracePt t="79332" x="6985000" y="2138363"/>
          <p14:tracePt t="79338" x="6985000" y="2128838"/>
          <p14:tracePt t="79347" x="6985000" y="2124075"/>
          <p14:tracePt t="79352" x="6989763" y="2119313"/>
          <p14:tracePt t="79358" x="6989763" y="2103438"/>
          <p14:tracePt t="79366" x="6989763" y="2098675"/>
          <p14:tracePt t="79372" x="6989763" y="2093913"/>
          <p14:tracePt t="79380" x="6989763" y="2084388"/>
          <p14:tracePt t="79386" x="6989763" y="2074863"/>
          <p14:tracePt t="79392" x="6989763" y="2070100"/>
          <p14:tracePt t="79400" x="6989763" y="2058988"/>
          <p14:tracePt t="79407" x="6985000" y="2054225"/>
          <p14:tracePt t="79414" x="6980238" y="2049463"/>
          <p14:tracePt t="79421" x="6980238" y="2044700"/>
          <p14:tracePt t="79427" x="6973888" y="2035175"/>
          <p14:tracePt t="79433" x="6964363" y="2028825"/>
          <p14:tracePt t="79440" x="6964363" y="2024063"/>
          <p14:tracePt t="79448" x="6959600" y="2024063"/>
          <p14:tracePt t="79454" x="6954838" y="2019300"/>
          <p14:tracePt t="79468" x="6950075" y="2019300"/>
          <p14:tracePt t="79474" x="6945313" y="2019300"/>
          <p14:tracePt t="79482" x="6945313" y="2014538"/>
          <p14:tracePt t="79503" x="6940550" y="2014538"/>
          <p14:tracePt t="79537" x="6934200" y="2014538"/>
          <p14:tracePt t="79571" x="6924675" y="2014538"/>
          <p14:tracePt t="79584" x="6919913" y="2014538"/>
          <p14:tracePt t="79618" x="6915150" y="2014538"/>
          <p14:tracePt t="79632" x="6910388" y="2014538"/>
          <p14:tracePt t="79638" x="6910388" y="2009775"/>
          <p14:tracePt t="79666" x="6905625" y="2009775"/>
          <p14:tracePt t="79679" x="6900863" y="2009775"/>
          <p14:tracePt t="79693" x="6900863" y="2005013"/>
          <p14:tracePt t="79706" x="6894513" y="2005013"/>
          <p14:tracePt t="79713" x="6884988" y="2005013"/>
          <p14:tracePt t="79754" x="6880225" y="2005013"/>
          <p14:tracePt t="80008" x="6875463" y="2005013"/>
          <p14:tracePt t="80293" x="6880225" y="2005013"/>
          <p14:tracePt t="80335" x="6889750" y="2005013"/>
          <p14:tracePt t="80361" x="6894513" y="2005013"/>
          <p14:tracePt t="80450" x="6894513" y="2009775"/>
          <p14:tracePt t="80457" x="6900863" y="2009775"/>
          <p14:tracePt t="80465" x="6900863" y="2014538"/>
          <p14:tracePt t="80484" x="6905625" y="2014538"/>
          <p14:tracePt t="80518" x="6910388" y="2019300"/>
          <p14:tracePt t="80526" x="6915150" y="2024063"/>
          <p14:tracePt t="80546" x="6915150" y="2028825"/>
          <p14:tracePt t="80553" x="6919913" y="2039938"/>
          <p14:tracePt t="80559" x="6929438" y="2039938"/>
          <p14:tracePt t="80567" x="6929438" y="2044700"/>
          <p14:tracePt t="80573" x="6929438" y="2049463"/>
          <p14:tracePt t="80583" x="6934200" y="2049463"/>
          <p14:tracePt t="80588" x="6934200" y="2054225"/>
          <p14:tracePt t="80593" x="6940550" y="2058988"/>
          <p14:tracePt t="80608" x="6940550" y="2063750"/>
          <p14:tracePt t="80615" x="6945313" y="2070100"/>
          <p14:tracePt t="80622" x="6950075" y="2084388"/>
          <p14:tracePt t="80629" x="6950075" y="2089150"/>
          <p14:tracePt t="80634" x="6964363" y="2103438"/>
          <p14:tracePt t="80641" x="6969125" y="2124075"/>
          <p14:tracePt t="80650" x="6980238" y="2138363"/>
          <p14:tracePt t="80655" x="6980238" y="2143125"/>
          <p14:tracePt t="80665" x="6985000" y="2149475"/>
          <p14:tracePt t="80670" x="6989763" y="2154238"/>
          <p14:tracePt t="80676" x="6989763" y="2159000"/>
          <p14:tracePt t="80684" x="6989763" y="2163763"/>
          <p14:tracePt t="80698" x="6989763" y="2173288"/>
          <p14:tracePt t="80703" x="6989763" y="2178050"/>
          <p14:tracePt t="80717" x="6989763" y="2182813"/>
          <p14:tracePt t="80723" x="6989763" y="2189163"/>
          <p14:tracePt t="80825" x="6989763" y="2182813"/>
          <p14:tracePt t="80846" x="6989763" y="2163763"/>
          <p14:tracePt t="80853" x="6989763" y="2149475"/>
          <p14:tracePt t="80861" x="6980238" y="2128838"/>
          <p14:tracePt t="80867" x="6969125" y="2098675"/>
          <p14:tracePt t="80874" x="6964363" y="2074863"/>
          <p14:tracePt t="80881" x="6950075" y="2054225"/>
          <p14:tracePt t="80887" x="6940550" y="2028825"/>
          <p14:tracePt t="80894" x="6929438" y="2019300"/>
          <p14:tracePt t="80901" x="6919913" y="1984375"/>
          <p14:tracePt t="80907" x="6905625" y="1974850"/>
          <p14:tracePt t="80913" x="6900863" y="1960563"/>
          <p14:tracePt t="80922" x="6894513" y="1944688"/>
          <p14:tracePt t="80929" x="6880225" y="1930400"/>
          <p14:tracePt t="80936" x="6875463" y="1925638"/>
          <p14:tracePt t="80943" x="6865938" y="1916113"/>
          <p14:tracePt t="80964" x="6840538" y="1885950"/>
          <p14:tracePt t="80970" x="6826250" y="1876425"/>
          <p14:tracePt t="80976" x="6815138" y="1860550"/>
          <p14:tracePt t="80984" x="6791325" y="1846263"/>
          <p14:tracePt t="80989" x="6770688" y="1830388"/>
          <p14:tracePt t="80997" x="6761163" y="1816100"/>
          <p14:tracePt t="81003" x="6751638" y="1811338"/>
          <p14:tracePt t="81011" x="6735763" y="1797050"/>
          <p14:tracePt t="81018" x="6721475" y="1781175"/>
          <p14:tracePt t="81023" x="6707188" y="1776413"/>
          <p14:tracePt t="81030" x="6691313" y="1766888"/>
          <p14:tracePt t="81037" x="6686550" y="1757363"/>
          <p14:tracePt t="81044" x="6672263" y="1757363"/>
          <p14:tracePt t="81051" x="6667500" y="1751013"/>
          <p14:tracePt t="81058" x="6661150" y="1741488"/>
          <p14:tracePt t="81065" x="6656388" y="1741488"/>
          <p14:tracePt t="81071" x="6651625" y="1736725"/>
          <p14:tracePt t="81080" x="6651625" y="1731963"/>
          <p14:tracePt t="81085" x="6646863" y="1731963"/>
          <p14:tracePt t="81092" x="6642100" y="1731963"/>
          <p14:tracePt t="81324" x="6646863" y="1736725"/>
          <p14:tracePt t="81345" x="6651625" y="1746250"/>
          <p14:tracePt t="81351" x="6651625" y="1751013"/>
          <p14:tracePt t="81358" x="6656388" y="1751013"/>
          <p14:tracePt t="81372" x="6656388" y="1757363"/>
          <p14:tracePt t="81378" x="6656388" y="1762125"/>
          <p14:tracePt t="81393" x="6672263" y="1766888"/>
          <p14:tracePt t="81400" x="6677025" y="1771650"/>
          <p14:tracePt t="81406" x="6686550" y="1785938"/>
          <p14:tracePt t="81415" x="6700838" y="1801813"/>
          <p14:tracePt t="81419" x="6716713" y="1816100"/>
          <p14:tracePt t="81426" x="6721475" y="1820863"/>
          <p14:tracePt t="81435" x="6735763" y="1830388"/>
          <p14:tracePt t="81440" x="6742113" y="1836738"/>
          <p14:tracePt t="81447" x="6746875" y="1851025"/>
          <p14:tracePt t="81454" x="6761163" y="1855788"/>
          <p14:tracePt t="81460" x="6775450" y="1870075"/>
          <p14:tracePt t="81468" x="6791325" y="1885950"/>
          <p14:tracePt t="81475" x="6800850" y="1900238"/>
          <p14:tracePt t="81482" x="6815138" y="1916113"/>
          <p14:tracePt t="81488" x="6831013" y="1930400"/>
          <p14:tracePt t="81494" x="6845300" y="1939925"/>
          <p14:tracePt t="81501" x="6861175" y="1949450"/>
          <p14:tracePt t="81508" x="6875463" y="1965325"/>
          <p14:tracePt t="81517" x="6880225" y="1974850"/>
          <p14:tracePt t="81522" x="6884988" y="1979613"/>
          <p14:tracePt t="81531" x="6884988" y="1989138"/>
          <p14:tracePt t="81535" x="6900863" y="2000250"/>
          <p14:tracePt t="81551" x="6905625" y="2005013"/>
          <p14:tracePt t="81556" x="6905625" y="2009775"/>
          <p14:tracePt t="81564" x="6910388" y="2009775"/>
          <p14:tracePt t="81569" x="6910388" y="2019300"/>
          <p14:tracePt t="81576" x="6910388" y="2024063"/>
          <p14:tracePt t="81591" x="6915150" y="2028825"/>
          <p14:tracePt t="81599" x="6919913" y="2035175"/>
          <p14:tracePt t="81618" x="6924675" y="2039938"/>
          <p14:tracePt t="81645" x="6924675" y="2044700"/>
          <p14:tracePt t="81972" x="6934200" y="2089150"/>
          <p14:tracePt t="81979" x="6945313" y="2208213"/>
          <p14:tracePt t="81987" x="6964363" y="2332038"/>
          <p14:tracePt t="81994" x="6989763" y="2451100"/>
          <p14:tracePt t="82000" x="7008813" y="2546350"/>
          <p14:tracePt t="82006" x="7029450" y="2640013"/>
          <p14:tracePt t="82015" x="7054850" y="2773363"/>
          <p14:tracePt t="82020" x="7073900" y="2882900"/>
          <p14:tracePt t="82027" x="7108825" y="2978150"/>
          <p14:tracePt t="82034" x="7127875" y="3062288"/>
          <p14:tracePt t="82040" x="7158038" y="3155950"/>
          <p14:tracePt t="82049" x="7192963" y="3265488"/>
          <p14:tracePt t="82054" x="7237413" y="3375025"/>
          <p14:tracePt t="82062" x="7267575" y="3468688"/>
          <p14:tracePt t="82068" x="7297738" y="3562350"/>
          <p14:tracePt t="82075" x="7321550" y="3671888"/>
          <p14:tracePt t="82083" x="7351713" y="3767138"/>
          <p14:tracePt t="82088" x="7361238" y="3860800"/>
          <p14:tracePt t="82095" x="7381875" y="3919538"/>
          <p14:tracePt t="82103" x="7381875" y="3975100"/>
          <p14:tracePt t="82109" x="7391400" y="4014788"/>
          <p14:tracePt t="82116" x="7396163" y="4038600"/>
          <p14:tracePt t="82123" x="7396163" y="4068763"/>
          <p14:tracePt t="82130" x="7396163" y="4078288"/>
          <p14:tracePt t="82137" x="7396163" y="4084638"/>
          <p14:tracePt t="82144" x="7396163" y="4094163"/>
          <p14:tracePt t="82151" x="7396163" y="4098925"/>
          <p14:tracePt t="82167" x="7396163" y="4103688"/>
          <p14:tracePt t="82170" x="7396163" y="4108450"/>
          <p14:tracePt t="82204" x="7391400" y="4108450"/>
          <p14:tracePt t="82219" x="7386638" y="4113213"/>
          <p14:tracePt t="82225" x="7381875" y="4119563"/>
          <p14:tracePt t="82233" x="7377113" y="4119563"/>
          <p14:tracePt t="82238" x="7337425" y="4133850"/>
          <p14:tracePt t="82245" x="7277100" y="4173538"/>
          <p14:tracePt t="82252" x="7232650" y="4192588"/>
          <p14:tracePt t="82260" x="7202488" y="4208463"/>
          <p14:tracePt t="82268" x="7143750" y="4227513"/>
          <p14:tracePt t="82273" x="7088188" y="4248150"/>
          <p14:tracePt t="82280" x="7054850" y="4271963"/>
          <p14:tracePt t="82287" x="7019925" y="4297363"/>
          <p14:tracePt t="82293" x="6959600" y="4337050"/>
          <p14:tracePt t="82300" x="6884988" y="4381500"/>
          <p14:tracePt t="82307" x="6800850" y="4421188"/>
          <p14:tracePt t="82313" x="6742113" y="4460875"/>
          <p14:tracePt t="82320" x="6691313" y="4500563"/>
          <p14:tracePt t="82328" x="6646863" y="4535488"/>
          <p14:tracePt t="82335" x="6607175" y="4600575"/>
          <p14:tracePt t="82342" x="6567488" y="4659313"/>
          <p14:tracePt t="82350" x="6537325" y="4714875"/>
          <p14:tracePt t="82354" x="6497638" y="4773613"/>
          <p14:tracePt t="82361" x="6469063" y="4822825"/>
          <p14:tracePt t="82369" x="6443663" y="4868863"/>
          <p14:tracePt t="82375" x="6418263" y="4892675"/>
          <p14:tracePt t="82383" x="6394450" y="4913313"/>
          <p14:tracePt t="82388" x="6378575" y="4948238"/>
          <p14:tracePt t="82396" x="6364288" y="4967288"/>
          <p14:tracePt t="82403" x="6348413" y="4992688"/>
          <p14:tracePt t="82410" x="6343650" y="5006975"/>
          <p14:tracePt t="82418" x="6334125" y="5016500"/>
          <p14:tracePt t="82423" x="6334125" y="5027613"/>
          <p14:tracePt t="82429" x="6329363" y="5032375"/>
          <p14:tracePt t="82437" x="6324600" y="5032375"/>
          <p14:tracePt t="82443" x="6324600" y="5037138"/>
          <p14:tracePt t="82451" x="6324600" y="5041900"/>
          <p14:tracePt t="82504" x="6329363" y="5041900"/>
          <p14:tracePt t="82511" x="6329363" y="5037138"/>
          <p14:tracePt t="82519" x="6338888" y="5037138"/>
          <p14:tracePt t="82526" x="6343650" y="5037138"/>
          <p14:tracePt t="82532" x="6343650" y="5032375"/>
          <p14:tracePt t="82540" x="6354763" y="5021263"/>
          <p14:tracePt t="82546" x="6359525" y="5021263"/>
          <p14:tracePt t="82553" x="6369050" y="5011738"/>
          <p14:tracePt t="82559" x="6388100" y="5002213"/>
          <p14:tracePt t="82568" x="6408738" y="4997450"/>
          <p14:tracePt t="82574" x="6423025" y="4981575"/>
          <p14:tracePt t="82580" x="6448425" y="4967288"/>
          <p14:tracePt t="82587" x="6469063" y="4953000"/>
          <p14:tracePt t="82594" x="6483350" y="4937125"/>
          <p14:tracePt t="82601" x="6497638" y="4922838"/>
          <p14:tracePt t="82608" x="6513513" y="4908550"/>
          <p14:tracePt t="82616" x="6527800" y="4897438"/>
          <p14:tracePt t="82620" x="6548438" y="4883150"/>
          <p14:tracePt t="82627" x="6572250" y="4868863"/>
          <p14:tracePt t="82635" x="6592888" y="4852988"/>
          <p14:tracePt t="82642" x="6616700" y="4838700"/>
          <p14:tracePt t="82651" x="6637338" y="4822825"/>
          <p14:tracePt t="82655" x="6651625" y="4808538"/>
          <p14:tracePt t="82662" x="6667500" y="4799013"/>
          <p14:tracePt t="82669" x="6672263" y="4794250"/>
          <p14:tracePt t="82676" x="6677025" y="4794250"/>
          <p14:tracePt t="82682" x="6681788" y="4787900"/>
          <p14:tracePt t="82702" x="6686550" y="4783138"/>
          <p14:tracePt t="82717" x="6691313" y="4783138"/>
          <p14:tracePt t="82730" x="6696075" y="4783138"/>
          <p14:tracePt t="82738" x="6707188" y="4783138"/>
          <p14:tracePt t="82757" x="6711950" y="4783138"/>
          <p14:tracePt t="82812" x="6716713" y="4783138"/>
          <p14:tracePt t="87296" x="6696075" y="4783138"/>
          <p14:tracePt t="87304" x="6642100" y="4773613"/>
          <p14:tracePt t="87310" x="6602413" y="4768850"/>
          <p14:tracePt t="87318" x="6557963" y="4748213"/>
          <p14:tracePt t="87324" x="6497638" y="4738688"/>
          <p14:tracePt t="87330" x="6443663" y="4719638"/>
          <p14:tracePt t="87339" x="6413500" y="4714875"/>
          <p14:tracePt t="87344" x="6369050" y="4694238"/>
          <p14:tracePt t="87352" x="6324600" y="4684713"/>
          <p14:tracePt t="87358" x="6280150" y="4679950"/>
          <p14:tracePt t="87364" x="6210300" y="4659313"/>
          <p14:tracePt t="87371" x="6156325" y="4640263"/>
          <p14:tracePt t="87378" x="6096000" y="4619625"/>
          <p14:tracePt t="87387" x="6026150" y="4600575"/>
          <p14:tracePt t="87392" x="5972175" y="4579938"/>
          <p14:tracePt t="87400" x="5927725" y="4570413"/>
          <p14:tracePt t="87407" x="5883275" y="4565650"/>
          <p14:tracePt t="87413" x="5827713" y="4556125"/>
          <p14:tracePt t="87421" x="5773738" y="4545013"/>
          <p14:tracePt t="87426" x="5718175" y="4545013"/>
          <p14:tracePt t="87433" x="5673725" y="4535488"/>
          <p14:tracePt t="87440" x="5619750" y="4525963"/>
          <p14:tracePt t="87447" x="5580063" y="4525963"/>
          <p14:tracePt t="87454" x="5549900" y="4525963"/>
          <p14:tracePt t="87461" x="5519738" y="4525963"/>
          <p14:tracePt t="87469" x="5491163" y="4525963"/>
          <p14:tracePt t="87474" x="5461000" y="4525963"/>
          <p14:tracePt t="87480" x="5430838" y="4521200"/>
          <p14:tracePt t="87488" x="5400675" y="4521200"/>
          <p14:tracePt t="87494" x="5370513" y="4521200"/>
          <p14:tracePt t="87501" x="5341938" y="4510088"/>
          <p14:tracePt t="87508" x="5316538" y="4510088"/>
          <p14:tracePt t="87516" x="5286375" y="4510088"/>
          <p14:tracePt t="87522" x="5257800" y="4505325"/>
          <p14:tracePt t="87528" x="5227638" y="4495800"/>
          <p14:tracePt t="87537" x="5207000" y="4495800"/>
          <p14:tracePt t="87542" x="5183188" y="4495800"/>
          <p14:tracePt t="87550" x="5162550" y="4495800"/>
          <p14:tracePt t="87556" x="5143500" y="4495800"/>
          <p14:tracePt t="87562" x="5122863" y="4491038"/>
          <p14:tracePt t="87571" x="5097463" y="4491038"/>
          <p14:tracePt t="87577" x="5087938" y="4491038"/>
          <p14:tracePt t="87583" x="5064125" y="4491038"/>
          <p14:tracePt t="87590" x="5043488" y="4481513"/>
          <p14:tracePt t="87597" x="5029200" y="4481513"/>
          <p14:tracePt t="87604" x="5018088" y="4481513"/>
          <p14:tracePt t="87610" x="5003800" y="4481513"/>
          <p14:tracePt t="87619" x="4994275" y="4481513"/>
          <p14:tracePt t="87624" x="4978400" y="4481513"/>
          <p14:tracePt t="87631" x="4973638" y="4481513"/>
          <p14:tracePt t="87638" x="4964113" y="4481513"/>
          <p14:tracePt t="87645" x="4959350" y="4481513"/>
          <p14:tracePt t="87653" x="4945063" y="4481513"/>
          <p14:tracePt t="87658" x="4938713" y="4491038"/>
          <p14:tracePt t="87665" x="4924425" y="4491038"/>
          <p14:tracePt t="87673" x="4914900" y="4495800"/>
          <p14:tracePt t="87678" x="4899025" y="4500563"/>
          <p14:tracePt t="87686" x="4894263" y="4500563"/>
          <p14:tracePt t="87692" x="4889500" y="4505325"/>
          <p14:tracePt t="87699" x="4875213" y="4516438"/>
          <p14:tracePt t="87707" x="4870450" y="4516438"/>
          <p14:tracePt t="87714" x="4864100" y="4521200"/>
          <p14:tracePt t="87721" x="4849813" y="4525963"/>
          <p14:tracePt t="87727" x="4845050" y="4525963"/>
          <p14:tracePt t="87733" x="4840288" y="4530725"/>
          <p14:tracePt t="87740" x="4840288" y="4535488"/>
          <p14:tracePt t="87747" x="4835525" y="4535488"/>
          <p14:tracePt t="87754" x="4830763" y="4540250"/>
          <p14:tracePt t="87760" x="4830763" y="4549775"/>
          <p14:tracePt t="87768" x="4824413" y="4549775"/>
          <p14:tracePt t="87774" x="4819650" y="4549775"/>
          <p14:tracePt t="87864" x="4824413" y="4549775"/>
          <p14:tracePt t="87870" x="4854575" y="4549775"/>
          <p14:tracePt t="87876" x="4894263" y="4549775"/>
          <p14:tracePt t="87883" x="4959350" y="4549775"/>
          <p14:tracePt t="87890" x="5013325" y="4549775"/>
          <p14:tracePt t="87897" x="5092700" y="4549775"/>
          <p14:tracePt t="87905" x="5153025" y="4556125"/>
          <p14:tracePt t="87910" x="5207000" y="4565650"/>
          <p14:tracePt t="87919" x="5246688" y="4565650"/>
          <p14:tracePt t="87924" x="5302250" y="4575175"/>
          <p14:tracePt t="87931" x="5386388" y="4584700"/>
          <p14:tracePt t="87940" x="5440363" y="4595813"/>
          <p14:tracePt t="87945" x="5505450" y="4595813"/>
          <p14:tracePt t="87953" x="5559425" y="4595813"/>
          <p14:tracePt t="87958" x="5599113" y="4595813"/>
          <p14:tracePt t="87965" x="5629275" y="4595813"/>
          <p14:tracePt t="87973" x="5659438" y="4595813"/>
          <p14:tracePt t="87980" x="5699125" y="4595813"/>
          <p14:tracePt t="87987" x="5743575" y="4595813"/>
          <p14:tracePt t="87993" x="5773738" y="4595813"/>
          <p14:tracePt t="88000" x="5808663" y="4595813"/>
          <p14:tracePt t="88006" x="5853113" y="4595813"/>
          <p14:tracePt t="88013" x="5892800" y="4595813"/>
          <p14:tracePt t="88021" x="5922963" y="4595813"/>
          <p14:tracePt t="88026" x="5962650" y="4595813"/>
          <p14:tracePt t="88033" x="5976938" y="4595813"/>
          <p14:tracePt t="88041" x="6007100" y="4595813"/>
          <p14:tracePt t="88048" x="6016625" y="4595813"/>
          <p14:tracePt t="88055" x="6046788" y="4584700"/>
          <p14:tracePt t="88061" x="6070600" y="4579938"/>
          <p14:tracePt t="88069" x="6100763" y="4579938"/>
          <p14:tracePt t="88074" x="6121400" y="4570413"/>
          <p14:tracePt t="88081" x="6149975" y="4565650"/>
          <p14:tracePt t="88089" x="6180138" y="4556125"/>
          <p14:tracePt t="88095" x="6215063" y="4549775"/>
          <p14:tracePt t="88103" x="6245225" y="4549775"/>
          <p14:tracePt t="88108" x="6264275" y="4549775"/>
          <p14:tracePt t="88115" x="6294438" y="4549775"/>
          <p14:tracePt t="88123" x="6315075" y="4549775"/>
          <p14:tracePt t="88130" x="6334125" y="4549775"/>
          <p14:tracePt t="88139" x="6359525" y="4549775"/>
          <p14:tracePt t="88142" x="6369050" y="4549775"/>
          <p14:tracePt t="88149" x="6399213" y="4549775"/>
          <p14:tracePt t="88157" x="6429375" y="4549775"/>
          <p14:tracePt t="88163" x="6457950" y="4549775"/>
          <p14:tracePt t="88171" x="6488113" y="4549775"/>
          <p14:tracePt t="88177" x="6518275" y="4560888"/>
          <p14:tracePt t="88184" x="6548438" y="4560888"/>
          <p14:tracePt t="88191" x="6577013" y="4560888"/>
          <p14:tracePt t="88198" x="6607175" y="4565650"/>
          <p14:tracePt t="88205" x="6632575" y="4575175"/>
          <p14:tracePt t="88212" x="6651625" y="4575175"/>
          <p14:tracePt t="88218" x="6667500" y="4579938"/>
          <p14:tracePt t="88224" x="6681788" y="4584700"/>
          <p14:tracePt t="88231" x="6691313" y="4584700"/>
          <p14:tracePt t="88239" x="6707188" y="4595813"/>
          <p14:tracePt t="88246" x="6711950" y="4600575"/>
          <p14:tracePt t="88253" x="6716713" y="4600575"/>
          <p14:tracePt t="88258" x="6731000" y="4600575"/>
          <p14:tracePt t="88266" x="6742113" y="4600575"/>
          <p14:tracePt t="88272" x="6756400" y="4605338"/>
          <p14:tracePt t="88279" x="6770688" y="4614863"/>
          <p14:tracePt t="88287" x="6781800" y="4614863"/>
          <p14:tracePt t="88293" x="6796088" y="4614863"/>
          <p14:tracePt t="88299" x="6800850" y="4614863"/>
          <p14:tracePt t="88306" x="6805613" y="4619625"/>
          <p14:tracePt t="88313" x="6810375" y="4624388"/>
          <p14:tracePt t="88322" x="6815138" y="4624388"/>
          <p14:tracePt t="88355" x="6821488" y="4624388"/>
          <p14:tracePt t="88409" x="6821488" y="4629150"/>
          <p14:tracePt t="88423" x="6821488" y="4635500"/>
          <p14:tracePt t="88504" x="6821488" y="4640263"/>
          <p14:tracePt t="88546" x="6821488" y="4649788"/>
          <p14:tracePt t="88620" x="6815138" y="4649788"/>
          <p14:tracePt t="88627" x="6810375" y="4654550"/>
          <p14:tracePt t="88641" x="6805613" y="4659313"/>
          <p14:tracePt t="88648" x="6800850" y="4659313"/>
          <p14:tracePt t="88662" x="6796088" y="4664075"/>
          <p14:tracePt t="88670" x="6786563" y="4668838"/>
          <p14:tracePt t="88676" x="6775450" y="4668838"/>
          <p14:tracePt t="88682" x="6761163" y="4675188"/>
          <p14:tracePt t="88689" x="6751638" y="4684713"/>
          <p14:tracePt t="88695" x="6735763" y="4689475"/>
          <p14:tracePt t="88703" x="6721475" y="4699000"/>
          <p14:tracePt t="88710" x="6711950" y="4699000"/>
          <p14:tracePt t="88717" x="6686550" y="4714875"/>
          <p14:tracePt t="88724" x="6667500" y="4729163"/>
          <p14:tracePt t="88730" x="6632575" y="4733925"/>
          <p14:tracePt t="88737" x="6621463" y="4738688"/>
          <p14:tracePt t="88744" x="6597650" y="4738688"/>
          <p14:tracePt t="88750" x="6577013" y="4748213"/>
          <p14:tracePt t="88757" x="6562725" y="4754563"/>
          <p14:tracePt t="88763" x="6557963" y="4754563"/>
          <p14:tracePt t="88771" x="6553200" y="4754563"/>
          <p14:tracePt t="88778" x="6542088" y="4754563"/>
          <p14:tracePt t="88791" x="6527800" y="4754563"/>
          <p14:tracePt t="88805" x="6523038" y="4754563"/>
          <p14:tracePt t="88811" x="6518275" y="4754563"/>
          <p14:tracePt t="88819" x="6502400" y="4748213"/>
          <p14:tracePt t="88832" x="6497638" y="4733925"/>
          <p14:tracePt t="88839" x="6492875" y="4729163"/>
          <p14:tracePt t="88845" x="6492875" y="4724400"/>
          <p14:tracePt t="88853" x="6488113" y="4708525"/>
          <p14:tracePt t="88859" x="6478588" y="4708525"/>
          <p14:tracePt t="88866" x="6478588" y="4699000"/>
          <p14:tracePt t="88873" x="6478588" y="4694238"/>
          <p14:tracePt t="88880" x="6478588" y="4679950"/>
          <p14:tracePt t="88886" x="6478588" y="4675188"/>
          <p14:tracePt t="88893" x="6478588" y="4664075"/>
          <p14:tracePt t="88900" x="6478588" y="4649788"/>
          <p14:tracePt t="88908" x="6478588" y="4640263"/>
          <p14:tracePt t="88915" x="6483350" y="4624388"/>
          <p14:tracePt t="88921" x="6488113" y="4610100"/>
          <p14:tracePt t="88928" x="6488113" y="4600575"/>
          <p14:tracePt t="88935" x="6497638" y="4584700"/>
          <p14:tracePt t="88941" x="6502400" y="4579938"/>
          <p14:tracePt t="88948" x="6508750" y="4575175"/>
          <p14:tracePt t="88956" x="6513513" y="4560888"/>
          <p14:tracePt t="88961" x="6527800" y="4556125"/>
          <p14:tracePt t="88970" x="6542088" y="4545013"/>
          <p14:tracePt t="88975" x="6548438" y="4545013"/>
          <p14:tracePt t="88983" x="6557963" y="4540250"/>
          <p14:tracePt t="88990" x="6572250" y="4535488"/>
          <p14:tracePt t="88996" x="6581775" y="4535488"/>
          <p14:tracePt t="89004" x="6597650" y="4525963"/>
          <p14:tracePt t="89010" x="6602413" y="4521200"/>
          <p14:tracePt t="89016" x="6616700" y="4521200"/>
          <p14:tracePt t="89023" x="6621463" y="4521200"/>
          <p14:tracePt t="89030" x="6627813" y="4521200"/>
          <p14:tracePt t="89039" x="6632575" y="4521200"/>
          <p14:tracePt t="89044" x="6637338" y="4521200"/>
          <p14:tracePt t="89051" x="6642100" y="4521200"/>
          <p14:tracePt t="89058" x="6651625" y="4521200"/>
          <p14:tracePt t="89065" x="6656388" y="4521200"/>
          <p14:tracePt t="89073" x="6661150" y="4521200"/>
          <p14:tracePt t="89078" x="6667500" y="4530725"/>
          <p14:tracePt t="89085" x="6672263" y="4530725"/>
          <p14:tracePt t="89092" x="6677025" y="4535488"/>
          <p14:tracePt t="89098" x="6681788" y="4540250"/>
          <p14:tracePt t="89113" x="6691313" y="4545013"/>
          <p14:tracePt t="89123" x="6696075" y="4549775"/>
          <p14:tracePt t="89133" x="6696075" y="4556125"/>
          <p14:tracePt t="89140" x="6696075" y="4560888"/>
          <p14:tracePt t="89154" x="6700838" y="4570413"/>
          <p14:tracePt t="89160" x="6707188" y="4575175"/>
          <p14:tracePt t="89167" x="6707188" y="4579938"/>
          <p14:tracePt t="89174" x="6707188" y="4584700"/>
          <p14:tracePt t="89180" x="6711950" y="4584700"/>
          <p14:tracePt t="89189" x="6711950" y="4589463"/>
          <p14:tracePt t="89194" x="6711950" y="4595813"/>
          <p14:tracePt t="89207" x="6711950" y="4600575"/>
          <p14:tracePt t="89214" x="6711950" y="4610100"/>
          <p14:tracePt t="89229" x="6711950" y="4614863"/>
          <p14:tracePt t="89234" x="6711950" y="4619625"/>
          <p14:tracePt t="89249" x="6711950" y="4624388"/>
          <p14:tracePt t="89256" x="6711950" y="4629150"/>
          <p14:tracePt t="89271" x="6711950" y="4635500"/>
          <p14:tracePt t="89275" x="6711950" y="4640263"/>
          <p14:tracePt t="89290" x="6711950" y="4645025"/>
          <p14:tracePt t="89296" x="6711950" y="4654550"/>
          <p14:tracePt t="89310" x="6711950" y="4659313"/>
          <p14:tracePt t="89317" x="6711950" y="4664075"/>
          <p14:tracePt t="89324" x="6707188" y="4664075"/>
          <p14:tracePt t="89331" x="6700838" y="4668838"/>
          <p14:tracePt t="89339" x="6700838" y="4675188"/>
          <p14:tracePt t="89350" x="6696075" y="4679950"/>
          <p14:tracePt t="89357" x="6686550" y="4684713"/>
          <p14:tracePt t="89372" x="6677025" y="4684713"/>
          <p14:tracePt t="89378" x="6661150" y="4694238"/>
          <p14:tracePt t="89386" x="6651625" y="4699000"/>
          <p14:tracePt t="89392" x="6627813" y="4714875"/>
          <p14:tracePt t="89399" x="6607175" y="4724400"/>
          <p14:tracePt t="89406" x="6581775" y="4729163"/>
          <p14:tracePt t="89412" x="6562725" y="4738688"/>
          <p14:tracePt t="89421" x="6532563" y="4743450"/>
          <p14:tracePt t="89425" x="6508750" y="4743450"/>
          <p14:tracePt t="89432" x="6488113" y="4754563"/>
          <p14:tracePt t="89439" x="6473825" y="4754563"/>
          <p14:tracePt t="89446" x="6453188" y="4754563"/>
          <p14:tracePt t="89454" x="6443663" y="4754563"/>
          <p14:tracePt t="89460" x="6438900" y="4754563"/>
          <p14:tracePt t="89467" x="6423025" y="4754563"/>
          <p14:tracePt t="89474" x="6418263" y="4754563"/>
          <p14:tracePt t="89480" x="6413500" y="4754563"/>
          <p14:tracePt t="89494" x="6408738" y="4748213"/>
          <p14:tracePt t="89501" x="6403975" y="4748213"/>
          <p14:tracePt t="89508" x="6403975" y="4738688"/>
          <p14:tracePt t="89515" x="6394450" y="4733925"/>
          <p14:tracePt t="89522" x="6388100" y="4729163"/>
          <p14:tracePt t="89528" x="6388100" y="4714875"/>
          <p14:tracePt t="89537" x="6388100" y="4703763"/>
          <p14:tracePt t="89542" x="6388100" y="4689475"/>
          <p14:tracePt t="89548" x="6388100" y="4668838"/>
          <p14:tracePt t="89557" x="6388100" y="4654550"/>
          <p14:tracePt t="89562" x="6388100" y="4645025"/>
          <p14:tracePt t="89571" x="6388100" y="4629150"/>
          <p14:tracePt t="89576" x="6388100" y="4624388"/>
          <p14:tracePt t="89583" x="6399213" y="4614863"/>
          <p14:tracePt t="89590" x="6399213" y="4605338"/>
          <p14:tracePt t="89597" x="6403975" y="4600575"/>
          <p14:tracePt t="89604" x="6408738" y="4589463"/>
          <p14:tracePt t="89617" x="6423025" y="4575175"/>
          <p14:tracePt t="89623" x="6438900" y="4570413"/>
          <p14:tracePt t="89630" x="6448425" y="4560888"/>
          <p14:tracePt t="89638" x="6483350" y="4545013"/>
          <p14:tracePt t="89645" x="6502400" y="4530725"/>
          <p14:tracePt t="89652" x="6532563" y="4525963"/>
          <p14:tracePt t="89658" x="6567488" y="4516438"/>
          <p14:tracePt t="89664" x="6597650" y="4505325"/>
          <p14:tracePt t="89673" x="6616700" y="4500563"/>
          <p14:tracePt t="89678" x="6637338" y="4500563"/>
          <p14:tracePt t="89686" x="6661150" y="4495800"/>
          <p14:tracePt t="89692" x="6672263" y="4495800"/>
          <p14:tracePt t="89699" x="6686550" y="4495800"/>
          <p14:tracePt t="89706" x="6696075" y="4495800"/>
          <p14:tracePt t="89712" x="6711950" y="4495800"/>
          <p14:tracePt t="89720" x="6716713" y="4495800"/>
          <p14:tracePt t="89727" x="6721475" y="4495800"/>
          <p14:tracePt t="89733" x="6735763" y="4495800"/>
          <p14:tracePt t="89741" x="6742113" y="4495800"/>
          <p14:tracePt t="89746" x="6746875" y="4495800"/>
          <p14:tracePt t="89755" x="6751638" y="4495800"/>
          <p14:tracePt t="89760" x="6756400" y="4500563"/>
          <p14:tracePt t="89767" x="6756400" y="4505325"/>
          <p14:tracePt t="89788" x="6761163" y="4510088"/>
          <p14:tracePt t="89802" x="6761163" y="4516438"/>
          <p14:tracePt t="89816" x="6770688" y="4516438"/>
          <p14:tracePt t="89823" x="6770688" y="4521200"/>
          <p14:tracePt t="89828" x="6775450" y="4530725"/>
          <p14:tracePt t="89842" x="6781800" y="4535488"/>
          <p14:tracePt t="89850" x="6781800" y="4540250"/>
          <p14:tracePt t="89863" x="6781800" y="4545013"/>
          <p14:tracePt t="89871" x="6781800" y="4549775"/>
          <p14:tracePt t="89876" x="6786563" y="4549775"/>
          <p14:tracePt t="89883" x="6786563" y="4556125"/>
          <p14:tracePt t="89891" x="6786563" y="4560888"/>
          <p14:tracePt t="89903" x="6786563" y="4570413"/>
          <p14:tracePt t="89910" x="6786563" y="4575175"/>
          <p14:tracePt t="89925" x="6786563" y="4579938"/>
          <p14:tracePt t="89931" x="6786563" y="4584700"/>
          <p14:tracePt t="89944" x="6786563" y="4589463"/>
          <p14:tracePt t="89951" x="6786563" y="4595813"/>
          <p14:tracePt t="89966" x="6786563" y="4600575"/>
          <p14:tracePt t="89972" x="6786563" y="4610100"/>
          <p14:tracePt t="89986" x="6786563" y="4614863"/>
          <p14:tracePt t="89993" x="6786563" y="4619625"/>
          <p14:tracePt t="90007" x="6786563" y="4624388"/>
          <p14:tracePt t="90012" x="6786563" y="4629150"/>
          <p14:tracePt t="90026" x="6786563" y="4635500"/>
          <p14:tracePt t="90033" x="6786563" y="4640263"/>
          <p14:tracePt t="90048" x="6781800" y="4645025"/>
          <p14:tracePt t="90054" x="6775450" y="4654550"/>
          <p14:tracePt t="90068" x="6765925" y="4659313"/>
          <p14:tracePt t="90075" x="6765925" y="4664075"/>
          <p14:tracePt t="90088" x="6761163" y="4664075"/>
          <p14:tracePt t="90094" x="6761163" y="4668838"/>
          <p14:tracePt t="90108" x="6761163" y="4675188"/>
          <p14:tracePt t="90778" x="6840538" y="4684713"/>
          <p14:tracePt t="90785" x="6919913" y="4703763"/>
          <p14:tracePt t="90791" x="6994525" y="4733925"/>
          <p14:tracePt t="90797" x="7064375" y="4773613"/>
          <p14:tracePt t="90805" x="7148513" y="4818063"/>
          <p14:tracePt t="90812" x="7223125" y="4868863"/>
          <p14:tracePt t="90818" x="7307263" y="4913313"/>
          <p14:tracePt t="90825" x="7367588" y="4953000"/>
          <p14:tracePt t="90831" x="7412038" y="4992688"/>
          <p14:tracePt t="90840" x="7446963" y="5016500"/>
          <p14:tracePt t="90845" x="7480300" y="5041900"/>
          <p14:tracePt t="90853" x="7510463" y="5076825"/>
          <p14:tracePt t="90860" x="7531100" y="5091113"/>
          <p14:tracePt t="90867" x="7554913" y="5116513"/>
          <p14:tracePt t="90874" x="7575550" y="5135563"/>
          <p14:tracePt t="90879" x="7599363" y="5151438"/>
          <p14:tracePt t="90887" x="7620000" y="5175250"/>
          <p14:tracePt t="90893" x="7654925" y="5200650"/>
          <p14:tracePt t="90900" x="7673975" y="5235575"/>
          <p14:tracePt t="90908" x="7694613" y="5254625"/>
          <p14:tracePt t="90914" x="7724775" y="5305425"/>
          <p14:tracePt t="90922" x="7748588" y="5349875"/>
          <p14:tracePt t="90928" x="7778750" y="5394325"/>
          <p14:tracePt t="90934" x="7799388" y="5438775"/>
          <p14:tracePt t="90942" x="7804150" y="5483225"/>
          <p14:tracePt t="90947" x="7813675" y="5503863"/>
          <p14:tracePt t="90955" x="7827963" y="5548313"/>
          <p14:tracePt t="90962" x="7827963" y="5578475"/>
          <p14:tracePt t="90968" x="7839075" y="5607050"/>
          <p14:tracePt t="90976" x="7839075" y="5637213"/>
          <p14:tracePt t="90983" x="7839075" y="5667375"/>
          <p14:tracePt t="90989" x="7839075" y="5686425"/>
          <p14:tracePt t="90995" x="7839075" y="5707063"/>
          <p14:tracePt t="91002" x="7832725" y="5730875"/>
          <p14:tracePt t="91009" x="7832725" y="5751513"/>
          <p14:tracePt t="91016" x="7832725" y="5770563"/>
          <p14:tracePt t="91024" x="7827963" y="5795963"/>
          <p14:tracePt t="91029" x="7818438" y="5816600"/>
          <p14:tracePt t="91038" x="7813675" y="5840413"/>
          <p14:tracePt t="91044" x="7804150" y="5870575"/>
          <p14:tracePt t="91051" x="7788275" y="5889625"/>
          <p14:tracePt t="91058" x="7773988" y="5915025"/>
          <p14:tracePt t="91063" x="7769225" y="5935663"/>
          <p14:tracePt t="91071" x="7759700" y="5954713"/>
          <p14:tracePt t="91078" x="7748588" y="5969000"/>
          <p14:tracePt t="91084" x="7739063" y="5984875"/>
          <p14:tracePt t="91091" x="7734300" y="5989638"/>
          <p14:tracePt t="91098" x="7724775" y="6003925"/>
          <p14:tracePt t="91104" x="7713663" y="6008688"/>
          <p14:tracePt t="91112" x="7708900" y="6015038"/>
          <p14:tracePt t="91118" x="7704138" y="6015038"/>
          <p14:tracePt t="91126" x="7699375" y="6029325"/>
          <p14:tracePt t="91132" x="7685088" y="6029325"/>
          <p14:tracePt t="91141" x="7685088" y="6034088"/>
          <p14:tracePt t="91145" x="7680325" y="6038850"/>
          <p14:tracePt t="91152" x="7673975" y="6038850"/>
          <p14:tracePt t="91160" x="7673975" y="6043613"/>
          <p14:tracePt t="91166" x="7669213" y="6048375"/>
          <p14:tracePt t="91174" x="7664450" y="6048375"/>
          <p14:tracePt t="91180" x="7664450" y="6054725"/>
          <p14:tracePt t="91188" x="7659688" y="6059488"/>
          <p14:tracePt t="91194" x="7654925" y="6059488"/>
          <p14:tracePt t="91208" x="7645400" y="6064250"/>
          <p14:tracePt t="91214" x="7640638" y="6064250"/>
          <p14:tracePt t="91228" x="7634288" y="6064250"/>
          <p14:tracePt t="91234" x="7629525" y="6064250"/>
          <p14:tracePt t="91282" x="7624763" y="6064250"/>
          <p14:tracePt t="91385" x="7624763" y="6073775"/>
          <p14:tracePt t="91644" x="7620000" y="6073775"/>
          <p14:tracePt t="91651" x="7610475" y="6064250"/>
          <p14:tracePt t="91658" x="7605713" y="6059488"/>
          <p14:tracePt t="91664" x="7599363" y="6054725"/>
          <p14:tracePt t="91671" x="7594600" y="6038850"/>
          <p14:tracePt t="91678" x="7589838" y="6034088"/>
          <p14:tracePt t="91684" x="7585075" y="6029325"/>
          <p14:tracePt t="91692" x="7575550" y="6019800"/>
          <p14:tracePt t="91698" x="7570788" y="6008688"/>
          <p14:tracePt t="91705" x="7566025" y="6003925"/>
          <p14:tracePt t="91712" x="7554913" y="5994400"/>
          <p14:tracePt t="91720" x="7554913" y="5989638"/>
          <p14:tracePt t="91726" x="7545388" y="5980113"/>
          <p14:tracePt t="91733" x="7540625" y="5969000"/>
          <p14:tracePt t="91741" x="7535863" y="5969000"/>
          <p14:tracePt t="91746" x="7531100" y="5964238"/>
          <p14:tracePt t="91754" x="7531100" y="5959475"/>
          <p14:tracePt t="91766" x="7526338" y="5954713"/>
          <p14:tracePt t="91781" x="7526338" y="5945188"/>
          <p14:tracePt t="91808" x="7526338" y="5940425"/>
          <p14:tracePt t="91828" x="7526338" y="5935663"/>
          <p14:tracePt t="91862" x="7526338" y="5929313"/>
          <p14:tracePt t="91882" x="7526338" y="5924550"/>
          <p14:tracePt t="91889" x="7526338" y="5919788"/>
          <p14:tracePt t="91911" x="7526338" y="5915025"/>
          <p14:tracePt t="91917" x="7526338" y="5905500"/>
          <p14:tracePt t="91930" x="7526338" y="5900738"/>
          <p14:tracePt t="91938" x="7526338" y="5895975"/>
          <p14:tracePt t="91955" x="7526338" y="5889625"/>
          <p14:tracePt t="91958" x="7526338" y="5884863"/>
          <p14:tracePt t="91964" x="7519988" y="5884863"/>
          <p14:tracePt t="91978" x="7519988" y="5880100"/>
          <p14:tracePt t="91986" x="7519988" y="5875338"/>
          <p14:tracePt t="91993" x="7510463" y="5875338"/>
          <p14:tracePt t="91998" x="7505700" y="5875338"/>
          <p14:tracePt t="92019" x="7505700" y="5865813"/>
          <p14:tracePt t="92027" x="7500938" y="5865813"/>
          <p14:tracePt t="92034" x="7496175" y="5861050"/>
          <p14:tracePt t="92046" x="7491413" y="5856288"/>
          <p14:tracePt t="92053" x="7486650" y="5849938"/>
          <p14:tracePt t="92060" x="7480300" y="5849938"/>
          <p14:tracePt t="92067" x="7470775" y="5840413"/>
          <p14:tracePt t="92074" x="7461250" y="5830888"/>
          <p14:tracePt t="92080" x="7435850" y="5826125"/>
          <p14:tracePt t="92088" x="7416800" y="5810250"/>
          <p14:tracePt t="92094" x="7400925" y="5795963"/>
          <p14:tracePt t="92101" x="7377113" y="5781675"/>
          <p14:tracePt t="92109" x="7367588" y="5765800"/>
          <p14:tracePt t="92114" x="7351713" y="5751513"/>
          <p14:tracePt t="92122" x="7342188" y="5737225"/>
          <p14:tracePt t="92128" x="7337425" y="5730875"/>
          <p14:tracePt t="92135" x="7332663" y="5726113"/>
          <p14:tracePt t="92149" x="7327900" y="5721350"/>
          <p14:tracePt t="92155" x="7321550" y="5721350"/>
          <p14:tracePt t="92162" x="7321550" y="5716588"/>
          <p14:tracePt t="92190" x="7321550" y="5711825"/>
          <p14:tracePt t="92196" x="7321550" y="5707063"/>
          <p14:tracePt t="92211" x="7321550" y="5691188"/>
          <p14:tracePt t="92217" x="7321550" y="5686425"/>
          <p14:tracePt t="92225" x="7321550" y="5681663"/>
          <p14:tracePt t="92239" x="7321550" y="5667375"/>
          <p14:tracePt t="92244" x="7327900" y="5662613"/>
          <p14:tracePt t="92252" x="7327900" y="5657850"/>
          <p14:tracePt t="92258" x="7332663" y="5646738"/>
          <p14:tracePt t="92266" x="7342188" y="5637213"/>
          <p14:tracePt t="92273" x="7342188" y="5632450"/>
          <p14:tracePt t="92278" x="7346950" y="5622925"/>
          <p14:tracePt t="92286" x="7346950" y="5618163"/>
          <p14:tracePt t="92293" x="7346950" y="5611813"/>
          <p14:tracePt t="92300" x="7351713" y="5611813"/>
          <p14:tracePt t="92326" x="7356475" y="5611813"/>
          <p14:tracePt t="92334" x="7361238" y="5611813"/>
          <p14:tracePt t="92348" x="7367588" y="5611813"/>
          <p14:tracePt t="92353" x="7377113" y="5611813"/>
          <p14:tracePt t="92360" x="7381875" y="5611813"/>
          <p14:tracePt t="92367" x="7386638" y="5611813"/>
          <p14:tracePt t="92375" x="7396163" y="5611813"/>
          <p14:tracePt t="92381" x="7400925" y="5611813"/>
          <p14:tracePt t="92388" x="7416800" y="5611813"/>
          <p14:tracePt t="92394" x="7426325" y="5611813"/>
          <p14:tracePt t="92400" x="7440613" y="5611813"/>
          <p14:tracePt t="92409" x="7451725" y="5611813"/>
          <p14:tracePt t="92415" x="7475538" y="5611813"/>
          <p14:tracePt t="92422" x="7491413" y="5618163"/>
          <p14:tracePt t="92429" x="7510463" y="5618163"/>
          <p14:tracePt t="92436" x="7531100" y="5627688"/>
          <p14:tracePt t="92442" x="7545388" y="5632450"/>
          <p14:tracePt t="92448" x="7559675" y="5632450"/>
          <p14:tracePt t="92456" x="7570788" y="5632450"/>
          <p14:tracePt t="92462" x="7585075" y="5641975"/>
          <p14:tracePt t="92468" x="7585075" y="5646738"/>
          <p14:tracePt t="92476" x="7589838" y="5646738"/>
          <p14:tracePt t="92482" x="7594600" y="5646738"/>
          <p14:tracePt t="92504" x="7599363" y="5646738"/>
          <p14:tracePt t="92511" x="7599363" y="5651500"/>
          <p14:tracePt t="92531" x="7605713" y="5651500"/>
          <p14:tracePt t="92540" x="7605713" y="5657850"/>
          <p14:tracePt t="92599" x="7605713" y="5662613"/>
          <p14:tracePt t="92607" x="7615238" y="5662613"/>
          <p14:tracePt t="92626" x="7620000" y="5662613"/>
          <p14:tracePt t="92634" x="7620000" y="5667375"/>
          <p14:tracePt t="92667" x="7624763" y="5667375"/>
          <p14:tracePt t="92674" x="7624763" y="5672138"/>
          <p14:tracePt t="92681" x="7624763" y="5681663"/>
          <p14:tracePt t="92690" x="7629525" y="5681663"/>
          <p14:tracePt t="92716" x="7629525" y="5686425"/>
          <p14:tracePt t="92735" x="7629525" y="5691188"/>
          <p14:tracePt t="92771" x="7629525" y="5697538"/>
          <p14:tracePt t="92784" x="7629525" y="5702300"/>
          <p14:tracePt t="92805" x="7629525" y="5707063"/>
          <p14:tracePt t="92810" x="7629525" y="5711825"/>
          <p14:tracePt t="92825" x="7629525" y="5721350"/>
          <p14:tracePt t="92840" x="7629525" y="5726113"/>
          <p14:tracePt t="92852" x="7624763" y="5730875"/>
          <p14:tracePt t="92859" x="7624763" y="5737225"/>
          <p14:tracePt t="92865" x="7610475" y="5751513"/>
          <p14:tracePt t="92873" x="7580313" y="5765800"/>
          <p14:tracePt t="92880" x="7545388" y="5781675"/>
          <p14:tracePt t="92886" x="7510463" y="5805488"/>
          <p14:tracePt t="92892" x="7456488" y="5826125"/>
          <p14:tracePt t="92900" x="7421563" y="5840413"/>
          <p14:tracePt t="92907" x="7377113" y="5849938"/>
          <p14:tracePt t="92914" x="7346950" y="5865813"/>
          <p14:tracePt t="92921" x="7321550" y="5875338"/>
          <p14:tracePt t="92927" x="7292975" y="5880100"/>
          <p14:tracePt t="92933" x="7272338" y="5880100"/>
          <p14:tracePt t="92941" x="7253288" y="5889625"/>
          <p14:tracePt t="92947" x="7227888" y="5895975"/>
          <p14:tracePt t="92954" x="7207250" y="5895975"/>
          <p14:tracePt t="92961" x="7192963" y="5895975"/>
          <p14:tracePt t="92967" x="7173913" y="5895975"/>
          <p14:tracePt t="92975" x="7153275" y="5895975"/>
          <p14:tracePt t="92981" x="7138988" y="5884863"/>
          <p14:tracePt t="92990" x="7123113" y="5884863"/>
          <p14:tracePt t="92995" x="7113588" y="5880100"/>
          <p14:tracePt t="93002" x="7108825" y="5875338"/>
          <p14:tracePt t="93009" x="7099300" y="5870575"/>
          <p14:tracePt t="93015" x="7088188" y="5865813"/>
          <p14:tracePt t="93023" x="7083425" y="5856288"/>
          <p14:tracePt t="93029" x="7078663" y="5849938"/>
          <p14:tracePt t="93037" x="7064375" y="5840413"/>
          <p14:tracePt t="93044" x="7059613" y="5835650"/>
          <p14:tracePt t="93049" x="7054850" y="5826125"/>
          <p14:tracePt t="93057" x="7054850" y="5816600"/>
          <p14:tracePt t="93063" x="7048500" y="5810250"/>
          <p14:tracePt t="93070" x="7043738" y="5805488"/>
          <p14:tracePt t="93077" x="7043738" y="5791200"/>
          <p14:tracePt t="93083" x="7043738" y="5786438"/>
          <p14:tracePt t="93091" x="7034213" y="5781675"/>
          <p14:tracePt t="93106" x="7029450" y="5776913"/>
          <p14:tracePt t="93112" x="7029450" y="5770563"/>
          <p14:tracePt t="93126" x="7029450" y="5765800"/>
          <p14:tracePt t="93131" x="7029450" y="5761038"/>
          <p14:tracePt t="93145" x="7029450" y="5746750"/>
          <p14:tracePt t="93160" x="7034213" y="5730875"/>
          <p14:tracePt t="93165" x="7038975" y="5726113"/>
          <p14:tracePt t="93174" x="7038975" y="5721350"/>
          <p14:tracePt t="93180" x="7038975" y="5711825"/>
          <p14:tracePt t="93186" x="7048500" y="5702300"/>
          <p14:tracePt t="93193" x="7059613" y="5697538"/>
          <p14:tracePt t="93199" x="7064375" y="5686425"/>
          <p14:tracePt t="93206" x="7078663" y="5676900"/>
          <p14:tracePt t="93213" x="7083425" y="5672138"/>
          <p14:tracePt t="93219" x="7088188" y="5662613"/>
          <p14:tracePt t="93227" x="7104063" y="5651500"/>
          <p14:tracePt t="93234" x="7108825" y="5646738"/>
          <p14:tracePt t="93241" x="7113588" y="5641975"/>
          <p14:tracePt t="93248" x="7127875" y="5637213"/>
          <p14:tracePt t="93256" x="7134225" y="5622925"/>
          <p14:tracePt t="93261" x="7138988" y="5618163"/>
          <p14:tracePt t="93268" x="7153275" y="5611813"/>
          <p14:tracePt t="93275" x="7158038" y="5611813"/>
          <p14:tracePt t="93281" x="7162800" y="5607050"/>
          <p14:tracePt t="93290" x="7173913" y="5597525"/>
          <p14:tracePt t="93295" x="7178675" y="5592763"/>
          <p14:tracePt t="93303" x="7188200" y="5588000"/>
          <p14:tracePt t="93310" x="7197725" y="5588000"/>
          <p14:tracePt t="93317" x="7202488" y="5583238"/>
          <p14:tracePt t="93324" x="7207250" y="5578475"/>
          <p14:tracePt t="93329" x="7223125" y="5578475"/>
          <p14:tracePt t="93336" x="7232650" y="5567363"/>
          <p14:tracePt t="93344" x="7246938" y="5562600"/>
          <p14:tracePt t="93350" x="7253288" y="5562600"/>
          <p14:tracePt t="93357" x="7267575" y="5557838"/>
          <p14:tracePt t="93363" x="7281863" y="5548313"/>
          <p14:tracePt t="93370" x="7286625" y="5548313"/>
          <p14:tracePt t="93378" x="7297738" y="5548313"/>
          <p14:tracePt t="93385" x="7312025" y="5548313"/>
          <p14:tracePt t="93392" x="7321550" y="5548313"/>
          <p14:tracePt t="93398" x="7337425" y="5548313"/>
          <p14:tracePt t="93405" x="7346950" y="5548313"/>
          <p14:tracePt t="93411" x="7361238" y="5548313"/>
          <p14:tracePt t="93419" x="7372350" y="5548313"/>
          <p14:tracePt t="93426" x="7381875" y="5548313"/>
          <p14:tracePt t="93433" x="7386638" y="5548313"/>
          <p14:tracePt t="93440" x="7396163" y="5548313"/>
          <p14:tracePt t="93446" x="7400925" y="5548313"/>
          <p14:tracePt t="93453" x="7407275" y="5548313"/>
          <p14:tracePt t="93460" x="7421563" y="5548313"/>
          <p14:tracePt t="93466" x="7426325" y="5548313"/>
          <p14:tracePt t="93474" x="7431088" y="5548313"/>
          <p14:tracePt t="93479" x="7435850" y="5548313"/>
          <p14:tracePt t="93486" x="7440613" y="5548313"/>
          <p14:tracePt t="93494" x="7451725" y="5548313"/>
          <p14:tracePt t="93500" x="7456488" y="5548313"/>
          <p14:tracePt t="93513" x="7461250" y="5548313"/>
          <p14:tracePt t="93520" x="7466013" y="5548313"/>
          <p14:tracePt t="93527" x="7466013" y="5553075"/>
          <p14:tracePt t="93534" x="7470775" y="5553075"/>
          <p14:tracePt t="93542" x="7475538" y="5553075"/>
          <p14:tracePt t="93554" x="7480300" y="5557838"/>
          <p14:tracePt t="93561" x="7486650" y="5557838"/>
          <p14:tracePt t="93576" x="7500938" y="5562600"/>
          <p14:tracePt t="93583" x="7500938" y="5567363"/>
          <p14:tracePt t="93590" x="7510463" y="5567363"/>
          <p14:tracePt t="93602" x="7526338" y="5567363"/>
          <p14:tracePt t="93610" x="7526338" y="5572125"/>
          <p14:tracePt t="93616" x="7535863" y="5572125"/>
          <p14:tracePt t="93625" x="7545388" y="5578475"/>
          <p14:tracePt t="93629" x="7550150" y="5578475"/>
          <p14:tracePt t="93636" x="7559675" y="5588000"/>
          <p14:tracePt t="93644" x="7559675" y="5592763"/>
          <p14:tracePt t="93651" x="7575550" y="5592763"/>
          <p14:tracePt t="93659" x="7580313" y="5597525"/>
          <p14:tracePt t="93664" x="7585075" y="5602288"/>
          <p14:tracePt t="93670" x="7594600" y="5602288"/>
          <p14:tracePt t="93677" x="7599363" y="5607050"/>
          <p14:tracePt t="93684" x="7615238" y="5611813"/>
          <p14:tracePt t="93692" x="7629525" y="5627688"/>
          <p14:tracePt t="93699" x="7634288" y="5632450"/>
          <p14:tracePt t="93708" x="7645400" y="5641975"/>
          <p14:tracePt t="93711" x="7654925" y="5646738"/>
          <p14:tracePt t="93719" x="7659688" y="5651500"/>
          <p14:tracePt t="93726" x="7669213" y="5657850"/>
          <p14:tracePt t="93732" x="7669213" y="5662613"/>
          <p14:tracePt t="93740" x="7673975" y="5662613"/>
          <p14:tracePt t="93745" x="7680325" y="5667375"/>
          <p14:tracePt t="93752" x="7680325" y="5676900"/>
          <p14:tracePt t="93767" x="7689850" y="5686425"/>
          <p14:tracePt t="93775" x="7694613" y="5691188"/>
          <p14:tracePt t="93780" x="7694613" y="5697538"/>
          <p14:tracePt t="93787" x="7699375" y="5702300"/>
          <p14:tracePt t="93793" x="7704138" y="5711825"/>
          <p14:tracePt t="93800" x="7704138" y="5716588"/>
          <p14:tracePt t="93809" x="7704138" y="5721350"/>
          <p14:tracePt t="93814" x="7708900" y="5730875"/>
          <p14:tracePt t="93821" x="7720013" y="5746750"/>
          <p14:tracePt t="93827" x="7720013" y="5751513"/>
          <p14:tracePt t="93834" x="7720013" y="5756275"/>
          <p14:tracePt t="93842" x="7720013" y="5770563"/>
          <p14:tracePt t="93848" x="7720013" y="5776913"/>
          <p14:tracePt t="93858" x="7720013" y="5781675"/>
          <p14:tracePt t="93861" x="7720013" y="5786438"/>
          <p14:tracePt t="93869" x="7720013" y="5791200"/>
          <p14:tracePt t="93882" x="7720013" y="5795963"/>
          <p14:tracePt t="93891" x="7720013" y="5805488"/>
          <p14:tracePt t="93902" x="7720013" y="5810250"/>
          <p14:tracePt t="93910" x="7720013" y="5816600"/>
          <p14:tracePt t="93916" x="7708900" y="5816600"/>
          <p14:tracePt t="93925" x="7708900" y="5821363"/>
          <p14:tracePt t="93931" x="7704138" y="5826125"/>
          <p14:tracePt t="93938" x="7699375" y="5826125"/>
          <p14:tracePt t="93944" x="7699375" y="5830888"/>
          <p14:tracePt t="93950" x="7694613" y="5835650"/>
          <p14:tracePt t="93959" x="7689850" y="5835650"/>
          <p14:tracePt t="93973" x="7669213" y="5849938"/>
          <p14:tracePt t="93978" x="7659688" y="5856288"/>
          <p14:tracePt t="93985" x="7645400" y="5865813"/>
          <p14:tracePt t="93992" x="7629525" y="5865813"/>
          <p14:tracePt t="93999" x="7610475" y="5880100"/>
          <p14:tracePt t="94006" x="7594600" y="5880100"/>
          <p14:tracePt t="94012" x="7575550" y="5884863"/>
          <p14:tracePt t="94018" x="7550150" y="5895975"/>
          <p14:tracePt t="94026" x="7540625" y="5895975"/>
          <p14:tracePt t="94033" x="7526338" y="5895975"/>
          <p14:tracePt t="94041" x="7515225" y="5895975"/>
          <p14:tracePt t="94047" x="7500938" y="5895975"/>
          <p14:tracePt t="94054" x="7480300" y="5895975"/>
          <p14:tracePt t="94060" x="7461250" y="5895975"/>
          <p14:tracePt t="94066" x="7446963" y="5895975"/>
          <p14:tracePt t="94073" x="7426325" y="5895975"/>
          <p14:tracePt t="94080" x="7407275" y="5895975"/>
          <p14:tracePt t="94087" x="7391400" y="5895975"/>
          <p14:tracePt t="94094" x="7361238" y="5895975"/>
          <p14:tracePt t="94100" x="7346950" y="5889625"/>
          <p14:tracePt t="94108" x="7327900" y="5884863"/>
          <p14:tracePt t="94115" x="7307263" y="5884863"/>
          <p14:tracePt t="94122" x="7292975" y="5875338"/>
          <p14:tracePt t="94129" x="7277100" y="5870575"/>
          <p14:tracePt t="94134" x="7262813" y="5865813"/>
          <p14:tracePt t="94143" x="7253288" y="5856288"/>
          <p14:tracePt t="94148" x="7237413" y="5849938"/>
          <p14:tracePt t="94156" x="7223125" y="5840413"/>
          <p14:tracePt t="94163" x="7218363" y="5830888"/>
          <p14:tracePt t="94170" x="7213600" y="5826125"/>
          <p14:tracePt t="94176" x="7197725" y="5816600"/>
          <p14:tracePt t="94183" x="7192963" y="5805488"/>
          <p14:tracePt t="94190" x="7188200" y="5795963"/>
          <p14:tracePt t="94196" x="7173913" y="5791200"/>
          <p14:tracePt t="94203" x="7173913" y="5781675"/>
          <p14:tracePt t="94210" x="7167563" y="5776913"/>
          <p14:tracePt t="94216" x="7162800" y="5765800"/>
          <p14:tracePt t="94224" x="7162800" y="5756275"/>
          <p14:tracePt t="94231" x="7158038" y="5741988"/>
          <p14:tracePt t="94238" x="7148513" y="5737225"/>
          <p14:tracePt t="94245" x="7148513" y="5726113"/>
          <p14:tracePt t="94251" x="7148513" y="5702300"/>
          <p14:tracePt t="94257" x="7148513" y="5691188"/>
          <p14:tracePt t="94264" x="7148513" y="5672138"/>
          <p14:tracePt t="94271" x="7162800" y="5637213"/>
          <p14:tracePt t="94278" x="7167563" y="5607050"/>
          <p14:tracePt t="94285" x="7183438" y="5572125"/>
          <p14:tracePt t="94292" x="7202488" y="5543550"/>
          <p14:tracePt t="94298" x="7218363" y="5518150"/>
          <p14:tracePt t="94307" x="7232650" y="5499100"/>
          <p14:tracePt t="94313" x="7237413" y="5483225"/>
          <p14:tracePt t="94320" x="7253288" y="5478463"/>
          <p14:tracePt t="94326" x="7267575" y="5464175"/>
          <p14:tracePt t="94332" x="7277100" y="5457825"/>
          <p14:tracePt t="94339" x="7292975" y="5448300"/>
          <p14:tracePt t="94346" x="7307263" y="5448300"/>
          <p14:tracePt t="94353" x="7327900" y="5448300"/>
          <p14:tracePt t="94360" x="7346950" y="5448300"/>
          <p14:tracePt t="94367" x="7361238" y="5448300"/>
          <p14:tracePt t="94374" x="7381875" y="5453063"/>
          <p14:tracePt t="94381" x="7407275" y="5457825"/>
          <p14:tracePt t="94388" x="7416800" y="5457825"/>
          <p14:tracePt t="94394" x="7431088" y="5473700"/>
          <p14:tracePt t="94401" x="7446963" y="5478463"/>
          <p14:tracePt t="94409" x="7451725" y="5483225"/>
          <p14:tracePt t="94415" x="7456488" y="5483225"/>
          <p14:tracePt t="94421" x="7461250" y="5492750"/>
          <p14:tracePt t="94429" x="7466013" y="5499100"/>
          <p14:tracePt t="94443" x="7466013" y="5503863"/>
          <p14:tracePt t="94448" x="7470775" y="5508625"/>
          <p14:tracePt t="94456" x="7480300" y="5508625"/>
          <p14:tracePt t="94462" x="7480300" y="5513388"/>
          <p14:tracePt t="94469" x="7486650" y="5518150"/>
          <p14:tracePt t="94478" x="7491413" y="5522913"/>
          <p14:tracePt t="94483" x="7500938" y="5532438"/>
          <p14:tracePt t="94490" x="7510463" y="5543550"/>
          <p14:tracePt t="94497" x="7515225" y="5553075"/>
          <p14:tracePt t="94504" x="7519988" y="5557838"/>
          <p14:tracePt t="94510" x="7526338" y="5557838"/>
          <p14:tracePt t="94518" x="7526338" y="5562600"/>
          <p14:tracePt t="94525" x="7531100" y="5567363"/>
          <p14:tracePt t="94537" x="7531100" y="5572125"/>
          <p14:tracePt t="94544" x="7531100" y="5578475"/>
          <p14:tracePt t="94858" x="7531100" y="5483225"/>
          <p14:tracePt t="94865" x="7526338" y="5354638"/>
          <p14:tracePt t="94871" x="7515225" y="5219700"/>
          <p14:tracePt t="94878" x="7515225" y="5002213"/>
          <p14:tracePt t="94885" x="7500938" y="4778375"/>
          <p14:tracePt t="94893" x="7500938" y="4560888"/>
          <p14:tracePt t="94900" x="7486650" y="4362450"/>
          <p14:tracePt t="94908" x="7486650" y="4198938"/>
          <p14:tracePt t="94913" x="7486650" y="4010025"/>
          <p14:tracePt t="94920" x="7486650" y="3846513"/>
          <p14:tracePt t="94928" x="7496175" y="3727450"/>
          <p14:tracePt t="94933" x="7505700" y="3608388"/>
          <p14:tracePt t="94943" x="7505700" y="3498850"/>
          <p14:tracePt t="94947" x="7505700" y="3408363"/>
          <p14:tracePt t="94953" x="7505700" y="3314700"/>
          <p14:tracePt t="94960" x="7505700" y="3249613"/>
          <p14:tracePt t="94967" x="7505700" y="3181350"/>
          <p14:tracePt t="94975" x="7505700" y="3116263"/>
          <p14:tracePt t="94982" x="7505700" y="3036888"/>
          <p14:tracePt t="94987" x="7505700" y="2957513"/>
          <p14:tracePt t="94995" x="7505700" y="2903538"/>
          <p14:tracePt t="95001" x="7505700" y="2847975"/>
          <p14:tracePt t="95009" x="7505700" y="2808288"/>
          <p14:tracePt t="95015" x="7515225" y="2749550"/>
          <p14:tracePt t="95024" x="7519988" y="2709863"/>
          <p14:tracePt t="95028" x="7519988" y="2654300"/>
          <p14:tracePt t="95036" x="7519988" y="2600325"/>
          <p14:tracePt t="95044" x="7531100" y="2546350"/>
          <p14:tracePt t="95049" x="7531100" y="2516188"/>
          <p14:tracePt t="95058" x="7531100" y="2486025"/>
          <p14:tracePt t="95063" x="7531100" y="2466975"/>
          <p14:tracePt t="95069" x="7531100" y="2441575"/>
          <p14:tracePt t="95077" x="7531100" y="2411413"/>
          <p14:tracePt t="95083" x="7531100" y="2401888"/>
          <p14:tracePt t="95090" x="7531100" y="2371725"/>
          <p14:tracePt t="95097" x="7531100" y="2341563"/>
          <p14:tracePt t="95105" x="7519988" y="2287588"/>
          <p14:tracePt t="95111" x="7510463" y="2247900"/>
          <p14:tracePt t="95118" x="7510463" y="2178050"/>
          <p14:tracePt t="95125" x="7510463" y="2124075"/>
          <p14:tracePt t="95131" x="7510463" y="2070100"/>
          <p14:tracePt t="95138" x="7510463" y="2028825"/>
          <p14:tracePt t="95158" x="7510463" y="1965325"/>
          <p14:tracePt t="95165" x="7510463" y="1949450"/>
          <p14:tracePt t="95180" x="7510463" y="1944688"/>
          <p14:tracePt t="95255" x="7505700" y="1944688"/>
          <p14:tracePt t="95267" x="7500938" y="1944688"/>
          <p14:tracePt t="95282" x="7496175" y="1939925"/>
          <p14:tracePt t="95288" x="7491413" y="1935163"/>
          <p14:tracePt t="95295" x="7475538" y="1920875"/>
          <p14:tracePt t="95302" x="7466013" y="1916113"/>
          <p14:tracePt t="95309" x="7431088" y="1900238"/>
          <p14:tracePt t="95315" x="7426325" y="1885950"/>
          <p14:tracePt t="95323" x="7372350" y="1851025"/>
          <p14:tracePt t="95330" x="7356475" y="1851025"/>
          <p14:tracePt t="95335" x="7351713" y="1846263"/>
          <p14:tracePt t="95343" x="7277100" y="1801813"/>
          <p14:tracePt t="95349" x="7258050" y="1785938"/>
          <p14:tracePt t="95357" x="7242175" y="1781175"/>
          <p14:tracePt t="95363" x="7207250" y="1757363"/>
          <p14:tracePt t="95370" x="7178675" y="1741488"/>
          <p14:tracePt t="95377" x="7173913" y="1727200"/>
          <p14:tracePt t="95383" x="7148513" y="1711325"/>
          <p14:tracePt t="95391" x="7127875" y="1697038"/>
          <p14:tracePt t="95397" x="7118350" y="1692275"/>
          <p14:tracePt t="95404" x="7094538" y="1671638"/>
          <p14:tracePt t="95411" x="7088188" y="1662113"/>
          <p14:tracePt t="95418" x="7069138" y="1657350"/>
          <p14:tracePt t="95424" x="7054850" y="1652588"/>
          <p14:tracePt t="95432" x="7038975" y="1643063"/>
          <p14:tracePt t="95439" x="7034213" y="1643063"/>
          <p14:tracePt t="95445" x="7029450" y="1638300"/>
          <p14:tracePt t="95461" x="7024688" y="1638300"/>
          <p14:tracePt t="95465" x="7019925" y="1638300"/>
          <p14:tracePt t="95480" x="7008813" y="1638300"/>
          <p14:tracePt t="95507" x="7015163" y="1638300"/>
          <p14:tracePt t="95514" x="7024688" y="1638300"/>
          <p14:tracePt t="95521" x="7043738" y="1638300"/>
          <p14:tracePt t="95527" x="7073900" y="1638300"/>
          <p14:tracePt t="95534" x="7113588" y="1638300"/>
          <p14:tracePt t="95542" x="7143750" y="1638300"/>
          <p14:tracePt t="95547" x="7173913" y="1638300"/>
          <p14:tracePt t="95554" x="7213600" y="1638300"/>
          <p14:tracePt t="95561" x="7253288" y="1638300"/>
          <p14:tracePt t="95568" x="7297738" y="1638300"/>
          <p14:tracePt t="95576" x="7337425" y="1638300"/>
          <p14:tracePt t="95582" x="7377113" y="1638300"/>
          <p14:tracePt t="95589" x="7416800" y="1638300"/>
          <p14:tracePt t="95595" x="7446963" y="1638300"/>
          <p14:tracePt t="95601" x="7486650" y="1638300"/>
          <p14:tracePt t="95609" x="7510463" y="1638300"/>
          <p14:tracePt t="95615" x="7540625" y="1638300"/>
          <p14:tracePt t="95622" x="7559675" y="1638300"/>
          <p14:tracePt t="95629" x="7589838" y="1638300"/>
          <p14:tracePt t="95637" x="7610475" y="1638300"/>
          <p14:tracePt t="95643" x="7640638" y="1638300"/>
          <p14:tracePt t="95650" x="7654925" y="1638300"/>
          <p14:tracePt t="95659" x="7664450" y="1643063"/>
          <p14:tracePt t="95663" x="7680325" y="1643063"/>
          <p14:tracePt t="95670" x="7694613" y="1647825"/>
          <p14:tracePt t="95678" x="7699375" y="1652588"/>
          <p14:tracePt t="95683" x="7704138" y="1652588"/>
          <p14:tracePt t="95691" x="7708900" y="1657350"/>
          <p14:tracePt t="95697" x="7713663" y="1662113"/>
          <p14:tracePt t="95705" x="7720013" y="1662113"/>
          <p14:tracePt t="95712" x="7729538" y="1671638"/>
          <p14:tracePt t="95718" x="7734300" y="1677988"/>
          <p14:tracePt t="95725" x="7739063" y="1677988"/>
          <p14:tracePt t="95731" x="7739063" y="1682750"/>
          <p14:tracePt t="95738" x="7743825" y="1687513"/>
          <p14:tracePt t="95753" x="7743825" y="1692275"/>
          <p14:tracePt t="95760" x="7743825" y="1697038"/>
          <p14:tracePt t="95772" x="7743825" y="1701800"/>
          <p14:tracePt t="95779" x="7743825" y="1711325"/>
          <p14:tracePt t="95813" x="7743825" y="1717675"/>
          <p14:tracePt t="95820" x="7743825" y="1722438"/>
          <p14:tracePt t="95835" x="7743825" y="1731963"/>
          <p14:tracePt t="95841" x="7743825" y="1736725"/>
          <p14:tracePt t="95847" x="7739063" y="1746250"/>
          <p14:tracePt t="95854" x="7729538" y="1751013"/>
          <p14:tracePt t="95862" x="7729538" y="1757363"/>
          <p14:tracePt t="96414" x="7729538" y="1766888"/>
          <p14:tracePt t="96421" x="7724775" y="1797050"/>
          <p14:tracePt t="96429" x="7713663" y="1820863"/>
          <p14:tracePt t="96435" x="7713663" y="1841500"/>
          <p14:tracePt t="96443" x="7699375" y="1870075"/>
          <p14:tracePt t="96449" x="7699375" y="1895475"/>
          <p14:tracePt t="96456" x="7694613" y="1916113"/>
          <p14:tracePt t="96463" x="7685088" y="1939925"/>
          <p14:tracePt t="96469" x="7685088" y="1960563"/>
          <p14:tracePt t="96475" x="7680325" y="1974850"/>
          <p14:tracePt t="96483" x="7673975" y="1984375"/>
          <p14:tracePt t="96489" x="7673975" y="2000250"/>
          <p14:tracePt t="96497" x="7664450" y="2014538"/>
          <p14:tracePt t="96504" x="7664450" y="2019300"/>
          <p14:tracePt t="96511" x="7664450" y="2024063"/>
          <p14:tracePt t="96517" x="7659688" y="2028825"/>
          <p14:tracePt t="96523" x="7659688" y="2035175"/>
          <p14:tracePt t="96531" x="7654925" y="2039938"/>
          <p14:tracePt t="96537" x="7654925" y="2044700"/>
          <p14:tracePt t="96545" x="7650163" y="2058988"/>
          <p14:tracePt t="96551" x="7650163" y="2063750"/>
          <p14:tracePt t="96558" x="7640638" y="2079625"/>
          <p14:tracePt t="96565" x="7634288" y="2098675"/>
          <p14:tracePt t="96572" x="7634288" y="2119313"/>
          <p14:tracePt t="96578" x="7620000" y="2154238"/>
          <p14:tracePt t="96585" x="7620000" y="2173288"/>
          <p14:tracePt t="96593" x="7610475" y="2193925"/>
          <p14:tracePt t="96598" x="7605713" y="2222500"/>
          <p14:tracePt t="96605" x="7605713" y="2238375"/>
          <p14:tracePt t="96612" x="7594600" y="2252663"/>
          <p14:tracePt t="96619" x="7589838" y="2262188"/>
          <p14:tracePt t="96628" x="7575550" y="2273300"/>
          <p14:tracePt t="96633" x="7575550" y="2278063"/>
          <p14:tracePt t="96640" x="7570788" y="2287588"/>
          <p14:tracePt t="96647" x="7566025" y="2287588"/>
          <p14:tracePt t="96653" x="7559675" y="2301875"/>
          <p14:tracePt t="96661" x="7554913" y="2308225"/>
          <p14:tracePt t="96666" x="7540625" y="2312988"/>
          <p14:tracePt t="96673" x="7535863" y="2327275"/>
          <p14:tracePt t="96680" x="7531100" y="2332038"/>
          <p14:tracePt t="96687" x="7515225" y="2336800"/>
          <p14:tracePt t="96695" x="7510463" y="2347913"/>
          <p14:tracePt t="96702" x="7505700" y="2352675"/>
          <p14:tracePt t="96708" x="7491413" y="2352675"/>
          <p14:tracePt t="96714" x="7486650" y="2357438"/>
          <p14:tracePt t="96721" x="7480300" y="2362200"/>
          <p14:tracePt t="96729" x="7470775" y="2362200"/>
          <p14:tracePt t="96735" x="7470775" y="2366963"/>
          <p14:tracePt t="96742" x="7456488" y="2371725"/>
          <p14:tracePt t="96748" x="7451725" y="2376488"/>
          <p14:tracePt t="96756" x="7440613" y="2387600"/>
          <p14:tracePt t="96763" x="7426325" y="2387600"/>
          <p14:tracePt t="96770" x="7412038" y="2392363"/>
          <p14:tracePt t="96778" x="7391400" y="2401888"/>
          <p14:tracePt t="96783" x="7377113" y="2401888"/>
          <p14:tracePt t="96789" x="7367588" y="2406650"/>
          <p14:tracePt t="96796" x="7351713" y="2406650"/>
          <p14:tracePt t="96803" x="7337425" y="2406650"/>
          <p14:tracePt t="96811" x="7327900" y="2406650"/>
          <p14:tracePt t="96818" x="7321550" y="2406650"/>
          <p14:tracePt t="96823" x="7316788" y="2406650"/>
          <p14:tracePt t="96830" x="7307263" y="2406650"/>
          <p14:tracePt t="96838" x="7302500" y="2406650"/>
          <p14:tracePt t="96851" x="7297738" y="2406650"/>
          <p14:tracePt t="96859" x="7292975" y="2406650"/>
          <p14:tracePt t="96872" x="7286625" y="2406650"/>
          <p14:tracePt t="96879" x="7281863" y="2406650"/>
          <p14:tracePt t="97377" x="7253288" y="2406650"/>
          <p14:tracePt t="97383" x="7223125" y="2411413"/>
          <p14:tracePt t="97391" x="7202488" y="2420938"/>
          <p14:tracePt t="97397" x="7183438" y="2420938"/>
          <p14:tracePt t="97405" x="7158038" y="2420938"/>
          <p14:tracePt t="97411" x="7138988" y="2420938"/>
          <p14:tracePt t="97417" x="7118350" y="2427288"/>
          <p14:tracePt t="97427" x="7094538" y="2427288"/>
          <p14:tracePt t="97431" x="7064375" y="2427288"/>
          <p14:tracePt t="97438" x="7054850" y="2427288"/>
          <p14:tracePt t="97446" x="7034213" y="2427288"/>
          <p14:tracePt t="97451" x="7019925" y="2427288"/>
          <p14:tracePt t="97460" x="7008813" y="2427288"/>
          <p14:tracePt t="97465" x="6999288" y="2427288"/>
          <p14:tracePt t="97472" x="6989763" y="2427288"/>
          <p14:tracePt t="97485" x="6985000" y="2427288"/>
          <p14:tracePt t="97493" x="6980238" y="2427288"/>
          <p14:tracePt t="97507" x="6973888" y="2427288"/>
          <p14:tracePt t="98257" x="6945313" y="2427288"/>
          <p14:tracePt t="98263" x="6915150" y="2427288"/>
          <p14:tracePt t="98270" x="6865938" y="2427288"/>
          <p14:tracePt t="98279" x="6810375" y="2427288"/>
          <p14:tracePt t="98284" x="6765925" y="2416175"/>
          <p14:tracePt t="98293" x="6726238" y="2416175"/>
          <p14:tracePt t="98298" x="6696075" y="2406650"/>
          <p14:tracePt t="98304" x="6667500" y="2401888"/>
          <p14:tracePt t="98312" x="6637338" y="2401888"/>
          <p14:tracePt t="98318" x="6621463" y="2392363"/>
          <p14:tracePt t="98327" x="6602413" y="2387600"/>
          <p14:tracePt t="98332" x="6588125" y="2387600"/>
          <p14:tracePt t="98339" x="6567488" y="2376488"/>
          <p14:tracePt t="98346" x="6553200" y="2371725"/>
          <p14:tracePt t="98352" x="6548438" y="2371725"/>
          <p14:tracePt t="98360" x="6532563" y="2366963"/>
          <p14:tracePt t="98366" x="6527800" y="2362200"/>
          <p14:tracePt t="98374" x="6518275" y="2362200"/>
          <p14:tracePt t="98380" x="6502400" y="2352675"/>
          <p14:tracePt t="98386" x="6497638" y="2347913"/>
          <p14:tracePt t="98395" x="6492875" y="2347913"/>
          <p14:tracePt t="98400" x="6478588" y="2341563"/>
          <p14:tracePt t="98407" x="6473825" y="2327275"/>
          <p14:tracePt t="98414" x="6469063" y="2322513"/>
          <p14:tracePt t="98420" x="6453188" y="2317750"/>
          <p14:tracePt t="98430" x="6448425" y="2301875"/>
          <p14:tracePt t="98435" x="6443663" y="2301875"/>
          <p14:tracePt t="98443" x="6429375" y="2287588"/>
          <p14:tracePt t="98448" x="6423025" y="2282825"/>
          <p14:tracePt t="98455" x="6418263" y="2278063"/>
          <p14:tracePt t="98462" x="6403975" y="2268538"/>
          <p14:tracePt t="98468" x="6403975" y="2257425"/>
          <p14:tracePt t="98477" x="6399213" y="2252663"/>
          <p14:tracePt t="98482" x="6394450" y="2243138"/>
          <p14:tracePt t="98497" x="6388100" y="2238375"/>
          <p14:tracePt t="98503" x="6383338" y="2233613"/>
          <p14:tracePt t="98510" x="6383338" y="2222500"/>
          <p14:tracePt t="98516" x="6383338" y="2217738"/>
          <p14:tracePt t="98530" x="6383338" y="2212975"/>
          <p14:tracePt t="98536" x="6383338" y="2208213"/>
          <p14:tracePt t="98544" x="6383338" y="2203450"/>
          <p14:tracePt t="98550" x="6383338" y="2198688"/>
          <p14:tracePt t="98558" x="6373813" y="2198688"/>
          <p14:tracePt t="98565" x="6373813" y="2182813"/>
          <p14:tracePt t="98572" x="6373813" y="2178050"/>
          <p14:tracePt t="98578" x="6373813" y="2173288"/>
          <p14:tracePt t="98584" x="6373813" y="2168525"/>
          <p14:tracePt t="98591" x="6378575" y="2163763"/>
          <p14:tracePt t="98598" x="6378575" y="2149475"/>
          <p14:tracePt t="98605" x="6378575" y="2143125"/>
          <p14:tracePt t="98613" x="6383338" y="2138363"/>
          <p14:tracePt t="98618" x="6388100" y="2128838"/>
          <p14:tracePt t="98627" x="6388100" y="2119313"/>
          <p14:tracePt t="98632" x="6394450" y="2114550"/>
          <p14:tracePt t="98640" x="6399213" y="2103438"/>
          <p14:tracePt t="98652" x="6408738" y="2098675"/>
          <p14:tracePt t="98660" x="6413500" y="2093913"/>
          <p14:tracePt t="98666" x="6423025" y="2093913"/>
          <p14:tracePt t="98673" x="6429375" y="2084388"/>
          <p14:tracePt t="98680" x="6434138" y="2079625"/>
          <p14:tracePt t="98687" x="6448425" y="2079625"/>
          <p14:tracePt t="98694" x="6453188" y="2070100"/>
          <p14:tracePt t="98700" x="6469063" y="2058988"/>
          <p14:tracePt t="98707" x="6483350" y="2054225"/>
          <p14:tracePt t="98714" x="6502400" y="2044700"/>
          <p14:tracePt t="98721" x="6518275" y="2039938"/>
          <p14:tracePt t="98729" x="6527800" y="2039938"/>
          <p14:tracePt t="98735" x="6542088" y="2035175"/>
          <p14:tracePt t="98741" x="6557963" y="2024063"/>
          <p14:tracePt t="98748" x="6562725" y="2024063"/>
          <p14:tracePt t="98756" x="6567488" y="2019300"/>
          <p14:tracePt t="98763" x="6581775" y="2014538"/>
          <p14:tracePt t="98770" x="6588125" y="2014538"/>
          <p14:tracePt t="98777" x="6592888" y="2014538"/>
          <p14:tracePt t="98782" x="6602413" y="2014538"/>
          <p14:tracePt t="98789" x="6607175" y="2014538"/>
          <p14:tracePt t="98797" x="6616700" y="2014538"/>
          <p14:tracePt t="98803" x="6627813" y="2014538"/>
          <p14:tracePt t="98810" x="6637338" y="2014538"/>
          <p14:tracePt t="98816" x="6651625" y="2014538"/>
          <p14:tracePt t="98823" x="6656388" y="2014538"/>
          <p14:tracePt t="98830" x="6661150" y="2014538"/>
          <p14:tracePt t="98838" x="6672263" y="2014538"/>
          <p14:tracePt t="98845" x="6677025" y="2014538"/>
          <p14:tracePt t="98850" x="6686550" y="2019300"/>
          <p14:tracePt t="98864" x="6700838" y="2019300"/>
          <p14:tracePt t="98871" x="6711950" y="2019300"/>
          <p14:tracePt t="98879" x="6721475" y="2028825"/>
          <p14:tracePt t="98885" x="6726238" y="2028825"/>
          <p14:tracePt t="98891" x="6735763" y="2035175"/>
          <p14:tracePt t="98898" x="6751638" y="2035175"/>
          <p14:tracePt t="98906" x="6756400" y="2035175"/>
          <p14:tracePt t="98913" x="6761163" y="2035175"/>
          <p14:tracePt t="98919" x="6765925" y="2039938"/>
          <p14:tracePt t="98927" x="6770688" y="2044700"/>
          <p14:tracePt t="98932" x="6775450" y="2044700"/>
          <p14:tracePt t="98939" x="6786563" y="2044700"/>
          <p14:tracePt t="98947" x="6791325" y="2044700"/>
          <p14:tracePt t="98953" x="6796088" y="2049463"/>
          <p14:tracePt t="98961" x="6800850" y="2054225"/>
          <p14:tracePt t="98967" x="6805613" y="2054225"/>
          <p14:tracePt t="98974" x="6805613" y="2063750"/>
          <p14:tracePt t="98981" x="6810375" y="2070100"/>
          <p14:tracePt t="98987" x="6815138" y="2070100"/>
          <p14:tracePt t="98995" x="6815138" y="2074863"/>
          <p14:tracePt t="99001" x="6826250" y="2079625"/>
          <p14:tracePt t="99008" x="6831013" y="2079625"/>
          <p14:tracePt t="99015" x="6831013" y="2084388"/>
          <p14:tracePt t="99021" x="6840538" y="2089150"/>
          <p14:tracePt t="99029" x="6850063" y="2103438"/>
          <p14:tracePt t="99036" x="6854825" y="2119313"/>
          <p14:tracePt t="99042" x="6870700" y="2133600"/>
          <p14:tracePt t="99048" x="6875463" y="2143125"/>
          <p14:tracePt t="99055" x="6880225" y="2159000"/>
          <p14:tracePt t="99063" x="6880225" y="2173288"/>
          <p14:tracePt t="99069" x="6889750" y="2178050"/>
          <p14:tracePt t="99077" x="6894513" y="2182813"/>
          <p14:tracePt t="99082" x="6900863" y="2193925"/>
          <p14:tracePt t="99090" x="6905625" y="2203450"/>
          <p14:tracePt t="99097" x="6905625" y="2208213"/>
          <p14:tracePt t="99104" x="6905625" y="2212975"/>
          <p14:tracePt t="99112" x="6910388" y="2217738"/>
          <p14:tracePt t="99117" x="6910388" y="2222500"/>
          <p14:tracePt t="99123" x="6910388" y="2228850"/>
          <p14:tracePt t="99130" x="6915150" y="2233613"/>
          <p14:tracePt t="99137" x="6915150" y="2243138"/>
          <p14:tracePt t="99145" x="6924675" y="2252663"/>
          <p14:tracePt t="99151" x="6929438" y="2268538"/>
          <p14:tracePt t="99163" x="6929438" y="2278063"/>
          <p14:tracePt t="99166" x="6929438" y="2282825"/>
          <p14:tracePt t="99172" x="6929438" y="2297113"/>
          <p14:tracePt t="99179" x="6929438" y="2308225"/>
          <p14:tracePt t="99187" x="6929438" y="2322513"/>
          <p14:tracePt t="99193" x="6929438" y="2336800"/>
          <p14:tracePt t="99199" x="6929438" y="2341563"/>
          <p14:tracePt t="99205" x="6929438" y="2347913"/>
          <p14:tracePt t="99213" x="6929438" y="2357438"/>
          <p14:tracePt t="99219" x="6929438" y="2362200"/>
          <p14:tracePt t="99227" x="6929438" y="2371725"/>
          <p14:tracePt t="99234" x="6929438" y="2376488"/>
          <p14:tracePt t="99240" x="6929438" y="2381250"/>
          <p14:tracePt t="99247" x="6929438" y="2387600"/>
          <p14:tracePt t="99253" x="6929438" y="2392363"/>
          <p14:tracePt t="99261" x="6929438" y="2406650"/>
          <p14:tracePt t="99273" x="6929438" y="2416175"/>
          <p14:tracePt t="99295" x="6929438" y="2420938"/>
          <p14:tracePt t="99302" x="6924675" y="2427288"/>
          <p14:tracePt t="99315" x="6924675" y="2432050"/>
          <p14:tracePt t="99321" x="6924675" y="2441575"/>
          <p14:tracePt t="99329" x="6919913" y="2441575"/>
          <p14:tracePt t="99335" x="6910388" y="2446338"/>
          <p14:tracePt t="99343" x="6910388" y="2451100"/>
          <p14:tracePt t="99356" x="6905625" y="2455863"/>
          <p14:tracePt t="99363" x="6900863" y="2460625"/>
          <p14:tracePt t="99378" x="6900863" y="2466975"/>
          <p14:tracePt t="99383" x="6894513" y="2471738"/>
          <p14:tracePt t="99389" x="6889750" y="2471738"/>
          <p14:tracePt t="99397" x="6889750" y="2481263"/>
          <p14:tracePt t="99403" x="6889750" y="2486025"/>
          <p14:tracePt t="99418" x="6884988" y="2490788"/>
          <p14:tracePt t="99424" x="6880225" y="2495550"/>
          <p14:tracePt t="99437" x="6875463" y="2495550"/>
          <p14:tracePt t="99446" x="6865938" y="2500313"/>
          <p14:tracePt t="99451" x="6865938" y="2506663"/>
          <p14:tracePt t="99458" x="6861175" y="2506663"/>
          <p14:tracePt t="99466" x="6854825" y="2511425"/>
          <p14:tracePt t="99471" x="6854825" y="2520950"/>
          <p14:tracePt t="99480" x="6850063" y="2520950"/>
          <p14:tracePt t="99485" x="6845300" y="2520950"/>
          <p14:tracePt t="99495" x="6845300" y="2525713"/>
          <p14:tracePt t="99499" x="6840538" y="2530475"/>
          <p14:tracePt t="99507" x="6835775" y="2530475"/>
          <p14:tracePt t="99519" x="6826250" y="2535238"/>
          <p14:tracePt t="99526" x="6821488" y="2540000"/>
          <p14:tracePt t="99540" x="6810375" y="2540000"/>
          <p14:tracePt t="99547" x="6805613" y="2540000"/>
          <p14:tracePt t="99554" x="6800850" y="2546350"/>
          <p14:tracePt t="99561" x="6791325" y="2546350"/>
          <p14:tracePt t="99567" x="6786563" y="2546350"/>
          <p14:tracePt t="99575" x="6781800" y="2551113"/>
          <p14:tracePt t="99581" x="6775450" y="2551113"/>
          <p14:tracePt t="99587" x="6765925" y="2551113"/>
          <p14:tracePt t="99595" x="6756400" y="2551113"/>
          <p14:tracePt t="99601" x="6751638" y="2551113"/>
          <p14:tracePt t="99608" x="6742113" y="2551113"/>
          <p14:tracePt t="99615" x="6735763" y="2551113"/>
          <p14:tracePt t="99622" x="6731000" y="2551113"/>
          <p14:tracePt t="99629" x="6716713" y="2551113"/>
          <p14:tracePt t="99636" x="6711950" y="2551113"/>
          <p14:tracePt t="99645" x="6700838" y="2551113"/>
          <p14:tracePt t="99649" x="6686550" y="2551113"/>
          <p14:tracePt t="99656" x="6681788" y="2551113"/>
          <p14:tracePt t="99663" x="6672263" y="2551113"/>
          <p14:tracePt t="99669" x="6656388" y="2551113"/>
          <p14:tracePt t="99678" x="6651625" y="2546350"/>
          <p14:tracePt t="99683" x="6637338" y="2546350"/>
          <p14:tracePt t="99690" x="6632575" y="2540000"/>
          <p14:tracePt t="99697" x="6621463" y="2530475"/>
          <p14:tracePt t="99703" x="6611938" y="2530475"/>
          <p14:tracePt t="99711" x="6607175" y="2525713"/>
          <p14:tracePt t="99717" x="6597650" y="2520950"/>
          <p14:tracePt t="99724" x="6592888" y="2520950"/>
          <p14:tracePt t="99731" x="6588125" y="2516188"/>
          <p14:tracePt t="99738" x="6572250" y="2511425"/>
          <p14:tracePt t="99746" x="6567488" y="2511425"/>
          <p14:tracePt t="99751" x="6562725" y="2506663"/>
          <p14:tracePt t="99758" x="6548438" y="2495550"/>
          <p14:tracePt t="99765" x="6542088" y="2490788"/>
          <p14:tracePt t="99772" x="6537325" y="2486025"/>
          <p14:tracePt t="99780" x="6527800" y="2486025"/>
          <p14:tracePt t="99785" x="6518275" y="2481263"/>
          <p14:tracePt t="99793" x="6513513" y="2476500"/>
          <p14:tracePt t="99800" x="6502400" y="2476500"/>
          <p14:tracePt t="99806" x="6497638" y="2460625"/>
          <p14:tracePt t="99814" x="6488113" y="2460625"/>
          <p14:tracePt t="99821" x="6478588" y="2446338"/>
          <p14:tracePt t="99828" x="6473825" y="2446338"/>
          <p14:tracePt t="99834" x="6462713" y="2436813"/>
          <p14:tracePt t="99841" x="6453188" y="2432050"/>
          <p14:tracePt t="99848" x="6448425" y="2420938"/>
          <p14:tracePt t="99854" x="6438900" y="2416175"/>
          <p14:tracePt t="99861" x="6429375" y="2411413"/>
          <p14:tracePt t="99867" x="6423025" y="2406650"/>
          <p14:tracePt t="99875" x="6418263" y="2401888"/>
          <p14:tracePt t="99881" x="6403975" y="2387600"/>
          <p14:tracePt t="99888" x="6399213" y="2381250"/>
          <p14:tracePt t="99897" x="6394450" y="2376488"/>
          <p14:tracePt t="99902" x="6388100" y="2371725"/>
          <p14:tracePt t="99909" x="6383338" y="2366963"/>
          <p14:tracePt t="99915" x="6373813" y="2352675"/>
          <p14:tracePt t="99922" x="6369050" y="2347913"/>
          <p14:tracePt t="99930" x="6369050" y="2341563"/>
          <p14:tracePt t="99936" x="6364288" y="2336800"/>
          <p14:tracePt t="99941" x="6359525" y="2332038"/>
          <p14:tracePt t="99949" x="6359525" y="2322513"/>
          <p14:tracePt t="99956" x="6354763" y="2312988"/>
          <p14:tracePt t="99964" x="6343650" y="2308225"/>
          <p14:tracePt t="99980" x="6343650" y="2297113"/>
          <p14:tracePt t="99983" x="6343650" y="2287588"/>
          <p14:tracePt t="99990" x="6343650" y="2282825"/>
          <p14:tracePt t="99998" x="6343650" y="2278063"/>
          <p14:tracePt t="100011" x="6343650" y="2273300"/>
          <p14:tracePt t="100017" x="6343650" y="2268538"/>
          <p14:tracePt t="100032" x="6343650" y="2262188"/>
          <p14:tracePt t="100038" x="6343650" y="2257425"/>
          <p14:tracePt t="100046" x="6343650" y="2247900"/>
          <p14:tracePt t="100051" x="6348413" y="2243138"/>
          <p14:tracePt t="100066" x="6354763" y="2233613"/>
          <p14:tracePt t="100072" x="6354763" y="2228850"/>
          <p14:tracePt t="100080" x="6359525" y="2222500"/>
          <p14:tracePt t="100086" x="6364288" y="2208213"/>
          <p14:tracePt t="100100" x="6373813" y="2193925"/>
          <p14:tracePt t="100106" x="6378575" y="2189163"/>
          <p14:tracePt t="100114" x="6378575" y="2182813"/>
          <p14:tracePt t="100128" x="6378575" y="2178050"/>
          <p14:tracePt t="100133" x="6383338" y="2173288"/>
          <p14:tracePt t="100147" x="6388100" y="2173288"/>
          <p14:tracePt t="100155" x="6388100" y="2168525"/>
          <p14:tracePt t="100162" x="6403975" y="2159000"/>
          <p14:tracePt t="100175" x="6413500" y="2154238"/>
          <p14:tracePt t="100182" x="6418263" y="2149475"/>
          <p14:tracePt t="100188" x="6429375" y="2133600"/>
          <p14:tracePt t="100197" x="6438900" y="2133600"/>
          <p14:tracePt t="100203" x="6448425" y="2124075"/>
          <p14:tracePt t="100208" x="6453188" y="2114550"/>
          <p14:tracePt t="100216" x="6462713" y="2109788"/>
          <p14:tracePt t="100223" x="6478588" y="2093913"/>
          <p14:tracePt t="100231" x="6492875" y="2089150"/>
          <p14:tracePt t="100237" x="6508750" y="2084388"/>
          <p14:tracePt t="100246" x="6513513" y="2079625"/>
          <p14:tracePt t="100249" x="6523038" y="2070100"/>
          <p14:tracePt t="100256" x="6527800" y="2063750"/>
          <p14:tracePt t="100264" x="6542088" y="2058988"/>
          <p14:tracePt t="100270" x="6548438" y="2058988"/>
          <p14:tracePt t="100280" x="6553200" y="2054225"/>
          <p14:tracePt t="100284" x="6553200" y="2049463"/>
          <p14:tracePt t="100290" x="6557963" y="2049463"/>
          <p14:tracePt t="100298" x="6562725" y="2039938"/>
          <p14:tracePt t="100305" x="6562725" y="2035175"/>
          <p14:tracePt t="100312" x="6572250" y="2035175"/>
          <p14:tracePt t="100318" x="6577013" y="2035175"/>
          <p14:tracePt t="100338" x="6581775" y="2035175"/>
          <p14:tracePt t="100352" x="6588125" y="2035175"/>
          <p14:tracePt t="100366" x="6597650" y="2028825"/>
          <p14:tracePt t="100372" x="6607175" y="2024063"/>
          <p14:tracePt t="100380" x="6616700" y="2024063"/>
          <p14:tracePt t="100386" x="6637338" y="2014538"/>
          <p14:tracePt t="100395" x="6651625" y="2014538"/>
          <p14:tracePt t="100400" x="6667500" y="2014538"/>
          <p14:tracePt t="100406" x="6686550" y="2009775"/>
          <p14:tracePt t="100414" x="6707188" y="2009775"/>
          <p14:tracePt t="100420" x="6721475" y="2009775"/>
          <p14:tracePt t="100429" x="6742113" y="2009775"/>
          <p14:tracePt t="100435" x="6761163" y="2009775"/>
          <p14:tracePt t="100440" x="6775450" y="2019300"/>
          <p14:tracePt t="100447" x="6796088" y="2019300"/>
          <p14:tracePt t="100454" x="6821488" y="2024063"/>
          <p14:tracePt t="100462" x="6835775" y="2035175"/>
          <p14:tracePt t="100468" x="6845300" y="2035175"/>
          <p14:tracePt t="100475" x="6861175" y="2035175"/>
          <p14:tracePt t="100482" x="6865938" y="2039938"/>
          <p14:tracePt t="100489" x="6870700" y="2044700"/>
          <p14:tracePt t="100497" x="6880225" y="2044700"/>
          <p14:tracePt t="100510" x="6884988" y="2044700"/>
          <p14:tracePt t="100516" x="6894513" y="2044700"/>
          <p14:tracePt t="100530" x="6900863" y="2049463"/>
          <p14:tracePt t="100543" x="6900863" y="2054225"/>
          <p14:tracePt t="100550" x="6905625" y="2054225"/>
          <p14:tracePt t="100570" x="6910388" y="2058988"/>
          <p14:tracePt t="100578" x="6915150" y="2070100"/>
          <p14:tracePt t="100591" x="6929438" y="2079625"/>
          <p14:tracePt t="100598" x="6929438" y="2084388"/>
          <p14:tracePt t="100604" x="6940550" y="2089150"/>
          <p14:tracePt t="100611" x="6950075" y="2103438"/>
          <p14:tracePt t="100618" x="6954838" y="2109788"/>
          <p14:tracePt t="100626" x="6959600" y="2114550"/>
          <p14:tracePt t="100632" x="6964363" y="2128838"/>
          <p14:tracePt t="100638" x="6964363" y="2133600"/>
          <p14:tracePt t="100647" x="6969125" y="2138363"/>
          <p14:tracePt t="100652" x="6973888" y="2138363"/>
          <p14:tracePt t="100659" x="6973888" y="2143125"/>
          <p14:tracePt t="100666" x="6973888" y="2154238"/>
          <p14:tracePt t="100673" x="6985000" y="2154238"/>
          <p14:tracePt t="100680" x="6989763" y="2163763"/>
          <p14:tracePt t="100686" x="6989763" y="2168525"/>
          <p14:tracePt t="100695" x="6994525" y="2173288"/>
          <p14:tracePt t="100701" x="6999288" y="2189163"/>
          <p14:tracePt t="100708" x="6999288" y="2193925"/>
          <p14:tracePt t="100714" x="6999288" y="2198688"/>
          <p14:tracePt t="100721" x="7004050" y="2203450"/>
          <p14:tracePt t="100727" x="7004050" y="2208213"/>
          <p14:tracePt t="100734" x="7004050" y="2222500"/>
          <p14:tracePt t="100741" x="7008813" y="2228850"/>
          <p14:tracePt t="100748" x="7008813" y="2233613"/>
          <p14:tracePt t="100762" x="7008813" y="2243138"/>
          <p14:tracePt t="100775" x="7008813" y="2252663"/>
          <p14:tracePt t="100782" x="7008813" y="2257425"/>
          <p14:tracePt t="100797" x="7008813" y="2262188"/>
          <p14:tracePt t="100803" x="7008813" y="2268538"/>
          <p14:tracePt t="100818" x="7008813" y="2273300"/>
          <p14:tracePt t="100824" x="7008813" y="2278063"/>
          <p14:tracePt t="100837" x="7008813" y="2282825"/>
          <p14:tracePt t="100845" x="7008813" y="2292350"/>
          <p14:tracePt t="100857" x="7008813" y="2297113"/>
          <p14:tracePt t="100865" x="7008813" y="2301875"/>
          <p14:tracePt t="100878" x="7008813" y="2308225"/>
          <p14:tracePt t="100885" x="7008813" y="2312988"/>
          <p14:tracePt t="100899" x="7004050" y="2317750"/>
          <p14:tracePt t="100906" x="7004050" y="2322513"/>
          <p14:tracePt t="100912" x="6999288" y="2322513"/>
          <p14:tracePt t="100918" x="6994525" y="2332038"/>
          <p14:tracePt t="100932" x="6989763" y="2336800"/>
          <p14:tracePt t="100939" x="6985000" y="2341563"/>
          <p14:tracePt t="100953" x="6980238" y="2347913"/>
          <p14:tracePt t="100960" x="6969125" y="2352675"/>
          <p14:tracePt t="100973" x="6964363" y="2352675"/>
          <p14:tracePt t="100986" x="6959600" y="2357438"/>
          <p14:tracePt t="101000" x="6954838" y="2362200"/>
          <p14:tracePt t="101007" x="6950075" y="2362200"/>
          <p14:tracePt t="101022" x="6945313" y="2362200"/>
          <p14:tracePt t="101029" x="6940550" y="2362200"/>
          <p14:tracePt t="101048" x="6929438" y="2366963"/>
          <p14:tracePt t="101055" x="6924675" y="2366963"/>
          <p14:tracePt t="101062" x="6924675" y="2376488"/>
          <p14:tracePt t="101068" x="6919913" y="2376488"/>
          <p14:tracePt t="101076" x="6915150" y="2376488"/>
          <p14:tracePt t="101090" x="6910388" y="2381250"/>
          <p14:tracePt t="101098" x="6905625" y="2381250"/>
          <p14:tracePt t="101110" x="6889750" y="2381250"/>
          <p14:tracePt t="101124" x="6880225" y="2381250"/>
          <p14:tracePt t="101131" x="6880225" y="2387600"/>
          <p14:tracePt t="101137" x="6875463" y="2387600"/>
          <p14:tracePt t="101145" x="6865938" y="2387600"/>
          <p14:tracePt t="101164" x="6854825" y="2387600"/>
          <p14:tracePt t="101172" x="6840538" y="2387600"/>
          <p14:tracePt t="101179" x="6835775" y="2387600"/>
          <p14:tracePt t="101185" x="6831013" y="2387600"/>
          <p14:tracePt t="101191" x="6821488" y="2387600"/>
          <p14:tracePt t="101199" x="6815138" y="2387600"/>
          <p14:tracePt t="101205" x="6810375" y="2387600"/>
          <p14:tracePt t="101213" x="6796088" y="2387600"/>
          <p14:tracePt t="101220" x="6791325" y="2387600"/>
          <p14:tracePt t="101226" x="6786563" y="2387600"/>
          <p14:tracePt t="101232" x="6781800" y="2387600"/>
          <p14:tracePt t="101240" x="6775450" y="2387600"/>
          <p14:tracePt t="101247" x="6765925" y="2387600"/>
          <p14:tracePt t="101253" x="6761163" y="2387600"/>
          <p14:tracePt t="101266" x="6756400" y="2387600"/>
          <p14:tracePt t="101273" x="6751638" y="2387600"/>
          <p14:tracePt t="101288" x="6746875" y="2387600"/>
          <p14:tracePt t="101295" x="6742113" y="2387600"/>
          <p14:tracePt t="101309" x="6735763" y="2387600"/>
          <p14:tracePt t="101315" x="6726238" y="2387600"/>
          <p14:tracePt t="101329" x="6721475" y="2387600"/>
          <p14:tracePt t="101334" x="6716713" y="2387600"/>
          <p14:tracePt t="101370" x="6711950" y="2387600"/>
          <p14:tracePt t="101383" x="6707188" y="2387600"/>
          <p14:tracePt t="101411" x="6700838" y="2387600"/>
          <p14:tracePt t="101424" x="6696075" y="2387600"/>
          <p14:tracePt t="101444" x="6686550" y="2387600"/>
          <p14:tracePt t="101452" x="6681788" y="2387600"/>
          <p14:tracePt t="101471" x="6677025" y="2387600"/>
          <p14:tracePt t="101478" x="6672263" y="2387600"/>
          <p14:tracePt t="101492" x="6667500" y="2387600"/>
          <p14:tracePt t="101498" x="6661150" y="2381250"/>
          <p14:tracePt t="101514" x="6661150" y="2371725"/>
          <p14:tracePt t="101519" x="6656388" y="2366963"/>
          <p14:tracePt t="101532" x="6656388" y="2362200"/>
          <p14:tracePt t="101539" x="6656388" y="2357438"/>
          <p14:tracePt t="102298" x="6667500" y="2322513"/>
          <p14:tracePt t="102305" x="6667500" y="2297113"/>
          <p14:tracePt t="102311" x="6681788" y="2257425"/>
          <p14:tracePt t="102317" x="6681788" y="2238375"/>
          <p14:tracePt t="102324" x="6686550" y="2212975"/>
          <p14:tracePt t="102332" x="6696075" y="2203450"/>
          <p14:tracePt t="102338" x="6696075" y="2178050"/>
          <p14:tracePt t="102346" x="6696075" y="2159000"/>
          <p14:tracePt t="102351" x="6700838" y="2143125"/>
          <p14:tracePt t="102358" x="6711950" y="2124075"/>
          <p14:tracePt t="102366" x="6711950" y="2103438"/>
          <p14:tracePt t="102373" x="6716713" y="2089150"/>
          <p14:tracePt t="102379" x="6721475" y="2074863"/>
          <p14:tracePt t="102387" x="6721475" y="2070100"/>
          <p14:tracePt t="102392" x="6721475" y="2063750"/>
          <p14:tracePt t="102399" x="6721475" y="2058988"/>
          <p14:tracePt t="102461" x="6731000" y="2054225"/>
          <p14:tracePt t="102467" x="6735763" y="2054225"/>
          <p14:tracePt t="102482" x="6735763" y="2049463"/>
          <p14:tracePt t="102489" x="6742113" y="2039938"/>
          <p14:tracePt t="102496" x="6746875" y="2039938"/>
          <p14:tracePt t="102518" x="6746875" y="2035175"/>
          <p14:tracePt t="102619" x="6751638" y="2035175"/>
          <p14:tracePt t="102639" x="6756400" y="2035175"/>
          <p14:tracePt t="102645" x="6770688" y="2028825"/>
          <p14:tracePt t="102652" x="6775450" y="2028825"/>
          <p14:tracePt t="102659" x="6781800" y="2028825"/>
          <p14:tracePt t="102666" x="6791325" y="2024063"/>
          <p14:tracePt t="102672" x="6805613" y="2024063"/>
          <p14:tracePt t="102681" x="6821488" y="2024063"/>
          <p14:tracePt t="102687" x="6831013" y="2024063"/>
          <p14:tracePt t="102694" x="6845300" y="2024063"/>
          <p14:tracePt t="102701" x="6850063" y="2024063"/>
          <p14:tracePt t="102706" x="6854825" y="2024063"/>
          <p14:tracePt t="102714" x="6861175" y="2024063"/>
          <p14:tracePt t="102721" x="6865938" y="2024063"/>
          <p14:tracePt t="102735" x="6870700" y="2024063"/>
          <p14:tracePt t="102755" x="6880225" y="2024063"/>
          <p14:tracePt t="102837" x="6884988" y="2024063"/>
          <p14:tracePt t="105226" x="6840538" y="2049463"/>
          <p14:tracePt t="105233" x="6731000" y="2103438"/>
          <p14:tracePt t="105239" x="6607175" y="2159000"/>
          <p14:tracePt t="105248" x="6497638" y="2203450"/>
          <p14:tracePt t="105252" x="6378575" y="2238375"/>
          <p14:tracePt t="105259" x="6284913" y="2257425"/>
          <p14:tracePt t="105268" x="6149975" y="2292350"/>
          <p14:tracePt t="105273" x="6016625" y="2312988"/>
          <p14:tracePt t="105281" x="5883275" y="2347913"/>
          <p14:tracePt t="105288" x="5773738" y="2381250"/>
          <p14:tracePt t="105294" x="5584825" y="2406650"/>
          <p14:tracePt t="105301" x="5465763" y="2436813"/>
          <p14:tracePt t="105307" x="5272088" y="2490788"/>
          <p14:tracePt t="105315" x="5148263" y="2520950"/>
          <p14:tracePt t="105321" x="4999038" y="2555875"/>
          <p14:tracePt t="105327" x="4840288" y="2595563"/>
          <p14:tracePt t="105334" x="4705350" y="2630488"/>
          <p14:tracePt t="105342" x="4581525" y="2659063"/>
          <p14:tracePt t="105349" x="4427538" y="2693988"/>
          <p14:tracePt t="105356" x="4308475" y="2728913"/>
          <p14:tracePt t="105363" x="4189413" y="2749550"/>
          <p14:tracePt t="105369" x="4079875" y="2784475"/>
          <p14:tracePt t="105375" x="3971925" y="2819400"/>
          <p14:tracePt t="105383" x="3892550" y="2828925"/>
          <p14:tracePt t="105389" x="3806825" y="2838450"/>
          <p14:tracePt t="105397" x="3743325" y="2847975"/>
          <p14:tracePt t="105403" x="3673475" y="2859088"/>
          <p14:tracePt t="105410" x="3629025" y="2863850"/>
          <p14:tracePt t="105417" x="3589338" y="2873375"/>
          <p14:tracePt t="105424" x="3554413" y="2882900"/>
          <p14:tracePt t="105431" x="3524250" y="2882900"/>
          <p14:tracePt t="105437" x="3494088" y="2882900"/>
          <p14:tracePt t="105444" x="3475038" y="2882900"/>
          <p14:tracePt t="105450" x="3454400" y="2882900"/>
          <p14:tracePt t="105457" x="3425825" y="2882900"/>
          <p14:tracePt t="105465" x="3395663" y="2882900"/>
          <p14:tracePt t="105471" x="3365500" y="2882900"/>
          <p14:tracePt t="105478" x="3346450" y="2882900"/>
          <p14:tracePt t="105486" x="3321050" y="2882900"/>
          <p14:tracePt t="105492" x="3311525" y="2882900"/>
          <p14:tracePt t="105499" x="3295650" y="2882900"/>
          <p14:tracePt t="105505" x="3276600" y="2882900"/>
          <p14:tracePt t="105512" x="3260725" y="2882900"/>
          <p14:tracePt t="105519" x="3255963" y="2882900"/>
          <p14:tracePt t="105525" x="3246438" y="2882900"/>
          <p14:tracePt t="105539" x="3241675" y="2882900"/>
          <p14:tracePt t="105548" x="3236913" y="2882900"/>
          <p14:tracePt t="105561" x="3227388" y="2887663"/>
          <p14:tracePt t="105567" x="3221038" y="2887663"/>
          <p14:tracePt t="105583" x="3216275" y="2887663"/>
          <p14:tracePt t="105587" x="3211513" y="2887663"/>
          <p14:tracePt t="105601" x="3206750" y="2887663"/>
          <p14:tracePt t="105608" x="3201988" y="2887663"/>
          <p14:tracePt t="105622" x="3197225" y="2887663"/>
          <p14:tracePt t="105628" x="3187700" y="2887663"/>
          <p14:tracePt t="105710" x="3197225" y="2887663"/>
          <p14:tracePt t="105718" x="3216275" y="2892425"/>
          <p14:tracePt t="105723" x="3241675" y="2892425"/>
          <p14:tracePt t="105733" x="3281363" y="2903538"/>
          <p14:tracePt t="105738" x="3311525" y="2917825"/>
          <p14:tracePt t="105745" x="3355975" y="2927350"/>
          <p14:tracePt t="105752" x="3414713" y="2947988"/>
          <p14:tracePt t="105758" x="3470275" y="2957513"/>
          <p14:tracePt t="105766" x="3524250" y="2971800"/>
          <p14:tracePt t="105771" x="3584575" y="2992438"/>
          <p14:tracePt t="105778" x="3638550" y="3011488"/>
          <p14:tracePt t="105785" x="3698875" y="3032125"/>
          <p14:tracePt t="105792" x="3743325" y="3051175"/>
          <p14:tracePt t="105798" x="3787775" y="3067050"/>
          <p14:tracePt t="105805" x="3846513" y="3086100"/>
          <p14:tracePt t="105813" x="3876675" y="3101975"/>
          <p14:tracePt t="105820" x="3906838" y="3111500"/>
          <p14:tracePt t="105827" x="3937000" y="3116263"/>
          <p14:tracePt t="105836" x="3960813" y="3116263"/>
          <p14:tracePt t="105839" x="3981450" y="3116263"/>
          <p14:tracePt t="105847" x="4011613" y="3116263"/>
          <p14:tracePt t="105853" x="4030663" y="3116263"/>
          <p14:tracePt t="105860" x="4060825" y="3116263"/>
          <p14:tracePt t="105868" x="4086225" y="3101975"/>
          <p14:tracePt t="105875" x="4105275" y="3097213"/>
          <p14:tracePt t="105882" x="4130675" y="3086100"/>
          <p14:tracePt t="105888" x="4170363" y="3071813"/>
          <p14:tracePt t="105895" x="4214813" y="3051175"/>
          <p14:tracePt t="105901" x="4244975" y="3046413"/>
          <p14:tracePt t="105909" x="4273550" y="3036888"/>
          <p14:tracePt t="105915" x="4324350" y="3017838"/>
          <p14:tracePt t="105921" x="4352925" y="3017838"/>
          <p14:tracePt t="105928" x="4387850" y="3017838"/>
          <p14:tracePt t="105936" x="4413250" y="3017838"/>
          <p14:tracePt t="105943" x="4432300" y="3017838"/>
          <p14:tracePt t="105950" x="4452938" y="3017838"/>
          <p14:tracePt t="105956" x="4478338" y="3017838"/>
          <p14:tracePt t="105963" x="4487863" y="3017838"/>
          <p14:tracePt t="105970" x="4502150" y="3017838"/>
          <p14:tracePt t="105976" x="4522788" y="3017838"/>
          <p14:tracePt t="105984" x="4541838" y="3017838"/>
          <p14:tracePt t="105989" x="4557713" y="3017838"/>
          <p14:tracePt t="105997" x="4576763" y="3017838"/>
          <p14:tracePt t="106003" x="4597400" y="3017838"/>
          <p14:tracePt t="106010" x="4611688" y="3017838"/>
          <p14:tracePt t="106018" x="4621213" y="3017838"/>
          <p14:tracePt t="106025" x="4646613" y="3022600"/>
          <p14:tracePt t="106032" x="4660900" y="3027363"/>
          <p14:tracePt t="106037" x="4681538" y="3027363"/>
          <p14:tracePt t="106044" x="4691063" y="3027363"/>
          <p14:tracePt t="106052" x="4705350" y="3036888"/>
          <p14:tracePt t="106058" x="4721225" y="3036888"/>
          <p14:tracePt t="106067" x="4730750" y="3041650"/>
          <p14:tracePt t="106071" x="4740275" y="3041650"/>
          <p14:tracePt t="106078" x="4745038" y="3041650"/>
          <p14:tracePt t="106085" x="4756150" y="3041650"/>
          <p14:tracePt t="106093" x="4760913" y="3041650"/>
          <p14:tracePt t="106100" x="4765675" y="3041650"/>
          <p14:tracePt t="106106" x="4775200" y="3041650"/>
          <p14:tracePt t="106113" x="4779963" y="3041650"/>
          <p14:tracePt t="106126" x="4791075" y="3046413"/>
          <p14:tracePt t="106149" x="4800600" y="3051175"/>
          <p14:tracePt t="106160" x="4810125" y="3057525"/>
          <p14:tracePt t="106168" x="4814888" y="3067050"/>
          <p14:tracePt t="106385" x="4824413" y="3071813"/>
          <p14:tracePt t="106392" x="4840288" y="3071813"/>
          <p14:tracePt t="106400" x="4845050" y="3076575"/>
          <p14:tracePt t="106407" x="4849813" y="3081338"/>
          <p14:tracePt t="106415" x="4859338" y="3081338"/>
          <p14:tracePt t="106420" x="4859338" y="3086100"/>
          <p14:tracePt t="106427" x="4875213" y="3090863"/>
          <p14:tracePt t="106440" x="4889500" y="3090863"/>
          <p14:tracePt t="106448" x="4889500" y="3101975"/>
          <p14:tracePt t="106454" x="4899025" y="3106738"/>
          <p14:tracePt t="106460" x="4905375" y="3106738"/>
          <p14:tracePt t="106468" x="4910138" y="3106738"/>
          <p14:tracePt t="106475" x="4924425" y="3111500"/>
          <p14:tracePt t="106482" x="4929188" y="3116263"/>
          <p14:tracePt t="106488" x="4933950" y="3116263"/>
          <p14:tracePt t="106502" x="4938713" y="3116263"/>
          <p14:tracePt t="106508" x="4945063" y="3116263"/>
          <p14:tracePt t="106584" x="4959350" y="3125788"/>
          <p14:tracePt t="106599" x="4964113" y="3125788"/>
          <p14:tracePt t="106605" x="4968875" y="3125788"/>
          <p14:tracePt t="106967" x="5013325" y="3125788"/>
          <p14:tracePt t="106972" x="5083175" y="3130550"/>
          <p14:tracePt t="106979" x="5122863" y="3130550"/>
          <p14:tracePt t="106986" x="5167313" y="3141663"/>
          <p14:tracePt t="106993" x="5207000" y="3141663"/>
          <p14:tracePt t="107001" x="5227638" y="3141663"/>
          <p14:tracePt t="107007" x="5246688" y="3141663"/>
          <p14:tracePt t="107014" x="5276850" y="3141663"/>
          <p14:tracePt t="107021" x="5302250" y="3141663"/>
          <p14:tracePt t="107028" x="5321300" y="3141663"/>
          <p14:tracePt t="107035" x="5351463" y="3141663"/>
          <p14:tracePt t="107041" x="5381625" y="3141663"/>
          <p14:tracePt t="107048" x="5410200" y="3130550"/>
          <p14:tracePt t="107054" x="5456238" y="3130550"/>
          <p14:tracePt t="107061" x="5495925" y="3130550"/>
          <p14:tracePt t="107069" x="5549900" y="3121025"/>
          <p14:tracePt t="107076" x="5603875" y="3121025"/>
          <p14:tracePt t="107083" x="5659438" y="3121025"/>
          <p14:tracePt t="107088" x="5699125" y="3121025"/>
          <p14:tracePt t="107096" x="5743575" y="3125788"/>
          <p14:tracePt t="107103" x="5797550" y="3125788"/>
          <p14:tracePt t="107109" x="5822950" y="3125788"/>
          <p14:tracePt t="107117" x="5857875" y="3136900"/>
          <p14:tracePt t="107122" x="5888038" y="3141663"/>
          <p14:tracePt t="107129" x="5927725" y="3141663"/>
          <p14:tracePt t="107137" x="5972175" y="3151188"/>
          <p14:tracePt t="107144" x="6002338" y="3155950"/>
          <p14:tracePt t="107151" x="6021388" y="3165475"/>
          <p14:tracePt t="107158" x="6046788" y="3170238"/>
          <p14:tracePt t="107163" x="6075363" y="3170238"/>
          <p14:tracePt t="107170" x="6096000" y="3181350"/>
          <p14:tracePt t="107177" x="6116638" y="3186113"/>
          <p14:tracePt t="107185" x="6140450" y="3186113"/>
          <p14:tracePt t="107191" x="6161088" y="3195638"/>
          <p14:tracePt t="107197" x="6175375" y="3195638"/>
          <p14:tracePt t="107205" x="6184900" y="3195638"/>
          <p14:tracePt t="107212" x="6200775" y="3195638"/>
          <p14:tracePt t="107219" x="6210300" y="3195638"/>
          <p14:tracePt t="107226" x="6219825" y="3195638"/>
          <p14:tracePt t="107232" x="6224588" y="3195638"/>
          <p14:tracePt t="107239" x="6235700" y="3195638"/>
          <p14:tracePt t="107245" x="6249988" y="3195638"/>
          <p14:tracePt t="107253" x="6259513" y="3195638"/>
          <p14:tracePt t="107259" x="6275388" y="3195638"/>
          <p14:tracePt t="107267" x="6284913" y="3195638"/>
          <p14:tracePt t="107274" x="6299200" y="3195638"/>
          <p14:tracePt t="107280" x="6308725" y="3195638"/>
          <p14:tracePt t="107287" x="6324600" y="3195638"/>
          <p14:tracePt t="107294" x="6338888" y="3200400"/>
          <p14:tracePt t="107301" x="6348413" y="3200400"/>
          <p14:tracePt t="107307" x="6364288" y="3200400"/>
          <p14:tracePt t="107316" x="6373813" y="3200400"/>
          <p14:tracePt t="107320" x="6388100" y="3200400"/>
          <p14:tracePt t="107327" x="6403975" y="3200400"/>
          <p14:tracePt t="107335" x="6413500" y="3200400"/>
          <p14:tracePt t="107342" x="6429375" y="3205163"/>
          <p14:tracePt t="107350" x="6448425" y="3205163"/>
          <p14:tracePt t="107355" x="6469063" y="3205163"/>
          <p14:tracePt t="107361" x="6483350" y="3205163"/>
          <p14:tracePt t="107369" x="6497638" y="3216275"/>
          <p14:tracePt t="107375" x="6508750" y="3216275"/>
          <p14:tracePt t="107383" x="6523038" y="3216275"/>
          <p14:tracePt t="107389" x="6532563" y="3216275"/>
          <p14:tracePt t="107395" x="6548438" y="3216275"/>
          <p14:tracePt t="107403" x="6557963" y="3216275"/>
          <p14:tracePt t="107410" x="6572250" y="3216275"/>
          <p14:tracePt t="107418" x="6577013" y="3216275"/>
          <p14:tracePt t="107424" x="6581775" y="3216275"/>
          <p14:tracePt t="107443" x="6588125" y="3216275"/>
          <p14:tracePt t="107511" x="6597650" y="3216275"/>
          <p14:tracePt t="107533" x="6607175" y="3216275"/>
          <p14:tracePt t="113095" x="6577013" y="3240088"/>
          <p14:tracePt t="113102" x="6542088" y="3265488"/>
          <p14:tracePt t="113108" x="6497638" y="3305175"/>
          <p14:tracePt t="113115" x="6453188" y="3319463"/>
          <p14:tracePt t="113123" x="6394450" y="3359150"/>
          <p14:tracePt t="113130" x="6359525" y="3379788"/>
          <p14:tracePt t="113138" x="6303963" y="3394075"/>
          <p14:tracePt t="113144" x="6235700" y="3414713"/>
          <p14:tracePt t="113150" x="6135688" y="3438525"/>
          <p14:tracePt t="113157" x="6042025" y="3459163"/>
          <p14:tracePt t="113163" x="5951538" y="3459163"/>
          <p14:tracePt t="113171" x="5857875" y="3459163"/>
          <p14:tracePt t="113177" x="5762625" y="3459163"/>
          <p14:tracePt t="113184" x="5659438" y="3454400"/>
          <p14:tracePt t="113191" x="5564188" y="3443288"/>
          <p14:tracePt t="113197" x="5470525" y="3419475"/>
          <p14:tracePt t="113205" x="5360988" y="3408363"/>
          <p14:tracePt t="113212" x="5272088" y="3398838"/>
          <p14:tracePt t="113219" x="5172075" y="3379788"/>
          <p14:tracePt t="113225" x="5092700" y="3368675"/>
          <p14:tracePt t="113231" x="5013325" y="3359150"/>
          <p14:tracePt t="113239" x="4933950" y="3359150"/>
          <p14:tracePt t="113245" x="4864100" y="3359150"/>
          <p14:tracePt t="113252" x="4770438" y="3363913"/>
          <p14:tracePt t="113260" x="4716463" y="3375025"/>
          <p14:tracePt t="113266" x="4651375" y="3375025"/>
          <p14:tracePt t="113273" x="4581525" y="3375025"/>
          <p14:tracePt t="113280" x="4527550" y="3375025"/>
          <p14:tracePt t="113287" x="4448175" y="3375025"/>
          <p14:tracePt t="113293" x="4383088" y="3375025"/>
          <p14:tracePt t="113300" x="4329113" y="3375025"/>
          <p14:tracePt t="113307" x="4284663" y="3359150"/>
          <p14:tracePt t="113313" x="4238625" y="3349625"/>
          <p14:tracePt t="113321" x="4219575" y="3335338"/>
          <p14:tracePt t="113328" x="4184650" y="3319463"/>
          <p14:tracePt t="113335" x="4154488" y="3305175"/>
          <p14:tracePt t="113341" x="4130675" y="3300413"/>
          <p14:tracePt t="113347" x="4110038" y="3284538"/>
          <p14:tracePt t="113356" x="4090988" y="3275013"/>
          <p14:tracePt t="113361" x="4075113" y="3270250"/>
          <p14:tracePt t="113369" x="4060825" y="3270250"/>
          <p14:tracePt t="113375" x="4051300" y="3260725"/>
          <p14:tracePt t="113382" x="4035425" y="3255963"/>
          <p14:tracePt t="113388" x="4021138" y="3249613"/>
          <p14:tracePt t="113396" x="4000500" y="3240088"/>
          <p14:tracePt t="113404" x="3986213" y="3240088"/>
          <p14:tracePt t="113410" x="3967163" y="3235325"/>
          <p14:tracePt t="113416" x="3941763" y="3225800"/>
          <p14:tracePt t="113423" x="3911600" y="3221038"/>
          <p14:tracePt t="113429" x="3892550" y="3209925"/>
          <p14:tracePt t="113438" x="3876675" y="3209925"/>
          <p14:tracePt t="113443" x="3846513" y="3205163"/>
          <p14:tracePt t="113450" x="3832225" y="3195638"/>
          <p14:tracePt t="113457" x="3813175" y="3195638"/>
          <p14:tracePt t="113463" x="3792538" y="3195638"/>
          <p14:tracePt t="113471" x="3778250" y="3195638"/>
          <p14:tracePt t="113477" x="3767138" y="3195638"/>
          <p14:tracePt t="113484" x="3762375" y="3195638"/>
          <p14:tracePt t="113491" x="3752850" y="3195638"/>
          <p14:tracePt t="113506" x="3748088" y="3195638"/>
          <p14:tracePt t="113511" x="3743325" y="3195638"/>
          <p14:tracePt t="113586" x="3743325" y="3205163"/>
          <p14:tracePt t="113594" x="3743325" y="3209925"/>
          <p14:tracePt t="113601" x="3757613" y="3216275"/>
          <p14:tracePt t="113608" x="3773488" y="3230563"/>
          <p14:tracePt t="113615" x="3792538" y="3235325"/>
          <p14:tracePt t="113620" x="3806825" y="3249613"/>
          <p14:tracePt t="113627" x="3846513" y="3270250"/>
          <p14:tracePt t="113634" x="3881438" y="3295650"/>
          <p14:tracePt t="113641" x="3925888" y="3309938"/>
          <p14:tracePt t="113648" x="3986213" y="3340100"/>
          <p14:tracePt t="113656" x="4046538" y="3359150"/>
          <p14:tracePt t="113661" x="4090988" y="3379788"/>
          <p14:tracePt t="113669" x="4144963" y="3398838"/>
          <p14:tracePt t="113676" x="4189413" y="3414713"/>
          <p14:tracePt t="113682" x="4233863" y="3424238"/>
          <p14:tracePt t="113690" x="4268788" y="3438525"/>
          <p14:tracePt t="113695" x="4308475" y="3449638"/>
          <p14:tracePt t="113703" x="4338638" y="3454400"/>
          <p14:tracePt t="113710" x="4368800" y="3454400"/>
          <p14:tracePt t="113716" x="4398963" y="3454400"/>
          <p14:tracePt t="113724" x="4422775" y="3454400"/>
          <p14:tracePt t="113730" x="4452938" y="3454400"/>
          <p14:tracePt t="113738" x="4462463" y="3454400"/>
          <p14:tracePt t="113744" x="4483100" y="3454400"/>
          <p14:tracePt t="113751" x="4506913" y="3454400"/>
          <p14:tracePt t="113757" x="4518025" y="3454400"/>
          <p14:tracePt t="113764" x="4532313" y="3454400"/>
          <p14:tracePt t="113771" x="4537075" y="3454400"/>
          <p14:tracePt t="113777" x="4541838" y="3454400"/>
          <p14:tracePt t="113784" x="4546600" y="3454400"/>
          <p14:tracePt t="113791" x="4551363" y="3454400"/>
          <p14:tracePt t="113798" x="4562475" y="3454400"/>
          <p14:tracePt t="113806" x="4567238" y="3454400"/>
          <p14:tracePt t="113819" x="4572000" y="3454400"/>
          <p14:tracePt t="113825" x="4576763" y="3454400"/>
          <p14:tracePt t="113832" x="4581525" y="3454400"/>
          <p14:tracePt t="113839" x="4586288" y="3454400"/>
          <p14:tracePt t="113845" x="4602163" y="3454400"/>
          <p14:tracePt t="113854" x="4606925" y="3454400"/>
          <p14:tracePt t="113860" x="4611688" y="3454400"/>
          <p14:tracePt t="113866" x="4621213" y="3463925"/>
          <p14:tracePt t="113874" x="4632325" y="3463925"/>
          <p14:tracePt t="113880" x="4637088" y="3463925"/>
          <p14:tracePt t="113888" x="4646613" y="3463925"/>
          <p14:tracePt t="113893" x="4651375" y="3463925"/>
          <p14:tracePt t="113900" x="4656138" y="3463925"/>
          <p14:tracePt t="113908" x="4672013" y="3463925"/>
          <p14:tracePt t="113914" x="4676775" y="3463925"/>
          <p14:tracePt t="113922" x="4681538" y="3463925"/>
          <p14:tracePt t="113928" x="4686300" y="3463925"/>
          <p14:tracePt t="113935" x="4691063" y="3463925"/>
          <p14:tracePt t="113942" x="4705350" y="3463925"/>
          <p14:tracePt t="113956" x="4716463" y="3463925"/>
          <p14:tracePt t="113969" x="4721225" y="3463925"/>
          <p14:tracePt t="113975" x="4730750" y="3463925"/>
          <p14:tracePt t="113982" x="4735513" y="3463925"/>
          <p14:tracePt t="113990" x="4740275" y="3463925"/>
          <p14:tracePt t="114005" x="4745038" y="3463925"/>
          <p14:tracePt t="114010" x="4751388" y="3463925"/>
          <p14:tracePt t="114058" x="4756150" y="3463925"/>
          <p14:tracePt t="114065" x="4760913" y="3463925"/>
          <p14:tracePt t="114072" x="4775200" y="3463925"/>
          <p14:tracePt t="114078" x="4784725" y="3463925"/>
          <p14:tracePt t="114084" x="4800600" y="3463925"/>
          <p14:tracePt t="114091" x="4814888" y="3463925"/>
          <p14:tracePt t="114098" x="4824413" y="3463925"/>
          <p14:tracePt t="114106" x="4840288" y="3463925"/>
          <p14:tracePt t="114112" x="4849813" y="3463925"/>
          <p14:tracePt t="114118" x="4864100" y="3463925"/>
          <p14:tracePt t="114125" x="4870450" y="3463925"/>
          <p14:tracePt t="114132" x="4875213" y="3463925"/>
          <p14:tracePt t="114139" x="4879975" y="3463925"/>
          <p14:tracePt t="114159" x="4884738" y="3463925"/>
          <p14:tracePt t="117497" x="4756150" y="3419475"/>
          <p14:tracePt t="117504" x="4586288" y="3368675"/>
          <p14:tracePt t="117511" x="4268788" y="3284538"/>
          <p14:tracePt t="117519" x="3995738" y="3205163"/>
          <p14:tracePt t="117526" x="3659188" y="3041650"/>
          <p14:tracePt t="117532" x="3346450" y="2887663"/>
          <p14:tracePt t="117540" x="3003550" y="2689225"/>
          <p14:tracePt t="117546" x="2665413" y="2530475"/>
          <p14:tracePt t="117553" x="2357438" y="2392363"/>
          <p14:tracePt t="117560" x="2119313" y="2247900"/>
          <p14:tracePt t="117565" x="1866900" y="2049463"/>
          <p14:tracePt t="117574" x="1668463" y="1881188"/>
          <p14:tracePt t="117579" x="1474788" y="1727200"/>
          <p14:tracePt t="117587" x="1330325" y="1627188"/>
          <p14:tracePt t="117594" x="1157288" y="1404938"/>
          <p14:tracePt t="117601" x="1077913" y="1295400"/>
          <p14:tracePt t="117607" x="992188" y="1190625"/>
          <p14:tracePt t="117613" x="938213" y="1131888"/>
          <p14:tracePt t="117620" x="873125" y="1047750"/>
          <p14:tracePt t="117627" x="809625" y="947738"/>
          <p14:tracePt t="117634" x="765175" y="849313"/>
          <p14:tracePt t="117642" x="735013" y="769938"/>
          <p14:tracePt t="117648" x="695325" y="719138"/>
          <p14:tracePt t="117656" x="679450" y="674688"/>
          <p14:tracePt t="117662" x="655638" y="639763"/>
          <p14:tracePt t="117668" x="630238" y="615950"/>
          <p14:tracePt t="117676" x="615950" y="585788"/>
          <p14:tracePt t="117682" x="600075" y="560388"/>
          <p14:tracePt t="117689" x="585788" y="550863"/>
          <p14:tracePt t="117695" x="581025" y="541338"/>
          <p14:tracePt t="117702" x="576263" y="541338"/>
          <p14:tracePt t="117935" x="565150" y="461963"/>
          <p14:tracePt t="117941" x="555625" y="317500"/>
          <p14:tracePt t="117949" x="555625" y="198438"/>
          <p14:tracePt t="117954" x="555625" y="79375"/>
        </p14:tracePtLst>
      </p14:laserTraceLst>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61872" y="9808"/>
            <a:ext cx="9692640" cy="1325562"/>
          </a:xfrm>
        </p:spPr>
        <p:txBody>
          <a:bodyPr/>
          <a:lstStyle/>
          <a:p>
            <a:pPr lvl="1" algn="r" rtl="1">
              <a:lnSpc>
                <a:spcPct val="90000"/>
              </a:lnSpc>
              <a:spcBef>
                <a:spcPct val="0"/>
              </a:spcBef>
            </a:pPr>
            <a:r>
              <a:rPr lang="fa-IR" sz="3200" b="1" kern="1200" spc="-50" dirty="0">
                <a:solidFill>
                  <a:schemeClr val="tx1"/>
                </a:solidFill>
                <a:latin typeface="Calibri" panose="020F0502020204030204" pitchFamily="34" charset="0"/>
                <a:ea typeface="Calibri" panose="020F0502020204030204" pitchFamily="34" charset="0"/>
                <a:cs typeface="B Nazanin" panose="00000400000000000000" pitchFamily="2" charset="-78"/>
              </a:rPr>
              <a:t>دندان 6 سالگی </a:t>
            </a:r>
            <a:br>
              <a:rPr lang="fa-IR" dirty="0"/>
            </a:br>
            <a:endParaRPr lang="fa-IR" dirty="0"/>
          </a:p>
        </p:txBody>
      </p:sp>
      <p:sp>
        <p:nvSpPr>
          <p:cNvPr id="3" name="Content Placeholder 2"/>
          <p:cNvSpPr>
            <a:spLocks noGrp="1"/>
          </p:cNvSpPr>
          <p:nvPr>
            <p:ph idx="1"/>
          </p:nvPr>
        </p:nvSpPr>
        <p:spPr>
          <a:xfrm>
            <a:off x="533400" y="1219200"/>
            <a:ext cx="10606859" cy="4351337"/>
          </a:xfrm>
        </p:spPr>
        <p:txBody>
          <a:bodyPr>
            <a:normAutofit/>
          </a:bodyPr>
          <a:lstStyle/>
          <a:p>
            <a:pPr lvl="1" algn="r" rtl="1"/>
            <a:r>
              <a:rPr lang="fa-IR" sz="2200" b="1" spc="10" dirty="0">
                <a:solidFill>
                  <a:srgbClr val="C00000"/>
                </a:solidFill>
                <a:cs typeface="B Nazanin" panose="00000400000000000000" pitchFamily="2" charset="-78"/>
              </a:rPr>
              <a:t>اولین دندان آسیای بزرگ کودکان معمولا در 6 سالگی رویش پیدا می کند </a:t>
            </a:r>
            <a:r>
              <a:rPr lang="fa-IR" sz="2200" spc="10" dirty="0">
                <a:solidFill>
                  <a:srgbClr val="000000"/>
                </a:solidFill>
                <a:cs typeface="B Nazanin" panose="00000400000000000000" pitchFamily="2" charset="-78"/>
              </a:rPr>
              <a:t>به همین علت به آن دندان 6 سالگی می گویند</a:t>
            </a:r>
          </a:p>
          <a:p>
            <a:pPr lvl="1" algn="r" rtl="1"/>
            <a:r>
              <a:rPr lang="fa-IR" sz="2200" spc="10" dirty="0">
                <a:solidFill>
                  <a:srgbClr val="000000"/>
                </a:solidFill>
                <a:cs typeface="B Nazanin" panose="00000400000000000000" pitchFamily="2" charset="-78"/>
              </a:rPr>
              <a:t>نکته مهم این است که </a:t>
            </a:r>
            <a:r>
              <a:rPr lang="fa-IR" sz="2200" b="1" spc="10" dirty="0">
                <a:solidFill>
                  <a:srgbClr val="C00000"/>
                </a:solidFill>
                <a:cs typeface="B Nazanin" panose="00000400000000000000" pitchFamily="2" charset="-78"/>
              </a:rPr>
              <a:t>این دندان بدون افتادن هیچ دندان شیری و پشت دندان دوم آسیای شیری رویش می یابد</a:t>
            </a:r>
          </a:p>
          <a:p>
            <a:pPr marL="274320" lvl="1" indent="0" algn="r" rtl="1">
              <a:buNone/>
            </a:pPr>
            <a:endParaRPr lang="fa-IR" sz="2200" b="1" spc="10" dirty="0">
              <a:solidFill>
                <a:srgbClr val="C00000"/>
              </a:solidFill>
              <a:cs typeface="B Nazanin" panose="00000400000000000000" pitchFamily="2" charset="-78"/>
            </a:endParaRPr>
          </a:p>
          <a:p>
            <a:pPr lvl="1" algn="r" rtl="1"/>
            <a:r>
              <a:rPr lang="fa-IR" sz="2200" spc="10" dirty="0">
                <a:solidFill>
                  <a:srgbClr val="000000"/>
                </a:solidFill>
                <a:cs typeface="B Nazanin" panose="00000400000000000000" pitchFamily="2" charset="-78"/>
              </a:rPr>
              <a:t>به همین علت </a:t>
            </a:r>
            <a:r>
              <a:rPr lang="fa-IR" sz="2200" b="1" spc="10" dirty="0">
                <a:solidFill>
                  <a:srgbClr val="C00000"/>
                </a:solidFill>
                <a:cs typeface="B Nazanin" panose="00000400000000000000" pitchFamily="2" charset="-78"/>
              </a:rPr>
              <a:t>اکثر والدین متوجه رویش آن نشده </a:t>
            </a:r>
            <a:r>
              <a:rPr lang="fa-IR" sz="2200" spc="10" dirty="0">
                <a:solidFill>
                  <a:srgbClr val="000000"/>
                </a:solidFill>
                <a:cs typeface="B Nazanin" panose="00000400000000000000" pitchFamily="2" charset="-78"/>
              </a:rPr>
              <a:t>و تصور می کنند دندان شیری است و خواهد افتاد لذا به آن رسیدگی نمی کنند</a:t>
            </a:r>
          </a:p>
          <a:p>
            <a:pPr marL="274320" lvl="1" indent="0" algn="r" rtl="1">
              <a:buNone/>
            </a:pPr>
            <a:endParaRPr lang="fa-IR" sz="2200" spc="10" dirty="0">
              <a:solidFill>
                <a:srgbClr val="000000"/>
              </a:solidFill>
              <a:cs typeface="B Nazanin" panose="00000400000000000000" pitchFamily="2" charset="-78"/>
            </a:endParaRPr>
          </a:p>
        </p:txBody>
      </p:sp>
      <p:sp>
        <p:nvSpPr>
          <p:cNvPr id="4" name="Slide Number Placeholder 3"/>
          <p:cNvSpPr>
            <a:spLocks noGrp="1"/>
          </p:cNvSpPr>
          <p:nvPr>
            <p:ph type="sldNum" sz="quarter" idx="12"/>
          </p:nvPr>
        </p:nvSpPr>
        <p:spPr/>
        <p:txBody>
          <a:bodyPr>
            <a:normAutofit/>
          </a:bodyPr>
          <a:lstStyle/>
          <a:p>
            <a:fld id="{2C9A6EC4-CBD9-498F-8F15-635929839343}" type="slidenum">
              <a:rPr lang="en-US" smtClean="0"/>
              <a:t>9</a:t>
            </a:fld>
            <a:endParaRPr lang="en-US" dirty="0"/>
          </a:p>
        </p:txBody>
      </p:sp>
      <p:pic>
        <p:nvPicPr>
          <p:cNvPr id="5" name="Picture 4"/>
          <p:cNvPicPr>
            <a:picLocks noChangeAspect="1"/>
          </p:cNvPicPr>
          <p:nvPr/>
        </p:nvPicPr>
        <p:blipFill>
          <a:blip r:embed="rId3"/>
          <a:stretch>
            <a:fillRect/>
          </a:stretch>
        </p:blipFill>
        <p:spPr>
          <a:xfrm>
            <a:off x="762000" y="3819545"/>
            <a:ext cx="4029075" cy="2676525"/>
          </a:xfrm>
          <a:prstGeom prst="rect">
            <a:avLst/>
          </a:prstGeom>
        </p:spPr>
      </p:pic>
      <p:sp>
        <p:nvSpPr>
          <p:cNvPr id="6" name="Rectangle 5"/>
          <p:cNvSpPr/>
          <p:nvPr/>
        </p:nvSpPr>
        <p:spPr>
          <a:xfrm>
            <a:off x="5272859" y="4210895"/>
            <a:ext cx="6096000" cy="2308324"/>
          </a:xfrm>
          <a:prstGeom prst="rect">
            <a:avLst/>
          </a:prstGeom>
        </p:spPr>
        <p:txBody>
          <a:bodyPr>
            <a:spAutoFit/>
          </a:bodyPr>
          <a:lstStyle/>
          <a:p>
            <a:pPr lvl="1" algn="just" rtl="1">
              <a:lnSpc>
                <a:spcPct val="150000"/>
              </a:lnSpc>
            </a:pPr>
            <a:r>
              <a:rPr lang="fa-IR" sz="2400" b="1" spc="10" dirty="0">
                <a:solidFill>
                  <a:srgbClr val="7030A0"/>
                </a:solidFill>
                <a:effectLst>
                  <a:outerShdw blurRad="38100" dist="38100" dir="2700000" algn="tl">
                    <a:srgbClr val="000000">
                      <a:alpha val="43137"/>
                    </a:srgbClr>
                  </a:outerShdw>
                </a:effectLst>
                <a:cs typeface="B Nazanin" panose="00000400000000000000" pitchFamily="2" charset="-78"/>
              </a:rPr>
              <a:t>در برخی از کودکان که از بهداشت دهان و دندان</a:t>
            </a:r>
          </a:p>
          <a:p>
            <a:pPr lvl="1" algn="just" rtl="1">
              <a:lnSpc>
                <a:spcPct val="150000"/>
              </a:lnSpc>
            </a:pPr>
            <a:r>
              <a:rPr lang="fa-IR" sz="2400" b="1" spc="10" dirty="0">
                <a:solidFill>
                  <a:srgbClr val="7030A0"/>
                </a:solidFill>
                <a:effectLst>
                  <a:outerShdw blurRad="38100" dist="38100" dir="2700000" algn="tl">
                    <a:srgbClr val="000000">
                      <a:alpha val="43137"/>
                    </a:srgbClr>
                  </a:outerShdw>
                </a:effectLst>
                <a:cs typeface="B Nazanin" panose="00000400000000000000" pitchFamily="2" charset="-78"/>
              </a:rPr>
              <a:t> نامناسبی برخوردار هستند، دندان 6 که حتی هنوز</a:t>
            </a:r>
          </a:p>
          <a:p>
            <a:pPr lvl="1" algn="just" rtl="1">
              <a:lnSpc>
                <a:spcPct val="150000"/>
              </a:lnSpc>
            </a:pPr>
            <a:r>
              <a:rPr lang="fa-IR" sz="2400" b="1" spc="10" dirty="0">
                <a:solidFill>
                  <a:srgbClr val="7030A0"/>
                </a:solidFill>
                <a:effectLst>
                  <a:outerShdw blurRad="38100" dist="38100" dir="2700000" algn="tl">
                    <a:srgbClr val="000000">
                      <a:alpha val="43137"/>
                    </a:srgbClr>
                  </a:outerShdw>
                </a:effectLst>
                <a:cs typeface="B Nazanin" panose="00000400000000000000" pitchFamily="2" charset="-78"/>
              </a:rPr>
              <a:t> رویش آن کامل نشده است دچار پوسیدگی می شود!</a:t>
            </a:r>
          </a:p>
          <a:p>
            <a:pPr lvl="1" algn="just" rtl="1">
              <a:lnSpc>
                <a:spcPct val="150000"/>
              </a:lnSpc>
            </a:pPr>
            <a:endParaRPr lang="fa-IR" sz="2400" b="1" spc="10" dirty="0">
              <a:solidFill>
                <a:srgbClr val="7030A0"/>
              </a:solidFill>
              <a:effectLst>
                <a:outerShdw blurRad="38100" dist="38100" dir="2700000" algn="tl">
                  <a:srgbClr val="000000">
                    <a:alpha val="43137"/>
                  </a:srgbClr>
                </a:outerShdw>
              </a:effectLst>
              <a:cs typeface="B Nazanin" panose="00000400000000000000" pitchFamily="2" charset="-78"/>
            </a:endParaRPr>
          </a:p>
        </p:txBody>
      </p:sp>
    </p:spTree>
    <p:extLst>
      <p:ext uri="{BB962C8B-B14F-4D97-AF65-F5344CB8AC3E}">
        <p14:creationId xmlns:p14="http://schemas.microsoft.com/office/powerpoint/2010/main" val="2028567136"/>
      </p:ext>
    </p:extLst>
  </p:cSld>
  <p:clrMapOvr>
    <a:masterClrMapping/>
  </p:clrMapOvr>
  <mc:AlternateContent xmlns:mc="http://schemas.openxmlformats.org/markup-compatibility/2006" xmlns:p14="http://schemas.microsoft.com/office/powerpoint/2010/main">
    <mc:Choice Requires="p14">
      <p:transition spd="slow" p14:dur="2000" advTm="59366"/>
    </mc:Choice>
    <mc:Fallback xmlns="">
      <p:transition spd="slow" advTm="59366"/>
    </mc:Fallback>
  </mc:AlternateContent>
  <p:extLst>
    <p:ext uri="{3A86A75C-4F4B-4683-9AE1-C65F6400EC91}">
      <p14:laserTraceLst xmlns:p14="http://schemas.microsoft.com/office/powerpoint/2010/main">
        <p14:tracePtLst>
          <p14:tracePt t="241" x="6900863" y="2070100"/>
          <p14:tracePt t="8429" x="6861175" y="2070100"/>
          <p14:tracePt t="8436" x="6800850" y="2089150"/>
          <p14:tracePt t="8443" x="6751638" y="2089150"/>
          <p14:tracePt t="8450" x="6681788" y="2098675"/>
          <p14:tracePt t="8457" x="6611938" y="2109788"/>
          <p14:tracePt t="8464" x="6557963" y="2109788"/>
          <p14:tracePt t="8470" x="6502400" y="2109788"/>
          <p14:tracePt t="8478" x="6438900" y="2103438"/>
          <p14:tracePt t="8485" x="6369050" y="2093913"/>
          <p14:tracePt t="8492" x="6329363" y="2093913"/>
          <p14:tracePt t="8497" x="6269038" y="2074863"/>
          <p14:tracePt t="8506" x="6224588" y="2063750"/>
          <p14:tracePt t="8511" x="6196013" y="2049463"/>
          <p14:tracePt t="8518" x="6145213" y="2024063"/>
          <p14:tracePt t="8525" x="6100763" y="1995488"/>
          <p14:tracePt t="8532" x="6065838" y="1960563"/>
          <p14:tracePt t="8539" x="6016625" y="1920875"/>
          <p14:tracePt t="8546" x="5972175" y="1881188"/>
          <p14:tracePt t="8552" x="5937250" y="1855788"/>
          <p14:tracePt t="8560" x="5897563" y="1820863"/>
          <p14:tracePt t="8566" x="5867400" y="1806575"/>
          <p14:tracePt t="8573" x="5832475" y="1776413"/>
          <p14:tracePt t="8579" x="5813425" y="1771650"/>
          <p14:tracePt t="8586" x="5788025" y="1757363"/>
          <p14:tracePt t="8594" x="5768975" y="1746250"/>
          <p14:tracePt t="8600" x="5743575" y="1741488"/>
          <p14:tracePt t="8609" x="5734050" y="1736725"/>
          <p14:tracePt t="8614" x="5708650" y="1727200"/>
          <p14:tracePt t="8620" x="5689600" y="1727200"/>
          <p14:tracePt t="8628" x="5659438" y="1722438"/>
          <p14:tracePt t="8634" x="5643563" y="1711325"/>
          <p14:tracePt t="8643" x="5624513" y="1711325"/>
          <p14:tracePt t="8648" x="5599113" y="1711325"/>
          <p14:tracePt t="8654" x="5580063" y="1711325"/>
          <p14:tracePt t="8661" x="5559425" y="1711325"/>
          <p14:tracePt t="8668" x="5545138" y="1711325"/>
          <p14:tracePt t="8676" x="5535613" y="1711325"/>
          <p14:tracePt t="8682" x="5514975" y="1711325"/>
          <p14:tracePt t="8690" x="5505450" y="1711325"/>
          <p14:tracePt t="8695" x="5495925" y="1711325"/>
          <p14:tracePt t="8702" x="5491163" y="1711325"/>
          <p14:tracePt t="8710" x="5484813" y="1711325"/>
          <p14:tracePt t="8716" x="5480050" y="1711325"/>
          <p14:tracePt t="8723" x="5470525" y="1711325"/>
          <p14:tracePt t="8736" x="5465763" y="1711325"/>
          <p14:tracePt t="8744" x="5461000" y="1711325"/>
          <p14:tracePt t="12552" x="5430838" y="1870075"/>
          <p14:tracePt t="12560" x="5395913" y="2005013"/>
          <p14:tracePt t="12566" x="5351463" y="2114550"/>
          <p14:tracePt t="12572" x="5307013" y="2238375"/>
          <p14:tracePt t="12580" x="5257800" y="2411413"/>
          <p14:tracePt t="12586" x="5218113" y="2520950"/>
          <p14:tracePt t="12594" x="5172075" y="2605088"/>
          <p14:tracePt t="12600" x="5132388" y="2674938"/>
          <p14:tracePt t="12607" x="5068888" y="2773363"/>
          <p14:tracePt t="12614" x="4999038" y="2873375"/>
          <p14:tracePt t="12620" x="4910138" y="2971800"/>
          <p14:tracePt t="12628" x="4824413" y="3062288"/>
          <p14:tracePt t="12634" x="4711700" y="3151188"/>
          <p14:tracePt t="12640" x="4581525" y="3221038"/>
          <p14:tracePt t="12647" x="4432300" y="3359150"/>
          <p14:tracePt t="12653" x="4210050" y="3533775"/>
          <p14:tracePt t="12662" x="4030663" y="3697288"/>
          <p14:tracePt t="12668" x="3846513" y="3811588"/>
          <p14:tracePt t="12677" x="3659188" y="3925888"/>
          <p14:tracePt t="12681" x="3509963" y="4059238"/>
          <p14:tracePt t="12688" x="3300413" y="4267200"/>
          <p14:tracePt t="12696" x="3181350" y="4376738"/>
          <p14:tracePt t="12702" x="2987675" y="4510088"/>
          <p14:tracePt t="12710" x="2879725" y="4575175"/>
          <p14:tracePt t="12716" x="2744788" y="4675188"/>
          <p14:tracePt t="12723" x="2635250" y="4748213"/>
          <p14:tracePt t="12730" x="2536825" y="4818063"/>
          <p14:tracePt t="12737" x="2427288" y="4873625"/>
          <p14:tracePt t="12745" x="2343150" y="4913313"/>
          <p14:tracePt t="12750" x="2273300" y="4932363"/>
          <p14:tracePt t="12757" x="2203450" y="4953000"/>
          <p14:tracePt t="12764" x="2149475" y="4953000"/>
          <p14:tracePt t="12770" x="2095500" y="4962525"/>
          <p14:tracePt t="12779" x="2049463" y="4962525"/>
          <p14:tracePt t="12784" x="2020888" y="4962525"/>
          <p14:tracePt t="12791" x="2000250" y="4962525"/>
          <p14:tracePt t="12798" x="1970088" y="4962525"/>
          <p14:tracePt t="12805" x="1955800" y="4962525"/>
          <p14:tracePt t="12812" x="1936750" y="4962525"/>
          <p14:tracePt t="12818" x="1916113" y="4953000"/>
          <p14:tracePt t="12826" x="1901825" y="4948238"/>
          <p14:tracePt t="12832" x="1885950" y="4948238"/>
          <p14:tracePt t="12838" x="1866900" y="4937125"/>
          <p14:tracePt t="12846" x="1846263" y="4937125"/>
          <p14:tracePt t="12852" x="1816100" y="4932363"/>
          <p14:tracePt t="12860" x="1787525" y="4932363"/>
          <p14:tracePt t="12867" x="1757363" y="4922838"/>
          <p14:tracePt t="12874" x="1712913" y="4918075"/>
          <p14:tracePt t="12880" x="1687513" y="4902200"/>
          <p14:tracePt t="12886" x="1657350" y="4883150"/>
          <p14:tracePt t="12894" x="1638300" y="4868863"/>
          <p14:tracePt t="12900" x="1612900" y="4852988"/>
          <p14:tracePt t="12907" x="1598613" y="4833938"/>
          <p14:tracePt t="12914" x="1584325" y="4808538"/>
          <p14:tracePt t="12920" x="1568450" y="4799013"/>
          <p14:tracePt t="12929" x="1563688" y="4783138"/>
          <p14:tracePt t="12934" x="1554163" y="4768850"/>
          <p14:tracePt t="12943" x="1554163" y="4759325"/>
          <p14:tracePt t="12996" x="1549400" y="4759325"/>
          <p14:tracePt t="13009" x="1544638" y="4759325"/>
          <p14:tracePt t="13023" x="1538288" y="4759325"/>
          <p14:tracePt t="13029" x="1533525" y="4759325"/>
          <p14:tracePt t="13043" x="1519238" y="4759325"/>
          <p14:tracePt t="13051" x="1509713" y="4759325"/>
          <p14:tracePt t="13058" x="1493838" y="4759325"/>
          <p14:tracePt t="13064" x="1479550" y="4764088"/>
          <p14:tracePt t="13070" x="1474788" y="4764088"/>
          <p14:tracePt t="13078" x="1463675" y="4773613"/>
          <p14:tracePt t="13084" x="1458913" y="4778375"/>
          <p14:tracePt t="13092" x="1444625" y="4778375"/>
          <p14:tracePt t="13098" x="1430338" y="4787900"/>
          <p14:tracePt t="13105" x="1423988" y="4787900"/>
          <p14:tracePt t="13112" x="1419225" y="4799013"/>
          <p14:tracePt t="13118" x="1414463" y="4803775"/>
          <p14:tracePt t="13126" x="1409700" y="4803775"/>
          <p14:tracePt t="13139" x="1404938" y="4803775"/>
          <p14:tracePt t="13146" x="1400175" y="4803775"/>
          <p14:tracePt t="13160" x="1390650" y="4803775"/>
          <p14:tracePt t="13166" x="1384300" y="4803775"/>
          <p14:tracePt t="13263" x="1395413" y="4803775"/>
          <p14:tracePt t="13275" x="1400175" y="4808538"/>
          <p14:tracePt t="13282" x="1404938" y="4813300"/>
          <p14:tracePt t="13303" x="1409700" y="4813300"/>
          <p14:tracePt t="13309" x="1414463" y="4813300"/>
          <p14:tracePt t="13323" x="1430338" y="4813300"/>
          <p14:tracePt t="13330" x="1435100" y="4813300"/>
          <p14:tracePt t="13338" x="1444625" y="4813300"/>
          <p14:tracePt t="13344" x="1458913" y="4813300"/>
          <p14:tracePt t="13350" x="1470025" y="4813300"/>
          <p14:tracePt t="13357" x="1484313" y="4813300"/>
          <p14:tracePt t="13364" x="1489075" y="4813300"/>
          <p14:tracePt t="13371" x="1498600" y="4813300"/>
          <p14:tracePt t="13379" x="1503363" y="4813300"/>
          <p14:tracePt t="13384" x="1514475" y="4813300"/>
          <p14:tracePt t="13393" x="1514475" y="4818063"/>
          <p14:tracePt t="13399" x="1519238" y="4822825"/>
          <p14:tracePt t="13405" x="1524000" y="4822825"/>
          <p14:tracePt t="13432" x="1524000" y="4829175"/>
          <p14:tracePt t="13447" x="1524000" y="4838700"/>
          <p14:tracePt t="13466" x="1524000" y="4843463"/>
          <p14:tracePt t="13473" x="1524000" y="4848225"/>
          <p14:tracePt t="13480" x="1519238" y="4848225"/>
          <p14:tracePt t="13487" x="1519238" y="4852988"/>
          <p14:tracePt t="13495" x="1509713" y="4857750"/>
          <p14:tracePt t="13500" x="1503363" y="4857750"/>
          <p14:tracePt t="13507" x="1503363" y="4862513"/>
          <p14:tracePt t="13514" x="1498600" y="4868863"/>
          <p14:tracePt t="13521" x="1493838" y="4868863"/>
          <p14:tracePt t="13569" x="1503363" y="4878388"/>
          <p14:tracePt t="13575" x="1524000" y="4878388"/>
          <p14:tracePt t="13582" x="1554163" y="4878388"/>
          <p14:tracePt t="13588" x="1584325" y="4878388"/>
          <p14:tracePt t="13596" x="1624013" y="4878388"/>
          <p14:tracePt t="13602" x="1663700" y="4883150"/>
          <p14:tracePt t="13611" x="1731963" y="4883150"/>
          <p14:tracePt t="13616" x="1797050" y="4883150"/>
          <p14:tracePt t="13623" x="1866900" y="4902200"/>
          <p14:tracePt t="13630" x="1951038" y="4913313"/>
          <p14:tracePt t="13637" x="2030413" y="4927600"/>
          <p14:tracePt t="13645" x="2114550" y="4948238"/>
          <p14:tracePt t="13650" x="2233613" y="4967288"/>
          <p14:tracePt t="13656" x="2352675" y="4987925"/>
          <p14:tracePt t="13663" x="2447925" y="5011738"/>
          <p14:tracePt t="13670" x="2541588" y="5032375"/>
          <p14:tracePt t="13680" x="2665413" y="5051425"/>
          <p14:tracePt t="13685" x="2760663" y="5076825"/>
          <p14:tracePt t="13692" x="2863850" y="5095875"/>
          <p14:tracePt t="13698" x="2947988" y="5116513"/>
          <p14:tracePt t="13705" x="3017838" y="5126038"/>
          <p14:tracePt t="13713" x="3087688" y="5135563"/>
          <p14:tracePt t="13719" x="3152775" y="5146675"/>
          <p14:tracePt t="13726" x="3206750" y="5146675"/>
          <p14:tracePt t="13732" x="3276600" y="5146675"/>
          <p14:tracePt t="13739" x="3325813" y="5146675"/>
          <p14:tracePt t="13746" x="3370263" y="5146675"/>
          <p14:tracePt t="13753" x="3409950" y="5140325"/>
          <p14:tracePt t="13762" x="3454400" y="5140325"/>
          <p14:tracePt t="13767" x="3509963" y="5130800"/>
          <p14:tracePt t="13773" x="3579813" y="5121275"/>
          <p14:tracePt t="13780" x="3629025" y="5121275"/>
          <p14:tracePt t="13787" x="3698875" y="5111750"/>
          <p14:tracePt t="13795" x="3752850" y="5106988"/>
          <p14:tracePt t="13801" x="3806825" y="5106988"/>
          <p14:tracePt t="13806" x="3836988" y="5106988"/>
          <p14:tracePt t="13814" x="3876675" y="5106988"/>
          <p14:tracePt t="13821" x="3906838" y="5106988"/>
          <p14:tracePt t="13829" x="3937000" y="5106988"/>
          <p14:tracePt t="13835" x="3960813" y="5106988"/>
          <p14:tracePt t="13843" x="3981450" y="5106988"/>
          <p14:tracePt t="13848" x="4000500" y="5106988"/>
          <p14:tracePt t="13855" x="4016375" y="5106988"/>
          <p14:tracePt t="13863" x="4035425" y="5106988"/>
          <p14:tracePt t="13869" x="4046538" y="5106988"/>
          <p14:tracePt t="13877" x="4060825" y="5106988"/>
          <p14:tracePt t="13882" x="4065588" y="5106988"/>
          <p14:tracePt t="13889" x="4079875" y="5106988"/>
          <p14:tracePt t="13903" x="4086225" y="5106988"/>
          <p14:tracePt t="13971" x="4090988" y="5106988"/>
          <p14:tracePt t="13979" x="4095750" y="5095875"/>
          <p14:tracePt t="13985" x="4100513" y="5091113"/>
          <p14:tracePt t="13993" x="4114800" y="5091113"/>
          <p14:tracePt t="14000" x="4119563" y="5086350"/>
          <p14:tracePt t="14006" x="4125913" y="5081588"/>
          <p14:tracePt t="14013" x="4130675" y="5081588"/>
          <p14:tracePt t="14019" x="4135438" y="5076825"/>
          <p14:tracePt t="14027" x="4144963" y="5076825"/>
          <p14:tracePt t="14039" x="4159250" y="5076825"/>
          <p14:tracePt t="14053" x="4165600" y="5076825"/>
          <p14:tracePt t="14061" x="4170363" y="5076825"/>
          <p14:tracePt t="14068" x="4170363" y="5081588"/>
          <p14:tracePt t="14075" x="4175125" y="5086350"/>
          <p14:tracePt t="14080" x="4184650" y="5086350"/>
          <p14:tracePt t="14087" x="4184650" y="5091113"/>
          <p14:tracePt t="14095" x="4184650" y="5100638"/>
          <p14:tracePt t="14101" x="4189413" y="5121275"/>
          <p14:tracePt t="14108" x="4194175" y="5140325"/>
          <p14:tracePt t="14115" x="4194175" y="5170488"/>
          <p14:tracePt t="14122" x="4194175" y="5210175"/>
          <p14:tracePt t="14129" x="4194175" y="5249863"/>
          <p14:tracePt t="14136" x="4194175" y="5280025"/>
          <p14:tracePt t="14145" x="4194175" y="5310188"/>
          <p14:tracePt t="14150" x="4184650" y="5338763"/>
          <p14:tracePt t="14155" x="4170363" y="5364163"/>
          <p14:tracePt t="14163" x="4165600" y="5384800"/>
          <p14:tracePt t="14169" x="4154488" y="5413375"/>
          <p14:tracePt t="14177" x="4140200" y="5438775"/>
          <p14:tracePt t="14184" x="4119563" y="5457825"/>
          <p14:tracePt t="14190" x="4095750" y="5492750"/>
          <p14:tracePt t="14197" x="4065588" y="5527675"/>
          <p14:tracePt t="14203" x="4025900" y="5588000"/>
          <p14:tracePt t="14210" x="4000500" y="5622925"/>
          <p14:tracePt t="14217" x="3960813" y="5672138"/>
          <p14:tracePt t="14224" x="3941763" y="5697538"/>
          <p14:tracePt t="14230" x="3916363" y="5730875"/>
          <p14:tracePt t="14237" x="3892550" y="5746750"/>
          <p14:tracePt t="14245" x="3867150" y="5765800"/>
          <p14:tracePt t="14252" x="3846513" y="5791200"/>
          <p14:tracePt t="14258" x="3822700" y="5805488"/>
          <p14:tracePt t="14265" x="3806825" y="5821363"/>
          <p14:tracePt t="14272" x="3787775" y="5835650"/>
          <p14:tracePt t="14280" x="3767138" y="5849938"/>
          <p14:tracePt t="14285" x="3752850" y="5861050"/>
          <p14:tracePt t="14294" x="3727450" y="5875338"/>
          <p14:tracePt t="14299" x="3708400" y="5889625"/>
          <p14:tracePt t="14307" x="3694113" y="5905500"/>
          <p14:tracePt t="14313" x="3668713" y="5919788"/>
          <p14:tracePt t="14319" x="3659188" y="5935663"/>
          <p14:tracePt t="14327" x="3633788" y="5949950"/>
          <p14:tracePt t="14334" x="3619500" y="5964238"/>
          <p14:tracePt t="14340" x="3598863" y="5980113"/>
          <p14:tracePt t="14346" x="3573463" y="5994400"/>
          <p14:tracePt t="14353" x="3554413" y="5999163"/>
          <p14:tracePt t="14361" x="3529013" y="6008688"/>
          <p14:tracePt t="14367" x="3500438" y="6024563"/>
          <p14:tracePt t="14374" x="3479800" y="6038850"/>
          <p14:tracePt t="14381" x="3444875" y="6048375"/>
          <p14:tracePt t="14387" x="3425825" y="6054725"/>
          <p14:tracePt t="14396" x="3395663" y="6064250"/>
          <p14:tracePt t="14401" x="3370263" y="6069013"/>
          <p14:tracePt t="14409" x="3340100" y="6078538"/>
          <p14:tracePt t="14415" x="3321050" y="6083300"/>
          <p14:tracePt t="14421" x="3300413" y="6083300"/>
          <p14:tracePt t="14429" x="3276600" y="6088063"/>
          <p14:tracePt t="14435" x="3255963" y="6099175"/>
          <p14:tracePt t="14444" x="3227388" y="6099175"/>
          <p14:tracePt t="14449" x="3211513" y="6099175"/>
          <p14:tracePt t="14457" x="3192463" y="6099175"/>
          <p14:tracePt t="14463" x="3171825" y="6099175"/>
          <p14:tracePt t="14469" x="3157538" y="6099175"/>
          <p14:tracePt t="14478" x="3136900" y="6099175"/>
          <p14:tracePt t="14483" x="3117850" y="6099175"/>
          <p14:tracePt t="14490" x="3101975" y="6099175"/>
          <p14:tracePt t="14497" x="3082925" y="6099175"/>
          <p14:tracePt t="14503" x="3057525" y="6094413"/>
          <p14:tracePt t="14510" x="3027363" y="6088063"/>
          <p14:tracePt t="14518" x="2998788" y="6088063"/>
          <p14:tracePt t="14524" x="2978150" y="6078538"/>
          <p14:tracePt t="14532" x="2947988" y="6073775"/>
          <p14:tracePt t="14538" x="2919413" y="6064250"/>
          <p14:tracePt t="14545" x="2874963" y="6059488"/>
          <p14:tracePt t="14551" x="2840038" y="6038850"/>
          <p14:tracePt t="14558" x="2800350" y="6034088"/>
          <p14:tracePt t="14565" x="2755900" y="6024563"/>
          <p14:tracePt t="14572" x="2720975" y="6008688"/>
          <p14:tracePt t="14580" x="2665413" y="5989638"/>
          <p14:tracePt t="14586" x="2635250" y="5980113"/>
          <p14:tracePt t="14594" x="2611438" y="5975350"/>
          <p14:tracePt t="14599" x="2590800" y="5959475"/>
          <p14:tracePt t="14606" x="2562225" y="5959475"/>
          <p14:tracePt t="14614" x="2536825" y="5949950"/>
          <p14:tracePt t="14620" x="2516188" y="5945188"/>
          <p14:tracePt t="14627" x="2497138" y="5945188"/>
          <p14:tracePt t="14633" x="2471738" y="5935663"/>
          <p14:tracePt t="14640" x="2462213" y="5929313"/>
          <p14:tracePt t="14648" x="2436813" y="5929313"/>
          <p14:tracePt t="14654" x="2417763" y="5929313"/>
          <p14:tracePt t="14661" x="2408238" y="5929313"/>
          <p14:tracePt t="14668" x="2382838" y="5924550"/>
          <p14:tracePt t="14674" x="2362200" y="5915025"/>
          <p14:tracePt t="14681" x="2333625" y="5915025"/>
          <p14:tracePt t="14688" x="2312988" y="5915025"/>
          <p14:tracePt t="14695" x="2289175" y="5910263"/>
          <p14:tracePt t="14701" x="2259013" y="5900738"/>
          <p14:tracePt t="14709" x="2238375" y="5900738"/>
          <p14:tracePt t="14715" x="2214563" y="5900738"/>
          <p14:tracePt t="14723" x="2184400" y="5895975"/>
          <p14:tracePt t="14730" x="2163763" y="5884863"/>
          <p14:tracePt t="14735" x="2135188" y="5884863"/>
          <p14:tracePt t="14744" x="2114550" y="5880100"/>
          <p14:tracePt t="14749" x="2079625" y="5870575"/>
          <p14:tracePt t="14756" x="2060575" y="5870575"/>
          <p14:tracePt t="14763" x="2039938" y="5865813"/>
          <p14:tracePt t="14770" x="2009775" y="5856288"/>
          <p14:tracePt t="14777" x="1981200" y="5856288"/>
          <p14:tracePt t="14783" x="1951038" y="5849938"/>
          <p14:tracePt t="14790" x="1916113" y="5840413"/>
          <p14:tracePt t="14798" x="1885950" y="5830888"/>
          <p14:tracePt t="14804" x="1866900" y="5826125"/>
          <p14:tracePt t="14813" x="1827213" y="5816600"/>
          <p14:tracePt t="14817" x="1801813" y="5810250"/>
          <p14:tracePt t="14824" x="1782763" y="5795963"/>
          <p14:tracePt t="14831" x="1752600" y="5786438"/>
          <p14:tracePt t="14838" x="1727200" y="5770563"/>
          <p14:tracePt t="14846" x="1708150" y="5765800"/>
          <p14:tracePt t="14852" x="1673225" y="5751513"/>
          <p14:tracePt t="14859" x="1652588" y="5737225"/>
          <p14:tracePt t="14865" x="1628775" y="5726113"/>
          <p14:tracePt t="14872" x="1608138" y="5711825"/>
          <p14:tracePt t="14881" x="1589088" y="5707063"/>
          <p14:tracePt t="14886" x="1573213" y="5691188"/>
          <p14:tracePt t="14894" x="1558925" y="5676900"/>
          <p14:tracePt t="14899" x="1533525" y="5662613"/>
          <p14:tracePt t="14906" x="1514475" y="5646738"/>
          <p14:tracePt t="14914" x="1498600" y="5632450"/>
          <p14:tracePt t="14920" x="1484313" y="5618163"/>
          <p14:tracePt t="14928" x="1470025" y="5597525"/>
          <p14:tracePt t="14934" x="1449388" y="5583238"/>
          <p14:tracePt t="14946" x="1435100" y="5557838"/>
          <p14:tracePt t="14949" x="1419225" y="5548313"/>
          <p14:tracePt t="14954" x="1404938" y="5532438"/>
          <p14:tracePt t="14962" x="1390650" y="5518150"/>
          <p14:tracePt t="14968" x="1374775" y="5492750"/>
          <p14:tracePt t="14975" x="1370013" y="5473700"/>
          <p14:tracePt t="14982" x="1355725" y="5457825"/>
          <p14:tracePt t="14988" x="1339850" y="5429250"/>
          <p14:tracePt t="14998" x="1330325" y="5403850"/>
          <p14:tracePt t="15002" x="1325563" y="5384800"/>
          <p14:tracePt t="15009" x="1325563" y="5368925"/>
          <p14:tracePt t="15015" x="1316038" y="5359400"/>
          <p14:tracePt t="15022" x="1311275" y="5345113"/>
          <p14:tracePt t="15030" x="1311275" y="5338763"/>
          <p14:tracePt t="15036" x="1311275" y="5334000"/>
          <p14:tracePt t="15044" x="1311275" y="5319713"/>
          <p14:tracePt t="15050" x="1311275" y="5314950"/>
          <p14:tracePt t="15056" x="1311275" y="5310188"/>
          <p14:tracePt t="15063" x="1311275" y="5299075"/>
          <p14:tracePt t="15070" x="1311275" y="5275263"/>
          <p14:tracePt t="15078" x="1311275" y="5254625"/>
          <p14:tracePt t="15084" x="1311275" y="5240338"/>
          <p14:tracePt t="15089" x="1311275" y="5230813"/>
          <p14:tracePt t="15097" x="1311275" y="5214938"/>
          <p14:tracePt t="15104" x="1311275" y="5205413"/>
          <p14:tracePt t="15118" x="1316038" y="5200650"/>
          <p14:tracePt t="15126" x="1316038" y="5191125"/>
          <p14:tracePt t="15132" x="1325563" y="5180013"/>
          <p14:tracePt t="15138" x="1330325" y="5180013"/>
          <p14:tracePt t="15147" x="1330325" y="5165725"/>
          <p14:tracePt t="15152" x="1335088" y="5160963"/>
          <p14:tracePt t="15160" x="1339850" y="5156200"/>
          <p14:tracePt t="15172" x="1344613" y="5151438"/>
          <p14:tracePt t="15186" x="1344613" y="5146675"/>
          <p14:tracePt t="15215" x="1344613" y="5140325"/>
          <p14:tracePt t="15248" x="1350963" y="5135563"/>
          <p14:tracePt t="15255" x="1360488" y="5121275"/>
          <p14:tracePt t="15262" x="1365250" y="5106988"/>
          <p14:tracePt t="15268" x="1379538" y="5095875"/>
          <p14:tracePt t="15276" x="1379538" y="5081588"/>
          <p14:tracePt t="15282" x="1384300" y="5076825"/>
          <p14:tracePt t="15288" x="1390650" y="5072063"/>
          <p14:tracePt t="16032" x="1395413" y="5056188"/>
          <p14:tracePt t="16040" x="1404938" y="5041900"/>
          <p14:tracePt t="16047" x="1404938" y="5032375"/>
          <p14:tracePt t="16054" x="1409700" y="5016500"/>
          <p14:tracePt t="16061" x="1409700" y="5011738"/>
          <p14:tracePt t="16066" x="1414463" y="5006975"/>
          <p14:tracePt t="16081" x="1423988" y="4992688"/>
          <p14:tracePt t="16087" x="1430338" y="4992688"/>
          <p14:tracePt t="31455" x="1439863" y="4981575"/>
          <p14:tracePt t="31462" x="1463675" y="4967288"/>
          <p14:tracePt t="31470" x="1484313" y="4953000"/>
          <p14:tracePt t="31476" x="1509713" y="4927600"/>
          <p14:tracePt t="31484" x="1528763" y="4908550"/>
          <p14:tracePt t="31491" x="1554163" y="4892675"/>
          <p14:tracePt t="31496" x="1573213" y="4878388"/>
          <p14:tracePt t="31505" x="1598613" y="4862513"/>
          <p14:tracePt t="31510" x="1617663" y="4848225"/>
          <p14:tracePt t="31517" x="1633538" y="4833938"/>
          <p14:tracePt t="31525" x="1647825" y="4822825"/>
          <p14:tracePt t="31530" x="1652588" y="4818063"/>
          <p14:tracePt t="31539" x="1657350" y="4818063"/>
          <p14:tracePt t="31544" x="1663700" y="4813300"/>
          <p14:tracePt t="31605" x="1673225" y="4808538"/>
          <p14:tracePt t="31613" x="1677988" y="4799013"/>
          <p14:tracePt t="31620" x="1682750" y="4773613"/>
          <p14:tracePt t="31627" x="1692275" y="4759325"/>
          <p14:tracePt t="31634" x="1697038" y="4738688"/>
          <p14:tracePt t="31641" x="1697038" y="4724400"/>
          <p14:tracePt t="31646" x="1708150" y="4703763"/>
          <p14:tracePt t="31655" x="1712913" y="4689475"/>
          <p14:tracePt t="31661" x="1717675" y="4668838"/>
          <p14:tracePt t="31667" x="1727200" y="4654550"/>
          <p14:tracePt t="31676" x="1731963" y="4640263"/>
          <p14:tracePt t="31680" x="1736725" y="4635500"/>
          <p14:tracePt t="31687" x="1736725" y="4624388"/>
          <p14:tracePt t="31694" x="1743075" y="4624388"/>
          <p14:tracePt t="31701" x="1752600" y="4619625"/>
          <p14:tracePt t="31709" x="1752600" y="4614863"/>
          <p14:tracePt t="31715" x="1752600" y="4610100"/>
          <p14:tracePt t="31722" x="1752600" y="4600575"/>
          <p14:tracePt t="31728" x="1752600" y="4589463"/>
          <p14:tracePt t="31735" x="1752600" y="4584700"/>
          <p14:tracePt t="31743" x="1747838" y="4579938"/>
          <p14:tracePt t="31749" x="1743075" y="4565650"/>
          <p14:tracePt t="31757" x="1743075" y="4560888"/>
          <p14:tracePt t="31763" x="1736725" y="4549775"/>
          <p14:tracePt t="31770" x="1731963" y="4540250"/>
          <p14:tracePt t="31776" x="1731963" y="4530725"/>
          <p14:tracePt t="31783" x="1727200" y="4530725"/>
          <p14:tracePt t="31791" x="1717675" y="4530725"/>
          <p14:tracePt t="31804" x="1712913" y="4530725"/>
          <p14:tracePt t="31817" x="1708150" y="4530725"/>
          <p14:tracePt t="31832" x="1703388" y="4530725"/>
          <p14:tracePt t="31839" x="1697038" y="4530725"/>
          <p14:tracePt t="31844" x="1697038" y="4535488"/>
          <p14:tracePt t="31851" x="1692275" y="4535488"/>
          <p14:tracePt t="31859" x="1687513" y="4549775"/>
          <p14:tracePt t="31865" x="1673225" y="4565650"/>
          <p14:tracePt t="31873" x="1657350" y="4575175"/>
          <p14:tracePt t="31878" x="1643063" y="4589463"/>
          <p14:tracePt t="31886" x="1617663" y="4614863"/>
          <p14:tracePt t="31893" x="1598613" y="4629150"/>
          <p14:tracePt t="31900" x="1584325" y="4645025"/>
          <p14:tracePt t="31906" x="1563688" y="4659313"/>
          <p14:tracePt t="31913" x="1549400" y="4664075"/>
          <p14:tracePt t="31919" x="1524000" y="4679950"/>
          <p14:tracePt t="31926" x="1509713" y="4694238"/>
          <p14:tracePt t="31933" x="1498600" y="4708525"/>
          <p14:tracePt t="31942" x="1484313" y="4724400"/>
          <p14:tracePt t="31958" x="1463675" y="4743450"/>
          <p14:tracePt t="31960" x="1458913" y="4748213"/>
          <p14:tracePt t="31968" x="1444625" y="4759325"/>
          <p14:tracePt t="31975" x="1439863" y="4759325"/>
          <p14:tracePt t="31981" x="1435100" y="4768850"/>
          <p14:tracePt t="31988" x="1419225" y="4773613"/>
          <p14:tracePt t="31994" x="1409700" y="4773613"/>
          <p14:tracePt t="32001" x="1395413" y="4773613"/>
          <p14:tracePt t="32009" x="1384300" y="4773613"/>
          <p14:tracePt t="32015" x="1360488" y="4768850"/>
          <p14:tracePt t="32023" x="1339850" y="4764088"/>
          <p14:tracePt t="32028" x="1325563" y="4764088"/>
          <p14:tracePt t="32036" x="1304925" y="4754563"/>
          <p14:tracePt t="32042" x="1276350" y="4748213"/>
          <p14:tracePt t="32049" x="1260475" y="4743450"/>
          <p14:tracePt t="32057" x="1241425" y="4733925"/>
          <p14:tracePt t="32063" x="1216025" y="4719638"/>
          <p14:tracePt t="32069" x="1201738" y="4714875"/>
          <p14:tracePt t="32076" x="1190625" y="4703763"/>
          <p14:tracePt t="32083" x="1176338" y="4689475"/>
          <p14:tracePt t="32092" x="1162050" y="4684713"/>
          <p14:tracePt t="32098" x="1146175" y="4679950"/>
          <p14:tracePt t="32106" x="1141413" y="4664075"/>
          <p14:tracePt t="32110" x="1127125" y="4649788"/>
          <p14:tracePt t="32117" x="1122363" y="4645025"/>
          <p14:tracePt t="32125" x="1106488" y="4629150"/>
          <p14:tracePt t="32131" x="1096963" y="4624388"/>
          <p14:tracePt t="32139" x="1087438" y="4610100"/>
          <p14:tracePt t="32144" x="1082675" y="4600575"/>
          <p14:tracePt t="32152" x="1066800" y="4584700"/>
          <p14:tracePt t="32159" x="1052513" y="4570413"/>
          <p14:tracePt t="32165" x="1047750" y="4549775"/>
          <p14:tracePt t="32174" x="1038225" y="4535488"/>
          <p14:tracePt t="32179" x="1022350" y="4510088"/>
          <p14:tracePt t="32186" x="1017588" y="4500563"/>
          <p14:tracePt t="32192" x="1012825" y="4486275"/>
          <p14:tracePt t="32199" x="1003300" y="4470400"/>
          <p14:tracePt t="32207" x="998538" y="4456113"/>
          <p14:tracePt t="32213" x="992188" y="4451350"/>
          <p14:tracePt t="32220" x="987425" y="4446588"/>
          <p14:tracePt t="32227" x="987425" y="4437063"/>
          <p14:tracePt t="32233" x="982663" y="4430713"/>
          <p14:tracePt t="32241" x="973138" y="4421188"/>
          <p14:tracePt t="32247" x="973138" y="4411663"/>
          <p14:tracePt t="32256" x="973138" y="4406900"/>
          <p14:tracePt t="32261" x="973138" y="4402138"/>
          <p14:tracePt t="32275" x="973138" y="4397375"/>
          <p14:tracePt t="32282" x="973138" y="4386263"/>
          <p14:tracePt t="32290" x="973138" y="4376738"/>
          <p14:tracePt t="32295" x="977900" y="4362450"/>
          <p14:tracePt t="32302" x="982663" y="4351338"/>
          <p14:tracePt t="32309" x="998538" y="4337050"/>
          <p14:tracePt t="32315" x="1012825" y="4322763"/>
          <p14:tracePt t="32322" x="1027113" y="4306888"/>
          <p14:tracePt t="32329" x="1038225" y="4292600"/>
          <p14:tracePt t="32336" x="1052513" y="4278313"/>
          <p14:tracePt t="32343" x="1057275" y="4271963"/>
          <p14:tracePt t="32349" x="1066800" y="4267200"/>
          <p14:tracePt t="32357" x="1077913" y="4257675"/>
          <p14:tracePt t="32364" x="1087438" y="4243388"/>
          <p14:tracePt t="32371" x="1092200" y="4238625"/>
          <p14:tracePt t="32377" x="1101725" y="4227513"/>
          <p14:tracePt t="32383" x="1117600" y="4217988"/>
          <p14:tracePt t="32391" x="1131888" y="4203700"/>
          <p14:tracePt t="32397" x="1146175" y="4192588"/>
          <p14:tracePt t="32406" x="1157288" y="4178300"/>
          <p14:tracePt t="32412" x="1171575" y="4168775"/>
          <p14:tracePt t="32419" x="1185863" y="4159250"/>
          <p14:tracePt t="32426" x="1201738" y="4143375"/>
          <p14:tracePt t="32432" x="1220788" y="4129088"/>
          <p14:tracePt t="32440" x="1246188" y="4113213"/>
          <p14:tracePt t="32445" x="1276350" y="4108450"/>
          <p14:tracePt t="32452" x="1295400" y="4098925"/>
          <p14:tracePt t="32459" x="1320800" y="4084638"/>
          <p14:tracePt t="32465" x="1339850" y="4078288"/>
          <p14:tracePt t="32472" x="1365250" y="4073525"/>
          <p14:tracePt t="32479" x="1384300" y="4073525"/>
          <p14:tracePt t="32486" x="1395413" y="4073525"/>
          <p14:tracePt t="32494" x="1409700" y="4064000"/>
          <p14:tracePt t="32500" x="1423988" y="4064000"/>
          <p14:tracePt t="32506" x="1439863" y="4059238"/>
          <p14:tracePt t="32513" x="1449388" y="4059238"/>
          <p14:tracePt t="32520" x="1463675" y="4059238"/>
          <p14:tracePt t="32527" x="1474788" y="4059238"/>
          <p14:tracePt t="32534" x="1479550" y="4059238"/>
          <p14:tracePt t="32541" x="1484313" y="4059238"/>
          <p14:tracePt t="32548" x="1498600" y="4059238"/>
          <p14:tracePt t="32557" x="1503363" y="4059238"/>
          <p14:tracePt t="32561" x="1509713" y="4059238"/>
          <p14:tracePt t="32568" x="1524000" y="4059238"/>
          <p14:tracePt t="32575" x="1528763" y="4059238"/>
          <p14:tracePt t="32581" x="1533525" y="4059238"/>
          <p14:tracePt t="32590" x="1538288" y="4059238"/>
          <p14:tracePt t="32595" x="1544638" y="4059238"/>
          <p14:tracePt t="32602" x="1558925" y="4059238"/>
          <p14:tracePt t="32610" x="1568450" y="4064000"/>
          <p14:tracePt t="32616" x="1584325" y="4064000"/>
          <p14:tracePt t="32623" x="1598613" y="4073525"/>
          <p14:tracePt t="32629" x="1608138" y="4078288"/>
          <p14:tracePt t="32636" x="1617663" y="4084638"/>
          <p14:tracePt t="32643" x="1628775" y="4094163"/>
          <p14:tracePt t="32650" x="1643063" y="4103688"/>
          <p14:tracePt t="32656" x="1657350" y="4113213"/>
          <p14:tracePt t="32663" x="1668463" y="4129088"/>
          <p14:tracePt t="32670" x="1682750" y="4138613"/>
          <p14:tracePt t="32678" x="1697038" y="4152900"/>
          <p14:tracePt t="32685" x="1722438" y="4168775"/>
          <p14:tracePt t="32692" x="1731963" y="4183063"/>
          <p14:tracePt t="32697" x="1743075" y="4198938"/>
          <p14:tracePt t="32704" x="1757363" y="4213225"/>
          <p14:tracePt t="32711" x="1762125" y="4217988"/>
          <p14:tracePt t="32718" x="1771650" y="4227513"/>
          <p14:tracePt t="32726" x="1787525" y="4243388"/>
          <p14:tracePt t="32731" x="1787525" y="4248150"/>
          <p14:tracePt t="32739" x="1801813" y="4257675"/>
          <p14:tracePt t="32745" x="1801813" y="4267200"/>
          <p14:tracePt t="32752" x="1806575" y="4271963"/>
          <p14:tracePt t="32760" x="1811338" y="4278313"/>
          <p14:tracePt t="32765" x="1816100" y="4287838"/>
          <p14:tracePt t="32773" x="1822450" y="4292600"/>
          <p14:tracePt t="32779" x="1822450" y="4302125"/>
          <p14:tracePt t="32786" x="1827213" y="4306888"/>
          <p14:tracePt t="32794" x="1836738" y="4311650"/>
          <p14:tracePt t="32800" x="1836738" y="4327525"/>
          <p14:tracePt t="32807" x="1841500" y="4341813"/>
          <p14:tracePt t="32813" x="1841500" y="4351338"/>
          <p14:tracePt t="32820" x="1846263" y="4367213"/>
          <p14:tracePt t="32828" x="1846263" y="4376738"/>
          <p14:tracePt t="32835" x="1846263" y="4391025"/>
          <p14:tracePt t="32842" x="1846263" y="4411663"/>
          <p14:tracePt t="32847" x="1846263" y="4425950"/>
          <p14:tracePt t="32854" x="1846263" y="4446588"/>
          <p14:tracePt t="32861" x="1846263" y="4460875"/>
          <p14:tracePt t="32868" x="1841500" y="4476750"/>
          <p14:tracePt t="32875" x="1841500" y="4486275"/>
          <p14:tracePt t="32882" x="1831975" y="4500563"/>
          <p14:tracePt t="32890" x="1827213" y="4516438"/>
          <p14:tracePt t="32896" x="1827213" y="4525963"/>
          <p14:tracePt t="32902" x="1816100" y="4540250"/>
          <p14:tracePt t="32910" x="1811338" y="4556125"/>
          <p14:tracePt t="32916" x="1797050" y="4565650"/>
          <p14:tracePt t="32923" x="1797050" y="4575175"/>
          <p14:tracePt t="32929" x="1787525" y="4579938"/>
          <p14:tracePt t="32936" x="1776413" y="4595813"/>
          <p14:tracePt t="32958" x="1752600" y="4619625"/>
          <p14:tracePt t="32965" x="1743075" y="4624388"/>
          <p14:tracePt t="32970" x="1727200" y="4629150"/>
          <p14:tracePt t="32977" x="1712913" y="4645025"/>
          <p14:tracePt t="32984" x="1692275" y="4654550"/>
          <p14:tracePt t="32992" x="1677988" y="4659313"/>
          <p14:tracePt t="32999" x="1652588" y="4675188"/>
          <p14:tracePt t="33004" x="1633538" y="4684713"/>
          <p14:tracePt t="33011" x="1617663" y="4689475"/>
          <p14:tracePt t="33018" x="1608138" y="4694238"/>
          <p14:tracePt t="33026" x="1584325" y="4703763"/>
          <p14:tracePt t="33033" x="1563688" y="4703763"/>
          <p14:tracePt t="33041" x="1549400" y="4708525"/>
          <p14:tracePt t="33045" x="1538288" y="4708525"/>
          <p14:tracePt t="33052" x="1524000" y="4719638"/>
          <p14:tracePt t="33060" x="1503363" y="4719638"/>
          <p14:tracePt t="33066" x="1479550" y="4719638"/>
          <p14:tracePt t="33074" x="1470025" y="4724400"/>
          <p14:tracePt t="33080" x="1454150" y="4724400"/>
          <p14:tracePt t="33086" x="1435100" y="4724400"/>
          <p14:tracePt t="33094" x="1414463" y="4724400"/>
          <p14:tracePt t="33100" x="1400175" y="4724400"/>
          <p14:tracePt t="33109" x="1370013" y="4724400"/>
          <p14:tracePt t="33114" x="1355725" y="4724400"/>
          <p14:tracePt t="33120" x="1335088" y="4724400"/>
          <p14:tracePt t="33127" x="1316038" y="4714875"/>
          <p14:tracePt t="33134" x="1300163" y="4708525"/>
          <p14:tracePt t="33142" x="1285875" y="4708525"/>
          <p14:tracePt t="33148" x="1265238" y="4699000"/>
          <p14:tracePt t="33157" x="1250950" y="4694238"/>
          <p14:tracePt t="33161" x="1236663" y="4684713"/>
          <p14:tracePt t="33168" x="1225550" y="4679950"/>
          <p14:tracePt t="33176" x="1220788" y="4679950"/>
          <p14:tracePt t="33182" x="1211263" y="4675188"/>
          <p14:tracePt t="33190" x="1201738" y="4668838"/>
          <p14:tracePt t="33195" x="1185863" y="4659313"/>
          <p14:tracePt t="33202" x="1171575" y="4654550"/>
          <p14:tracePt t="33210" x="1166813" y="4649788"/>
          <p14:tracePt t="33217" x="1162050" y="4645025"/>
          <p14:tracePt t="33224" x="1150938" y="4629150"/>
          <p14:tracePt t="33230" x="1141413" y="4624388"/>
          <p14:tracePt t="33237" x="1136650" y="4619625"/>
          <p14:tracePt t="33243" x="1127125" y="4605338"/>
          <p14:tracePt t="33250" x="1122363" y="4600575"/>
          <p14:tracePt t="33259" x="1111250" y="4589463"/>
          <p14:tracePt t="33264" x="1096963" y="4565650"/>
          <p14:tracePt t="33271" x="1096963" y="4556125"/>
          <p14:tracePt t="33277" x="1082675" y="4530725"/>
          <p14:tracePt t="33284" x="1082675" y="4510088"/>
          <p14:tracePt t="33292" x="1066800" y="4476750"/>
          <p14:tracePt t="33298" x="1066800" y="4451350"/>
          <p14:tracePt t="33307" x="1062038" y="4416425"/>
          <p14:tracePt t="33311" x="1052513" y="4397375"/>
          <p14:tracePt t="33318" x="1052513" y="4376738"/>
          <p14:tracePt t="33326" x="1047750" y="4346575"/>
          <p14:tracePt t="33332" x="1038225" y="4332288"/>
          <p14:tracePt t="33340" x="1038225" y="4311650"/>
          <p14:tracePt t="33346" x="1038225" y="4297363"/>
          <p14:tracePt t="33353" x="1038225" y="4283075"/>
          <p14:tracePt t="33360" x="1038225" y="4271963"/>
          <p14:tracePt t="33366" x="1038225" y="4252913"/>
          <p14:tracePt t="33374" x="1038225" y="4238625"/>
          <p14:tracePt t="33380" x="1038225" y="4227513"/>
          <p14:tracePt t="33386" x="1038225" y="4213225"/>
          <p14:tracePt t="33394" x="1042988" y="4192588"/>
          <p14:tracePt t="33401" x="1047750" y="4168775"/>
          <p14:tracePt t="33408" x="1047750" y="4159250"/>
          <p14:tracePt t="33414" x="1062038" y="4143375"/>
          <p14:tracePt t="33421" x="1062038" y="4119563"/>
          <p14:tracePt t="33428" x="1077913" y="4108450"/>
          <p14:tracePt t="33434" x="1077913" y="4098925"/>
          <p14:tracePt t="33443" x="1092200" y="4089400"/>
          <p14:tracePt t="33448" x="1096963" y="4084638"/>
          <p14:tracePt t="33457" x="1101725" y="4078288"/>
          <p14:tracePt t="33462" x="1111250" y="4068763"/>
          <p14:tracePt t="33468" x="1117600" y="4064000"/>
          <p14:tracePt t="33476" x="1127125" y="4054475"/>
          <p14:tracePt t="33482" x="1136650" y="4054475"/>
          <p14:tracePt t="33489" x="1150938" y="4038600"/>
          <p14:tracePt t="33496" x="1166813" y="4033838"/>
          <p14:tracePt t="33503" x="1181100" y="4019550"/>
          <p14:tracePt t="33509" x="1201738" y="4010025"/>
          <p14:tracePt t="33516" x="1231900" y="3994150"/>
          <p14:tracePt t="33523" x="1265238" y="3979863"/>
          <p14:tracePt t="33530" x="1290638" y="3965575"/>
          <p14:tracePt t="33537" x="1320800" y="3949700"/>
          <p14:tracePt t="33544" x="1365250" y="3930650"/>
          <p14:tracePt t="33550" x="1395413" y="3919538"/>
          <p14:tracePt t="33557" x="1454150" y="3905250"/>
          <p14:tracePt t="33564" x="1474788" y="3895725"/>
          <p14:tracePt t="33572" x="1503363" y="3890963"/>
          <p14:tracePt t="33578" x="1533525" y="3879850"/>
          <p14:tracePt t="33584" x="1568450" y="3870325"/>
          <p14:tracePt t="33593" x="1589088" y="3865563"/>
          <p14:tracePt t="33598" x="1608138" y="3865563"/>
          <p14:tracePt t="33607" x="1628775" y="3865563"/>
          <p14:tracePt t="33612" x="1643063" y="3865563"/>
          <p14:tracePt t="33620" x="1657350" y="3865563"/>
          <p14:tracePt t="33626" x="1663700" y="3865563"/>
          <p14:tracePt t="33633" x="1668463" y="3865563"/>
          <p14:tracePt t="33639" x="1677988" y="3865563"/>
          <p14:tracePt t="33646" x="1682750" y="3865563"/>
          <p14:tracePt t="33653" x="1692275" y="3865563"/>
          <p14:tracePt t="33660" x="1703388" y="3870325"/>
          <p14:tracePt t="33666" x="1717675" y="3879850"/>
          <p14:tracePt t="33674" x="1731963" y="3886200"/>
          <p14:tracePt t="33681" x="1743075" y="3900488"/>
          <p14:tracePt t="33688" x="1766888" y="3905250"/>
          <p14:tracePt t="33695" x="1787525" y="3914775"/>
          <p14:tracePt t="33700" x="1801813" y="3930650"/>
          <p14:tracePt t="33709" x="1816100" y="3944938"/>
          <p14:tracePt t="33714" x="1831975" y="3954463"/>
          <p14:tracePt t="33721" x="1846263" y="3970338"/>
          <p14:tracePt t="33728" x="1866900" y="3984625"/>
          <p14:tracePt t="33735" x="1881188" y="3998913"/>
          <p14:tracePt t="33744" x="1897063" y="4014788"/>
          <p14:tracePt t="33748" x="1911350" y="4029075"/>
          <p14:tracePt t="33757" x="1920875" y="4044950"/>
          <p14:tracePt t="33763" x="1936750" y="4059238"/>
          <p14:tracePt t="33769" x="1951038" y="4078288"/>
          <p14:tracePt t="33777" x="1965325" y="4103688"/>
          <p14:tracePt t="33782" x="1981200" y="4133850"/>
          <p14:tracePt t="33790" x="1995488" y="4152900"/>
          <p14:tracePt t="33796" x="2009775" y="4178300"/>
          <p14:tracePt t="33803" x="2030413" y="4208463"/>
          <p14:tracePt t="33811" x="2035175" y="4232275"/>
          <p14:tracePt t="33816" x="2049463" y="4252913"/>
          <p14:tracePt t="33824" x="2055813" y="4267200"/>
          <p14:tracePt t="33830" x="2065338" y="4283075"/>
          <p14:tracePt t="33837" x="2070100" y="4292600"/>
          <p14:tracePt t="33844" x="2079625" y="4306888"/>
          <p14:tracePt t="33851" x="2079625" y="4322763"/>
          <p14:tracePt t="33856" x="2084388" y="4332288"/>
          <p14:tracePt t="33864" x="2089150" y="4346575"/>
          <p14:tracePt t="33872" x="2089150" y="4351338"/>
          <p14:tracePt t="33878" x="2100263" y="4367213"/>
          <p14:tracePt t="33885" x="2100263" y="4376738"/>
          <p14:tracePt t="33893" x="2100263" y="4402138"/>
          <p14:tracePt t="33899" x="2100263" y="4411663"/>
          <p14:tracePt t="33906" x="2100263" y="4430713"/>
          <p14:tracePt t="33912" x="2100263" y="4456113"/>
          <p14:tracePt t="33919" x="2100263" y="4476750"/>
          <p14:tracePt t="33926" x="2095500" y="4495800"/>
          <p14:tracePt t="33932" x="2095500" y="4510088"/>
          <p14:tracePt t="33942" x="2089150" y="4530725"/>
          <p14:tracePt t="33946" x="2079625" y="4545013"/>
          <p14:tracePt t="33953" x="2079625" y="4560888"/>
          <p14:tracePt t="33961" x="2074863" y="4570413"/>
          <p14:tracePt t="33968" x="2070100" y="4584700"/>
          <p14:tracePt t="33974" x="2070100" y="4600575"/>
          <p14:tracePt t="33980" x="2060575" y="4605338"/>
          <p14:tracePt t="33987" x="2055813" y="4614863"/>
          <p14:tracePt t="33994" x="2055813" y="4619625"/>
          <p14:tracePt t="34002" x="2049463" y="4629150"/>
          <p14:tracePt t="34010" x="2044700" y="4635500"/>
          <p14:tracePt t="34015" x="2044700" y="4640263"/>
          <p14:tracePt t="34024" x="2030413" y="4645025"/>
          <p14:tracePt t="34028" x="2025650" y="4649788"/>
          <p14:tracePt t="34036" x="2005013" y="4664075"/>
          <p14:tracePt t="34043" x="1995488" y="4668838"/>
          <p14:tracePt t="34049" x="1960563" y="4694238"/>
          <p14:tracePt t="34056" x="1936750" y="4708525"/>
          <p14:tracePt t="34063" x="1916113" y="4724400"/>
          <p14:tracePt t="34069" x="1885950" y="4738688"/>
          <p14:tracePt t="34077" x="1871663" y="4754563"/>
          <p14:tracePt t="34083" x="1836738" y="4778375"/>
          <p14:tracePt t="34091" x="1806575" y="4794250"/>
          <p14:tracePt t="34096" x="1771650" y="4813300"/>
          <p14:tracePt t="34103" x="1736725" y="4829175"/>
          <p14:tracePt t="34111" x="1697038" y="4838700"/>
          <p14:tracePt t="34117" x="1652588" y="4843463"/>
          <p14:tracePt t="34125" x="1617663" y="4862513"/>
          <p14:tracePt t="34130" x="1598613" y="4862513"/>
          <p14:tracePt t="34138" x="1568450" y="4862513"/>
          <p14:tracePt t="34145" x="1549400" y="4862513"/>
          <p14:tracePt t="34152" x="1528763" y="4862513"/>
          <p14:tracePt t="34160" x="1503363" y="4862513"/>
          <p14:tracePt t="34165" x="1493838" y="4862513"/>
          <p14:tracePt t="34171" x="1470025" y="4857750"/>
          <p14:tracePt t="34178" x="1449388" y="4852988"/>
          <p14:tracePt t="34185" x="1435100" y="4838700"/>
          <p14:tracePt t="34193" x="1404938" y="4822825"/>
          <p14:tracePt t="34199" x="1379538" y="4808538"/>
          <p14:tracePt t="34205" x="1360488" y="4794250"/>
          <p14:tracePt t="34212" x="1325563" y="4778375"/>
          <p14:tracePt t="34219" x="1304925" y="4754563"/>
          <p14:tracePt t="34227" x="1281113" y="4738688"/>
          <p14:tracePt t="34233" x="1260475" y="4724400"/>
          <p14:tracePt t="34241" x="1236663" y="4708525"/>
          <p14:tracePt t="34246" x="1216025" y="4694238"/>
          <p14:tracePt t="34253" x="1201738" y="4679950"/>
          <p14:tracePt t="34260" x="1185863" y="4664075"/>
          <p14:tracePt t="34268" x="1171575" y="4649788"/>
          <p14:tracePt t="34274" x="1157288" y="4640263"/>
          <p14:tracePt t="34282" x="1141413" y="4614863"/>
          <p14:tracePt t="34287" x="1136650" y="4595813"/>
          <p14:tracePt t="34295" x="1131888" y="4579938"/>
          <p14:tracePt t="34301" x="1131888" y="4565650"/>
          <p14:tracePt t="34310" x="1122363" y="4556125"/>
          <p14:tracePt t="34315" x="1117600" y="4540250"/>
          <p14:tracePt t="34325" x="1117600" y="4521200"/>
          <p14:tracePt t="34328" x="1117600" y="4505325"/>
          <p14:tracePt t="34335" x="1117600" y="4486275"/>
          <p14:tracePt t="34343" x="1117600" y="4470400"/>
          <p14:tracePt t="34349" x="1117600" y="4460875"/>
          <p14:tracePt t="34358" x="1117600" y="4456113"/>
          <p14:tracePt t="34362" x="1117600" y="4441825"/>
          <p14:tracePt t="34369" x="1117600" y="4430713"/>
          <p14:tracePt t="34377" x="1117600" y="4421188"/>
          <p14:tracePt t="34383" x="1117600" y="4411663"/>
          <p14:tracePt t="34391" x="1122363" y="4397375"/>
          <p14:tracePt t="34397" x="1122363" y="4386263"/>
          <p14:tracePt t="34404" x="1136650" y="4371975"/>
          <p14:tracePt t="34411" x="1150938" y="4357688"/>
          <p14:tracePt t="34418" x="1166813" y="4341813"/>
          <p14:tracePt t="34426" x="1181100" y="4327525"/>
          <p14:tracePt t="34432" x="1196975" y="4311650"/>
          <p14:tracePt t="34438" x="1206500" y="4306888"/>
          <p14:tracePt t="34445" x="1220788" y="4302125"/>
          <p14:tracePt t="34451" x="1231900" y="4287838"/>
          <p14:tracePt t="34460" x="1241425" y="4271963"/>
          <p14:tracePt t="34465" x="1255713" y="4267200"/>
          <p14:tracePt t="34472" x="1271588" y="4257675"/>
          <p14:tracePt t="34478" x="1285875" y="4248150"/>
          <p14:tracePt t="34485" x="1290638" y="4238625"/>
          <p14:tracePt t="34494" x="1295400" y="4232275"/>
          <p14:tracePt t="34500" x="1304925" y="4227513"/>
          <p14:tracePt t="34507" x="1320800" y="4222750"/>
          <p14:tracePt t="34513" x="1335088" y="4213225"/>
          <p14:tracePt t="34519" x="1339850" y="4208463"/>
          <p14:tracePt t="34527" x="1355725" y="4203700"/>
          <p14:tracePt t="34533" x="1365250" y="4198938"/>
          <p14:tracePt t="34540" x="1379538" y="4183063"/>
          <p14:tracePt t="34548" x="1404938" y="4173538"/>
          <p14:tracePt t="34555" x="1414463" y="4159250"/>
          <p14:tracePt t="34561" x="1430338" y="4152900"/>
          <p14:tracePt t="34567" x="1463675" y="4138613"/>
          <p14:tracePt t="34574" x="1474788" y="4124325"/>
          <p14:tracePt t="34582" x="1498600" y="4124325"/>
          <p14:tracePt t="34588" x="1509713" y="4119563"/>
          <p14:tracePt t="34594" x="1524000" y="4119563"/>
          <p14:tracePt t="34601" x="1538288" y="4108450"/>
          <p14:tracePt t="34610" x="1549400" y="4108450"/>
          <p14:tracePt t="34615" x="1554163" y="4108450"/>
          <p14:tracePt t="34624" x="1568450" y="4108450"/>
          <p14:tracePt t="34629" x="1573213" y="4108450"/>
          <p14:tracePt t="34635" x="1577975" y="4108450"/>
          <p14:tracePt t="34643" x="1593850" y="4119563"/>
          <p14:tracePt t="34649" x="1598613" y="4119563"/>
          <p14:tracePt t="34658" x="1603375" y="4124325"/>
          <p14:tracePt t="34663" x="1612900" y="4129088"/>
          <p14:tracePt t="34670" x="1628775" y="4129088"/>
          <p14:tracePt t="34677" x="1643063" y="4143375"/>
          <p14:tracePt t="34683" x="1652588" y="4143375"/>
          <p14:tracePt t="34691" x="1668463" y="4159250"/>
          <p14:tracePt t="34698" x="1682750" y="4164013"/>
          <p14:tracePt t="34704" x="1697038" y="4168775"/>
          <p14:tracePt t="34710" x="1703388" y="4183063"/>
          <p14:tracePt t="34717" x="1717675" y="4192588"/>
          <p14:tracePt t="34724" x="1722438" y="4198938"/>
          <p14:tracePt t="34731" x="1731963" y="4208463"/>
          <p14:tracePt t="34738" x="1743075" y="4213225"/>
          <p14:tracePt t="34746" x="1747838" y="4222750"/>
          <p14:tracePt t="34751" x="1757363" y="4232275"/>
          <p14:tracePt t="34759" x="1762125" y="4238625"/>
          <p14:tracePt t="34765" x="1771650" y="4243388"/>
          <p14:tracePt t="34772" x="1776413" y="4257675"/>
          <p14:tracePt t="34779" x="1782763" y="4257675"/>
          <p14:tracePt t="34785" x="1787525" y="4262438"/>
          <p14:tracePt t="34793" x="1792288" y="4267200"/>
          <p14:tracePt t="34800" x="1797050" y="4283075"/>
          <p14:tracePt t="34808" x="1806575" y="4287838"/>
          <p14:tracePt t="34814" x="1811338" y="4292600"/>
          <p14:tracePt t="34820" x="1816100" y="4302125"/>
          <p14:tracePt t="34833" x="1822450" y="4311650"/>
          <p14:tracePt t="34842" x="1822450" y="4318000"/>
          <p14:tracePt t="34854" x="1822450" y="4322763"/>
          <p14:tracePt t="34861" x="1822450" y="4327525"/>
          <p14:tracePt t="35325" x="1885950" y="4337050"/>
          <p14:tracePt t="35332" x="1995488" y="4357688"/>
          <p14:tracePt t="35339" x="2074863" y="4367213"/>
          <p14:tracePt t="35345" x="2184400" y="4386263"/>
          <p14:tracePt t="35353" x="2263775" y="4406900"/>
          <p14:tracePt t="35361" x="2357438" y="4421188"/>
          <p14:tracePt t="35366" x="2443163" y="4441825"/>
          <p14:tracePt t="35372" x="2506663" y="4451350"/>
          <p14:tracePt t="35380" x="2566988" y="4465638"/>
          <p14:tracePt t="35386" x="2635250" y="4486275"/>
          <p14:tracePt t="35394" x="2720975" y="4510088"/>
          <p14:tracePt t="35400" x="2774950" y="4521200"/>
          <p14:tracePt t="35407" x="2840038" y="4525963"/>
          <p14:tracePt t="35413" x="2914650" y="4545013"/>
          <p14:tracePt t="35421" x="2994025" y="4560888"/>
          <p14:tracePt t="35428" x="3048000" y="4575175"/>
          <p14:tracePt t="35434" x="3148013" y="4600575"/>
          <p14:tracePt t="35441" x="3227388" y="4619625"/>
          <p14:tracePt t="35448" x="3295650" y="4640263"/>
          <p14:tracePt t="35454" x="3381375" y="4659313"/>
          <p14:tracePt t="35462" x="3409950" y="4675188"/>
          <p14:tracePt t="35468" x="3470275" y="4694238"/>
          <p14:tracePt t="35475" x="3500438" y="4708525"/>
          <p14:tracePt t="35482" x="3559175" y="4738688"/>
          <p14:tracePt t="35488" x="3603625" y="4759325"/>
          <p14:tracePt t="35496" x="3648075" y="4778375"/>
          <p14:tracePt t="35502" x="3678238" y="4783138"/>
          <p14:tracePt t="35510" x="3713163" y="4794250"/>
          <p14:tracePt t="35516" x="3743325" y="4799013"/>
          <p14:tracePt t="35524" x="3773488" y="4799013"/>
          <p14:tracePt t="35529" x="3783013" y="4799013"/>
          <p14:tracePt t="35536" x="3806825" y="4799013"/>
          <p14:tracePt t="35544" x="3817938" y="4799013"/>
          <p14:tracePt t="35550" x="3822700" y="4799013"/>
          <p14:tracePt t="35558" x="3836988" y="4799013"/>
          <p14:tracePt t="35571" x="3841750" y="4799013"/>
          <p14:tracePt t="35802" x="3802063" y="4799013"/>
          <p14:tracePt t="35810" x="3733800" y="4787900"/>
          <p14:tracePt t="35817" x="3652838" y="4778375"/>
          <p14:tracePt t="35825" x="3559175" y="4778375"/>
          <p14:tracePt t="35830" x="3479800" y="4754563"/>
          <p14:tracePt t="35836" x="3409950" y="4754563"/>
          <p14:tracePt t="35843" x="3355975" y="4748213"/>
          <p14:tracePt t="35850" x="3251200" y="4748213"/>
          <p14:tracePt t="35860" x="3171825" y="4748213"/>
          <p14:tracePt t="35864" x="3078163" y="4748213"/>
          <p14:tracePt t="35872" x="2982913" y="4748213"/>
          <p14:tracePt t="35878" x="2928938" y="4748213"/>
          <p14:tracePt t="35884" x="2824163" y="4748213"/>
          <p14:tracePt t="35893" x="2730500" y="4754563"/>
          <p14:tracePt t="35898" x="2651125" y="4754563"/>
          <p14:tracePt t="35906" x="2571750" y="4754563"/>
          <p14:tracePt t="35912" x="2516188" y="4754563"/>
          <p14:tracePt t="35918" x="2466975" y="4754563"/>
          <p14:tracePt t="35925" x="2413000" y="4754563"/>
          <p14:tracePt t="35932" x="2352675" y="4748213"/>
          <p14:tracePt t="35939" x="2303463" y="4748213"/>
          <p14:tracePt t="35960" x="2174875" y="4733925"/>
          <p14:tracePt t="35966" x="2144713" y="4733925"/>
          <p14:tracePt t="35973" x="2105025" y="4724400"/>
          <p14:tracePt t="35980" x="2060575" y="4724400"/>
          <p14:tracePt t="35987" x="2016125" y="4703763"/>
          <p14:tracePt t="35994" x="1965325" y="4703763"/>
          <p14:tracePt t="36000" x="1906588" y="4694238"/>
          <p14:tracePt t="36010" x="1866900" y="4689475"/>
          <p14:tracePt t="36015" x="1822450" y="4679950"/>
          <p14:tracePt t="36022" x="1787525" y="4664075"/>
          <p14:tracePt t="36029" x="1747838" y="4654550"/>
          <p14:tracePt t="36034" x="1722438" y="4645025"/>
          <p14:tracePt t="36042" x="1703388" y="4640263"/>
          <p14:tracePt t="36048" x="1677988" y="4635500"/>
          <p14:tracePt t="36055" x="1668463" y="4635500"/>
          <p14:tracePt t="36062" x="1652588" y="4624388"/>
          <p14:tracePt t="36069" x="1647825" y="4619625"/>
          <p14:tracePt t="36075" x="1643063" y="4619625"/>
          <p14:tracePt t="36083" x="1638300" y="4614863"/>
          <p14:tracePt t="36089" x="1633538" y="4610100"/>
          <p14:tracePt t="36103" x="1628775" y="4605338"/>
          <p14:tracePt t="36111" x="1617663" y="4595813"/>
          <p14:tracePt t="36123" x="1617663" y="4584700"/>
          <p14:tracePt t="36138" x="1617663" y="4579938"/>
          <p14:tracePt t="36145" x="1617663" y="4575175"/>
          <p14:tracePt t="36192" x="1617663" y="4570413"/>
          <p14:tracePt t="36205" x="1617663" y="4565650"/>
          <p14:tracePt t="36227" x="1617663" y="4556125"/>
          <p14:tracePt t="36232" x="1617663" y="4549775"/>
          <p14:tracePt t="36266" x="1617663" y="4545013"/>
          <p14:tracePt t="36369" x="1624013" y="4545013"/>
          <p14:tracePt t="36397" x="1628775" y="4549775"/>
          <p14:tracePt t="36404" x="1628775" y="4560888"/>
          <p14:tracePt t="36997" x="1612900" y="4565650"/>
          <p14:tracePt t="37003" x="1573213" y="4570413"/>
          <p14:tracePt t="37011" x="1538288" y="4579938"/>
          <p14:tracePt t="37018" x="1498600" y="4589463"/>
          <p14:tracePt t="37026" x="1454150" y="4589463"/>
          <p14:tracePt t="37031" x="1414463" y="4595813"/>
          <p14:tracePt t="37038" x="1384300" y="4605338"/>
          <p14:tracePt t="37045" x="1355725" y="4605338"/>
          <p14:tracePt t="37051" x="1330325" y="4605338"/>
          <p14:tracePt t="37060" x="1300163" y="4605338"/>
          <p14:tracePt t="37065" x="1281113" y="4605338"/>
          <p14:tracePt t="37073" x="1260475" y="4605338"/>
          <p14:tracePt t="37080" x="1236663" y="4605338"/>
          <p14:tracePt t="37086" x="1216025" y="4595813"/>
          <p14:tracePt t="37094" x="1196975" y="4595813"/>
          <p14:tracePt t="37099" x="1181100" y="4589463"/>
          <p14:tracePt t="37107" x="1166813" y="4579938"/>
          <p14:tracePt t="37113" x="1162050" y="4575175"/>
          <p14:tracePt t="37118" x="1150938" y="4570413"/>
          <p14:tracePt t="37126" x="1141413" y="4570413"/>
          <p14:tracePt t="37133" x="1136650" y="4556125"/>
          <p14:tracePt t="37140" x="1131888" y="4549775"/>
          <p14:tracePt t="37148" x="1127125" y="4545013"/>
          <p14:tracePt t="37155" x="1127125" y="4535488"/>
          <p14:tracePt t="37161" x="1122363" y="4521200"/>
          <p14:tracePt t="37167" x="1111250" y="4505325"/>
          <p14:tracePt t="37175" x="1106488" y="4486275"/>
          <p14:tracePt t="37181" x="1096963" y="4470400"/>
          <p14:tracePt t="37188" x="1096963" y="4451350"/>
          <p14:tracePt t="37196" x="1096963" y="4430713"/>
          <p14:tracePt t="37201" x="1096963" y="4416425"/>
          <p14:tracePt t="37211" x="1096963" y="4406900"/>
          <p14:tracePt t="37215" x="1096963" y="4391025"/>
          <p14:tracePt t="37223" x="1096963" y="4376738"/>
          <p14:tracePt t="37229" x="1096963" y="4367213"/>
          <p14:tracePt t="37235" x="1096963" y="4351338"/>
          <p14:tracePt t="37244" x="1101725" y="4341813"/>
          <p14:tracePt t="37249" x="1106488" y="4327525"/>
          <p14:tracePt t="37256" x="1106488" y="4311650"/>
          <p14:tracePt t="37263" x="1111250" y="4302125"/>
          <p14:tracePt t="37270" x="1122363" y="4278313"/>
          <p14:tracePt t="37277" x="1136650" y="4262438"/>
          <p14:tracePt t="37283" x="1141413" y="4243388"/>
          <p14:tracePt t="37290" x="1150938" y="4227513"/>
          <p14:tracePt t="37297" x="1157288" y="4213225"/>
          <p14:tracePt t="37304" x="1162050" y="4203700"/>
          <p14:tracePt t="37313" x="1176338" y="4187825"/>
          <p14:tracePt t="37317" x="1190625" y="4173538"/>
          <p14:tracePt t="37325" x="1206500" y="4159250"/>
          <p14:tracePt t="37332" x="1220788" y="4143375"/>
          <p14:tracePt t="37338" x="1241425" y="4129088"/>
          <p14:tracePt t="37346" x="1265238" y="4113213"/>
          <p14:tracePt t="37352" x="1281113" y="4098925"/>
          <p14:tracePt t="37360" x="1290638" y="4089400"/>
          <p14:tracePt t="37365" x="1316038" y="4078288"/>
          <p14:tracePt t="37372" x="1335088" y="4073525"/>
          <p14:tracePt t="37380" x="1350963" y="4059238"/>
          <p14:tracePt t="37386" x="1365250" y="4059238"/>
          <p14:tracePt t="37393" x="1374775" y="4049713"/>
          <p14:tracePt t="37399" x="1390650" y="4044950"/>
          <p14:tracePt t="37406" x="1404938" y="4044950"/>
          <p14:tracePt t="37413" x="1414463" y="4044950"/>
          <p14:tracePt t="37420" x="1419225" y="4044950"/>
          <p14:tracePt t="37428" x="1423988" y="4044950"/>
          <p14:tracePt t="37433" x="1439863" y="4044950"/>
          <p14:tracePt t="37440" x="1449388" y="4044950"/>
          <p14:tracePt t="37447" x="1463675" y="4044950"/>
          <p14:tracePt t="37454" x="1479550" y="4044950"/>
          <p14:tracePt t="37462" x="1489075" y="4044950"/>
          <p14:tracePt t="37468" x="1509713" y="4044950"/>
          <p14:tracePt t="37475" x="1533525" y="4049713"/>
          <p14:tracePt t="37481" x="1544638" y="4049713"/>
          <p14:tracePt t="37489" x="1558925" y="4054475"/>
          <p14:tracePt t="37496" x="1573213" y="4054475"/>
          <p14:tracePt t="37502" x="1584325" y="4059238"/>
          <p14:tracePt t="37510" x="1584325" y="4064000"/>
          <p14:tracePt t="37515" x="1598613" y="4064000"/>
          <p14:tracePt t="37522" x="1603375" y="4073525"/>
          <p14:tracePt t="37530" x="1608138" y="4078288"/>
          <p14:tracePt t="37536" x="1617663" y="4078288"/>
          <p14:tracePt t="37543" x="1628775" y="4084638"/>
          <p14:tracePt t="37549" x="1638300" y="4089400"/>
          <p14:tracePt t="37557" x="1652588" y="4103688"/>
          <p14:tracePt t="37564" x="1668463" y="4108450"/>
          <p14:tracePt t="37570" x="1682750" y="4124325"/>
          <p14:tracePt t="37578" x="1697038" y="4148138"/>
          <p14:tracePt t="37584" x="1708150" y="4159250"/>
          <p14:tracePt t="37590" x="1722438" y="4173538"/>
          <p14:tracePt t="37597" x="1736725" y="4198938"/>
          <p14:tracePt t="37605" x="1752600" y="4217988"/>
          <p14:tracePt t="37612" x="1757363" y="4222750"/>
          <p14:tracePt t="37618" x="1771650" y="4252913"/>
          <p14:tracePt t="37624" x="1787525" y="4278313"/>
          <p14:tracePt t="37631" x="1797050" y="4287838"/>
          <p14:tracePt t="37638" x="1806575" y="4302125"/>
          <p14:tracePt t="37645" x="1816100" y="4318000"/>
          <p14:tracePt t="37652" x="1822450" y="4332288"/>
          <p14:tracePt t="37659" x="1822450" y="4337050"/>
          <p14:tracePt t="37665" x="1827213" y="4341813"/>
          <p14:tracePt t="37671" x="1827213" y="4346575"/>
          <p14:tracePt t="37680" x="1827213" y="4351338"/>
          <p14:tracePt t="37693" x="1831975" y="4367213"/>
          <p14:tracePt t="37700" x="1831975" y="4371975"/>
          <p14:tracePt t="37706" x="1831975" y="4376738"/>
          <p14:tracePt t="37714" x="1831975" y="4386263"/>
          <p14:tracePt t="37720" x="1841500" y="4402138"/>
          <p14:tracePt t="37728" x="1841500" y="4416425"/>
          <p14:tracePt t="37735" x="1841500" y="4425950"/>
          <p14:tracePt t="37743" x="1841500" y="4446588"/>
          <p14:tracePt t="37748" x="1836738" y="4460875"/>
          <p14:tracePt t="37755" x="1836738" y="4476750"/>
          <p14:tracePt t="37762" x="1836738" y="4486275"/>
          <p14:tracePt t="37768" x="1831975" y="4500563"/>
          <p14:tracePt t="37776" x="1831975" y="4516438"/>
          <p14:tracePt t="37781" x="1827213" y="4521200"/>
          <p14:tracePt t="37788" x="1827213" y="4525963"/>
          <p14:tracePt t="37796" x="1822450" y="4530725"/>
          <p14:tracePt t="37802" x="1822450" y="4535488"/>
          <p14:tracePt t="37810" x="1816100" y="4540250"/>
          <p14:tracePt t="37816" x="1816100" y="4545013"/>
          <p14:tracePt t="37836" x="1811338" y="4556125"/>
          <p14:tracePt t="37843" x="1801813" y="4560888"/>
          <p14:tracePt t="37858" x="1797050" y="4565650"/>
          <p14:tracePt t="37863" x="1792288" y="4570413"/>
          <p14:tracePt t="37879" x="1787525" y="4575175"/>
          <p14:tracePt t="37885" x="1787525" y="4579938"/>
          <p14:tracePt t="37894" x="1776413" y="4579938"/>
          <p14:tracePt t="37897" x="1766888" y="4584700"/>
          <p14:tracePt t="37904" x="1762125" y="4595813"/>
          <p14:tracePt t="37912" x="1752600" y="4595813"/>
          <p14:tracePt t="37918" x="1736725" y="4600575"/>
          <p14:tracePt t="37926" x="1731963" y="4605338"/>
          <p14:tracePt t="37932" x="1727200" y="4605338"/>
          <p14:tracePt t="37938" x="1712913" y="4605338"/>
          <p14:tracePt t="37962" x="1692275" y="4605338"/>
          <p14:tracePt t="37966" x="1677988" y="4605338"/>
          <p14:tracePt t="37980" x="1668463" y="4605338"/>
          <p14:tracePt t="37993" x="1652588" y="4605338"/>
          <p14:tracePt t="38008" x="1647825" y="4605338"/>
          <p14:tracePt t="38013" x="1643063" y="4605338"/>
          <p14:tracePt t="38028" x="1638300" y="4605338"/>
          <p14:tracePt t="38034" x="1633538" y="4605338"/>
          <p14:tracePt t="38048" x="1624013" y="4605338"/>
          <p14:tracePt t="38054" x="1617663" y="4605338"/>
          <p14:tracePt t="43836" x="1643063" y="4605338"/>
          <p14:tracePt t="43842" x="1673225" y="4595813"/>
          <p14:tracePt t="43850" x="1703388" y="4579938"/>
          <p14:tracePt t="43857" x="1731963" y="4579938"/>
          <p14:tracePt t="43864" x="1757363" y="4579938"/>
          <p14:tracePt t="43870" x="1776413" y="4579938"/>
          <p14:tracePt t="43878" x="1797050" y="4579938"/>
          <p14:tracePt t="43884" x="1816100" y="4579938"/>
          <p14:tracePt t="43890" x="1831975" y="4579938"/>
          <p14:tracePt t="43898" x="1846263" y="4579938"/>
          <p14:tracePt t="43904" x="1857375" y="4579938"/>
          <p14:tracePt t="43911" x="1862138" y="4579938"/>
          <p14:tracePt t="43918" x="1866900" y="4579938"/>
          <p14:tracePt t="43924" x="1876425" y="4579938"/>
          <p14:tracePt t="43932" x="1881188" y="4579938"/>
          <p14:tracePt t="43938" x="1885950" y="4579938"/>
          <p14:tracePt t="43949" x="1890713" y="4584700"/>
          <p14:tracePt t="43958" x="1901825" y="4584700"/>
          <p14:tracePt t="43972" x="1911350" y="4584700"/>
          <p14:tracePt t="43981" x="1916113" y="4584700"/>
          <p14:tracePt t="43987" x="1920875" y="4584700"/>
          <p14:tracePt t="43994" x="1925638" y="4584700"/>
          <p14:tracePt t="44007" x="1930400" y="4584700"/>
          <p14:tracePt t="44015" x="1936750" y="4584700"/>
          <p14:tracePt t="44028" x="1941513" y="4584700"/>
          <p14:tracePt t="44033" x="1951038" y="4584700"/>
          <p14:tracePt t="44082" x="1951038" y="4589463"/>
          <p14:tracePt t="44286" x="1995488" y="4600575"/>
          <p14:tracePt t="44293" x="2049463" y="4610100"/>
          <p14:tracePt t="44301" x="2105025" y="4624388"/>
          <p14:tracePt t="44306" x="2189163" y="4649788"/>
          <p14:tracePt t="44314" x="2259013" y="4668838"/>
          <p14:tracePt t="44320" x="2338388" y="4689475"/>
          <p14:tracePt t="44328" x="2413000" y="4708525"/>
          <p14:tracePt t="44334" x="2506663" y="4729163"/>
          <p14:tracePt t="44341" x="2586038" y="4759325"/>
          <p14:tracePt t="44348" x="2686050" y="4794250"/>
          <p14:tracePt t="44354" x="2770188" y="4822825"/>
          <p14:tracePt t="44361" x="2840038" y="4862513"/>
          <p14:tracePt t="44368" x="2898775" y="4902200"/>
          <p14:tracePt t="44375" x="2959100" y="4922838"/>
          <p14:tracePt t="44384" x="3013075" y="4941888"/>
          <p14:tracePt t="44388" x="3073400" y="4962525"/>
          <p14:tracePt t="44395" x="3113088" y="4962525"/>
          <p14:tracePt t="44402" x="3152775" y="4962525"/>
          <p14:tracePt t="44410" x="3206750" y="4962525"/>
          <p14:tracePt t="44417" x="3241675" y="4953000"/>
          <p14:tracePt t="44423" x="3271838" y="4941888"/>
          <p14:tracePt t="44429" x="3300413" y="4937125"/>
          <p14:tracePt t="44436" x="3330575" y="4927600"/>
          <p14:tracePt t="44443" x="3360738" y="4918075"/>
          <p14:tracePt t="44451" x="3395663" y="4913313"/>
          <p14:tracePt t="44456" x="3405188" y="4908550"/>
          <p14:tracePt t="44465" x="3430588" y="4908550"/>
          <p14:tracePt t="44470" x="3449638" y="4908550"/>
          <p14:tracePt t="44477" x="3460750" y="4908550"/>
          <p14:tracePt t="44485" x="3470275" y="4908550"/>
          <p14:tracePt t="44491" x="3475038" y="4908550"/>
          <p14:tracePt t="44552" x="3484563" y="4908550"/>
          <p14:tracePt t="44559" x="3489325" y="4908550"/>
          <p14:tracePt t="44567" x="3494088" y="4913313"/>
          <p14:tracePt t="44573" x="3509963" y="4913313"/>
          <p14:tracePt t="44580" x="3519488" y="4918075"/>
          <p14:tracePt t="44586" x="3544888" y="4927600"/>
          <p14:tracePt t="44593" x="3563938" y="4941888"/>
          <p14:tracePt t="44601" x="3579813" y="4953000"/>
          <p14:tracePt t="44608" x="3603625" y="4976813"/>
          <p14:tracePt t="44616" x="3619500" y="5002213"/>
          <p14:tracePt t="44620" x="3633788" y="5011738"/>
          <p14:tracePt t="44627" x="3652838" y="5037138"/>
          <p14:tracePt t="44635" x="3668713" y="5056188"/>
          <p14:tracePt t="44641" x="3683000" y="5072063"/>
          <p14:tracePt t="44648" x="3687763" y="5086350"/>
          <p14:tracePt t="44655" x="3698875" y="5100638"/>
          <p14:tracePt t="44662" x="3703638" y="5116513"/>
          <p14:tracePt t="44669" x="3708400" y="5121275"/>
          <p14:tracePt t="44676" x="3708400" y="5126038"/>
          <p14:tracePt t="44689" x="3708400" y="5130800"/>
          <p14:tracePt t="44695" x="3708400" y="5135563"/>
          <p14:tracePt t="44709" x="3708400" y="5140325"/>
          <p14:tracePt t="44730" x="3722688" y="5146675"/>
          <p14:tracePt t="44743" x="3727450" y="5146675"/>
          <p14:tracePt t="44750" x="3733800" y="5146675"/>
          <p14:tracePt t="44989" x="3727450" y="5146675"/>
          <p14:tracePt t="45004" x="3722688" y="5140325"/>
          <p14:tracePt t="45010" x="3717925" y="5140325"/>
          <p14:tracePt t="45017" x="3708400" y="5140325"/>
          <p14:tracePt t="45023" x="3703638" y="5135563"/>
          <p14:tracePt t="45032" x="3694113" y="5130800"/>
          <p14:tracePt t="45045" x="3687763" y="5130800"/>
          <p14:tracePt t="45051" x="3678238" y="5126038"/>
          <p14:tracePt t="45058" x="3678238" y="5121275"/>
          <p14:tracePt t="45065" x="3673475" y="5121275"/>
          <p14:tracePt t="45071" x="3673475" y="5111750"/>
          <p14:tracePt t="45078" x="3673475" y="5106988"/>
          <p14:tracePt t="45084" x="3673475" y="5100638"/>
          <p14:tracePt t="45091" x="3673475" y="5095875"/>
          <p14:tracePt t="45099" x="3678238" y="5081588"/>
          <p14:tracePt t="45105" x="3683000" y="5072063"/>
          <p14:tracePt t="45112" x="3698875" y="5037138"/>
          <p14:tracePt t="45119" x="3713163" y="5006975"/>
          <p14:tracePt t="45125" x="3738563" y="4981575"/>
          <p14:tracePt t="45133" x="3752850" y="4962525"/>
          <p14:tracePt t="45140" x="3778250" y="4937125"/>
          <p14:tracePt t="45147" x="3792538" y="4918075"/>
          <p14:tracePt t="45154" x="3813175" y="4902200"/>
          <p14:tracePt t="45160" x="3827463" y="4887913"/>
          <p14:tracePt t="45168" x="3841750" y="4878388"/>
          <p14:tracePt t="45173" x="3846513" y="4873625"/>
          <p14:tracePt t="45181" x="3852863" y="4873625"/>
          <p14:tracePt t="45939" x="3792538" y="4873625"/>
          <p14:tracePt t="45944" x="3687763" y="4873625"/>
          <p14:tracePt t="45952" x="3568700" y="4873625"/>
          <p14:tracePt t="45959" x="3449638" y="4873625"/>
          <p14:tracePt t="45967" x="3321050" y="4873625"/>
          <p14:tracePt t="45972" x="3216275" y="4873625"/>
          <p14:tracePt t="45981" x="3082925" y="4873625"/>
          <p14:tracePt t="45986" x="2954338" y="4873625"/>
          <p14:tracePt t="45993" x="2819400" y="4873625"/>
          <p14:tracePt t="45999" x="2714625" y="4873625"/>
          <p14:tracePt t="46006" x="2586038" y="4873625"/>
          <p14:tracePt t="46014" x="2492375" y="4873625"/>
          <p14:tracePt t="46019" x="2373313" y="4873625"/>
          <p14:tracePt t="46026" x="2293938" y="4873625"/>
          <p14:tracePt t="46034" x="2228850" y="4873625"/>
          <p14:tracePt t="46040" x="2144713" y="4862513"/>
          <p14:tracePt t="46048" x="2089150" y="4852988"/>
          <p14:tracePt t="46054" x="2060575" y="4852988"/>
          <p14:tracePt t="46060" x="2020888" y="4838700"/>
          <p14:tracePt t="46068" x="1976438" y="4829175"/>
          <p14:tracePt t="46074" x="1955800" y="4822825"/>
          <p14:tracePt t="46082" x="1930400" y="4813300"/>
          <p14:tracePt t="46088" x="1901825" y="4808538"/>
          <p14:tracePt t="46095" x="1885950" y="4799013"/>
          <p14:tracePt t="46102" x="1857375" y="4794250"/>
          <p14:tracePt t="46108" x="1846263" y="4783138"/>
          <p14:tracePt t="46116" x="1811338" y="4778375"/>
          <p14:tracePt t="46123" x="1801813" y="4764088"/>
          <p14:tracePt t="46130" x="1776413" y="4759325"/>
          <p14:tracePt t="46137" x="1757363" y="4748213"/>
          <p14:tracePt t="46142" x="1731963" y="4743450"/>
          <p14:tracePt t="46150" x="1722438" y="4729163"/>
          <p14:tracePt t="46156" x="1708150" y="4729163"/>
          <p14:tracePt t="46163" x="1703388" y="4714875"/>
          <p14:tracePt t="46171" x="1687513" y="4708525"/>
          <p14:tracePt t="46176" x="1682750" y="4703763"/>
          <p14:tracePt t="46185" x="1677988" y="4703763"/>
          <p14:tracePt t="46190" x="1677988" y="4694238"/>
          <p14:tracePt t="46198" x="1673225" y="4689475"/>
          <p14:tracePt t="46205" x="1663700" y="4689475"/>
          <p14:tracePt t="46211" x="1652588" y="4684713"/>
          <p14:tracePt t="46218" x="1647825" y="4679950"/>
          <p14:tracePt t="46225" x="1643063" y="4675188"/>
          <p14:tracePt t="46233" x="1628775" y="4668838"/>
          <p14:tracePt t="46238" x="1624013" y="4654550"/>
          <p14:tracePt t="46246" x="1617663" y="4649788"/>
          <p14:tracePt t="46252" x="1603375" y="4640263"/>
          <p14:tracePt t="46258" x="1598613" y="4635500"/>
          <p14:tracePt t="46267" x="1593850" y="4629150"/>
          <p14:tracePt t="46272" x="1577975" y="4629150"/>
          <p14:tracePt t="46280" x="1573213" y="4624388"/>
          <p14:tracePt t="46286" x="1568450" y="4624388"/>
          <p14:tracePt t="46292" x="1563688" y="4619625"/>
          <p14:tracePt t="46300" x="1558925" y="4619625"/>
          <p14:tracePt t="46307" x="1544638" y="4614863"/>
          <p14:tracePt t="46313" x="1533525" y="4605338"/>
          <p14:tracePt t="46320" x="1509713" y="4605338"/>
          <p14:tracePt t="46327" x="1489075" y="4605338"/>
          <p14:tracePt t="46334" x="1470025" y="4605338"/>
          <p14:tracePt t="46340" x="1444625" y="4600575"/>
          <p14:tracePt t="46348" x="1414463" y="4589463"/>
          <p14:tracePt t="46354" x="1395413" y="4589463"/>
          <p14:tracePt t="46361" x="1374775" y="4584700"/>
          <p14:tracePt t="46368" x="1339850" y="4575175"/>
          <p14:tracePt t="46375" x="1320800" y="4575175"/>
          <p14:tracePt t="46383" x="1300163" y="4570413"/>
          <p14:tracePt t="46389" x="1285875" y="4560888"/>
          <p14:tracePt t="46395" x="1276350" y="4560888"/>
          <p14:tracePt t="46403" x="1260475" y="4556125"/>
          <p14:tracePt t="46409" x="1246188" y="4549775"/>
          <p14:tracePt t="46415" x="1231900" y="4549775"/>
          <p14:tracePt t="46423" x="1220788" y="4535488"/>
          <p14:tracePt t="46429" x="1206500" y="4525963"/>
          <p14:tracePt t="46436" x="1190625" y="4521200"/>
          <p14:tracePt t="46443" x="1176338" y="4505325"/>
          <p14:tracePt t="46450" x="1171575" y="4495800"/>
          <p14:tracePt t="46457" x="1166813" y="4481513"/>
          <p14:tracePt t="46464" x="1166813" y="4465638"/>
          <p14:tracePt t="46470" x="1157288" y="4446588"/>
          <p14:tracePt t="46477" x="1157288" y="4430713"/>
          <p14:tracePt t="46485" x="1157288" y="4411663"/>
          <p14:tracePt t="46490" x="1157288" y="4397375"/>
          <p14:tracePt t="46497" x="1157288" y="4386263"/>
          <p14:tracePt t="46504" x="1157288" y="4371975"/>
          <p14:tracePt t="46512" x="1166813" y="4357688"/>
          <p14:tracePt t="46519" x="1171575" y="4351338"/>
          <p14:tracePt t="46526" x="1176338" y="4341813"/>
          <p14:tracePt t="46533" x="1181100" y="4337050"/>
          <p14:tracePt t="46538" x="1196975" y="4322763"/>
          <p14:tracePt t="46545" x="1211263" y="4318000"/>
          <p14:tracePt t="46553" x="1225550" y="4302125"/>
          <p14:tracePt t="46559" x="1236663" y="4297363"/>
          <p14:tracePt t="46566" x="1271588" y="4278313"/>
          <p14:tracePt t="46572" x="1290638" y="4271963"/>
          <p14:tracePt t="46579" x="1311275" y="4262438"/>
          <p14:tracePt t="46587" x="1335088" y="4257675"/>
          <p14:tracePt t="46593" x="1365250" y="4248150"/>
          <p14:tracePt t="46601" x="1384300" y="4248150"/>
          <p14:tracePt t="46606" x="1414463" y="4248150"/>
          <p14:tracePt t="46613" x="1444625" y="4248150"/>
          <p14:tracePt t="46620" x="1463675" y="4248150"/>
          <p14:tracePt t="46627" x="1489075" y="4252913"/>
          <p14:tracePt t="46635" x="1519238" y="4257675"/>
          <p14:tracePt t="46641" x="1533525" y="4257675"/>
          <p14:tracePt t="46650" x="1554163" y="4267200"/>
          <p14:tracePt t="46654" x="1573213" y="4267200"/>
          <p14:tracePt t="46662" x="1598613" y="4271963"/>
          <p14:tracePt t="46669" x="1617663" y="4271963"/>
          <p14:tracePt t="46675" x="1633538" y="4283075"/>
          <p14:tracePt t="46683" x="1652588" y="4283075"/>
          <p14:tracePt t="46688" x="1673225" y="4287838"/>
          <p14:tracePt t="46695" x="1687513" y="4287838"/>
          <p14:tracePt t="46703" x="1703388" y="4297363"/>
          <p14:tracePt t="46709" x="1708150" y="4302125"/>
          <p14:tracePt t="46717" x="1712913" y="4302125"/>
          <p14:tracePt t="46722" x="1722438" y="4306888"/>
          <p14:tracePt t="46730" x="1722438" y="4311650"/>
          <p14:tracePt t="46737" x="1727200" y="4318000"/>
          <p14:tracePt t="46743" x="1736725" y="4322763"/>
          <p14:tracePt t="46752" x="1736725" y="4327525"/>
          <p14:tracePt t="46758" x="1736725" y="4337050"/>
          <p14:tracePt t="46763" x="1743075" y="4341813"/>
          <p14:tracePt t="46770" x="1747838" y="4346575"/>
          <p14:tracePt t="46778" x="1747838" y="4357688"/>
          <p14:tracePt t="46785" x="1747838" y="4371975"/>
          <p14:tracePt t="46792" x="1747838" y="4381500"/>
          <p14:tracePt t="46797" x="1747838" y="4391025"/>
          <p14:tracePt t="46804" x="1747838" y="4397375"/>
          <p14:tracePt t="46811" x="1747838" y="4406900"/>
          <p14:tracePt t="46818" x="1747838" y="4421188"/>
          <p14:tracePt t="46825" x="1747838" y="4430713"/>
          <p14:tracePt t="46833" x="1747838" y="4446588"/>
          <p14:tracePt t="46838" x="1736725" y="4460875"/>
          <p14:tracePt t="46845" x="1736725" y="4470400"/>
          <p14:tracePt t="46853" x="1731963" y="4486275"/>
          <p14:tracePt t="46860" x="1727200" y="4491038"/>
          <p14:tracePt t="46866" x="1727200" y="4495800"/>
          <p14:tracePt t="46873" x="1712913" y="4510088"/>
          <p14:tracePt t="46879" x="1708150" y="4516438"/>
          <p14:tracePt t="46886" x="1703388" y="4521200"/>
          <p14:tracePt t="46893" x="1687513" y="4525963"/>
          <p14:tracePt t="46902" x="1668463" y="4535488"/>
          <p14:tracePt t="46908" x="1643063" y="4549775"/>
          <p14:tracePt t="46913" x="1633538" y="4549775"/>
          <p14:tracePt t="46920" x="1608138" y="4556125"/>
          <p14:tracePt t="46928" x="1589088" y="4565650"/>
          <p14:tracePt t="46936" x="1568450" y="4565650"/>
          <p14:tracePt t="46941" x="1549400" y="4565650"/>
          <p14:tracePt t="46950" x="1524000" y="4565650"/>
          <p14:tracePt t="46954" x="1493838" y="4565650"/>
          <p14:tracePt t="46961" x="1463675" y="4565650"/>
          <p14:tracePt t="46969" x="1444625" y="4565650"/>
          <p14:tracePt t="46975" x="1414463" y="4565650"/>
          <p14:tracePt t="46983" x="1395413" y="4565650"/>
          <p14:tracePt t="46989" x="1370013" y="4560888"/>
          <p14:tracePt t="46996" x="1339850" y="4560888"/>
          <p14:tracePt t="47002" x="1311275" y="4556125"/>
          <p14:tracePt t="47009" x="1290638" y="4556125"/>
          <p14:tracePt t="47016" x="1271588" y="4545013"/>
          <p14:tracePt t="47023" x="1255713" y="4540250"/>
          <p14:tracePt t="47031" x="1231900" y="4525963"/>
          <p14:tracePt t="47037" x="1211263" y="4516438"/>
          <p14:tracePt t="47043" x="1196975" y="4505325"/>
          <p14:tracePt t="47051" x="1181100" y="4481513"/>
          <p14:tracePt t="47058" x="1162050" y="4465638"/>
          <p14:tracePt t="47066" x="1136650" y="4437063"/>
          <p14:tracePt t="47070" x="1122363" y="4421188"/>
          <p14:tracePt t="47077" x="1106488" y="4386263"/>
          <p14:tracePt t="47086" x="1087438" y="4357688"/>
          <p14:tracePt t="47091" x="1077913" y="4341813"/>
          <p14:tracePt t="47100" x="1066800" y="4311650"/>
          <p14:tracePt t="47105" x="1062038" y="4297363"/>
          <p14:tracePt t="47111" x="1062038" y="4278313"/>
          <p14:tracePt t="47119" x="1052513" y="4262438"/>
          <p14:tracePt t="47125" x="1052513" y="4248150"/>
          <p14:tracePt t="47133" x="1052513" y="4238625"/>
          <p14:tracePt t="47140" x="1052513" y="4222750"/>
          <p14:tracePt t="47146" x="1052513" y="4203700"/>
          <p14:tracePt t="47153" x="1057275" y="4187825"/>
          <p14:tracePt t="47159" x="1062038" y="4168775"/>
          <p14:tracePt t="47166" x="1077913" y="4143375"/>
          <p14:tracePt t="47174" x="1092200" y="4133850"/>
          <p14:tracePt t="47180" x="1117600" y="4098925"/>
          <p14:tracePt t="47187" x="1131888" y="4084638"/>
          <p14:tracePt t="47194" x="1150938" y="4064000"/>
          <p14:tracePt t="47201" x="1176338" y="4038600"/>
          <p14:tracePt t="47207" x="1196975" y="4024313"/>
          <p14:tracePt t="47214" x="1220788" y="4010025"/>
          <p14:tracePt t="47222" x="1241425" y="3998913"/>
          <p14:tracePt t="47228" x="1265238" y="3994150"/>
          <p14:tracePt t="47236" x="1276350" y="3994150"/>
          <p14:tracePt t="47241" x="1304925" y="3984625"/>
          <p14:tracePt t="47250" x="1320800" y="3984625"/>
          <p14:tracePt t="47255" x="1350963" y="3984625"/>
          <p14:tracePt t="47263" x="1379538" y="3984625"/>
          <p14:tracePt t="47269" x="1409700" y="3989388"/>
          <p14:tracePt t="47275" x="1449388" y="3989388"/>
          <p14:tracePt t="47282" x="1474788" y="4005263"/>
          <p14:tracePt t="47289" x="1503363" y="4014788"/>
          <p14:tracePt t="47296" x="1524000" y="4019550"/>
          <p14:tracePt t="47304" x="1549400" y="4024313"/>
          <p14:tracePt t="47310" x="1577975" y="4033838"/>
          <p14:tracePt t="47317" x="1593850" y="4049713"/>
          <p14:tracePt t="47324" x="1624013" y="4054475"/>
          <p14:tracePt t="47330" x="1638300" y="4064000"/>
          <p14:tracePt t="47337" x="1657350" y="4078288"/>
          <p14:tracePt t="47343" x="1673225" y="4084638"/>
          <p14:tracePt t="47352" x="1677988" y="4089400"/>
          <p14:tracePt t="47357" x="1687513" y="4103688"/>
          <p14:tracePt t="47364" x="1697038" y="4108450"/>
          <p14:tracePt t="47371" x="1703388" y="4113213"/>
          <p14:tracePt t="47378" x="1708150" y="4113213"/>
          <p14:tracePt t="47386" x="1712913" y="4129088"/>
          <p14:tracePt t="47392" x="1712913" y="4133850"/>
          <p14:tracePt t="47400" x="1717675" y="4138613"/>
          <p14:tracePt t="47405" x="1727200" y="4148138"/>
          <p14:tracePt t="47412" x="1731963" y="4164013"/>
          <p14:tracePt t="47418" x="1736725" y="4178300"/>
          <p14:tracePt t="47425" x="1736725" y="4187825"/>
          <p14:tracePt t="47432" x="1747838" y="4203700"/>
          <p14:tracePt t="47439" x="1752600" y="4217988"/>
          <p14:tracePt t="47447" x="1752600" y="4227513"/>
          <p14:tracePt t="47454" x="1752600" y="4238625"/>
          <p14:tracePt t="47459" x="1752600" y="4248150"/>
          <p14:tracePt t="47466" x="1752600" y="4252913"/>
          <p14:tracePt t="47473" x="1752600" y="4267200"/>
          <p14:tracePt t="47480" x="1752600" y="4271963"/>
          <p14:tracePt t="47487" x="1752600" y="4278313"/>
          <p14:tracePt t="47494" x="1752600" y="4283075"/>
          <p14:tracePt t="47501" x="1752600" y="4287838"/>
          <p14:tracePt t="47507" x="1752600" y="4292600"/>
          <p14:tracePt t="47514" x="1752600" y="4297363"/>
          <p14:tracePt t="47521" x="1752600" y="4311650"/>
          <p14:tracePt t="47529" x="1752600" y="4318000"/>
          <p14:tracePt t="47536" x="1752600" y="4322763"/>
          <p14:tracePt t="47541" x="1752600" y="4332288"/>
          <p14:tracePt t="47549" x="1752600" y="4346575"/>
          <p14:tracePt t="47555" x="1752600" y="4362450"/>
          <p14:tracePt t="47562" x="1752600" y="4371975"/>
          <p14:tracePt t="47570" x="1752600" y="4376738"/>
          <p14:tracePt t="47576" x="1752600" y="4381500"/>
          <p14:tracePt t="47590" x="1752600" y="4391025"/>
          <p14:tracePt t="47597" x="1752600" y="4397375"/>
          <p14:tracePt t="47610" x="1752600" y="4402138"/>
          <p14:tracePt t="47617" x="1752600" y="4406900"/>
          <p14:tracePt t="47951" x="1831975" y="4416425"/>
          <p14:tracePt t="47958" x="2020888" y="4425950"/>
          <p14:tracePt t="47966" x="2124075" y="4437063"/>
          <p14:tracePt t="47971" x="2328863" y="4451350"/>
          <p14:tracePt t="47979" x="2482850" y="4476750"/>
          <p14:tracePt t="47986" x="2611438" y="4495800"/>
          <p14:tracePt t="47992" x="2744788" y="4505325"/>
          <p14:tracePt t="48001" x="2914650" y="4530725"/>
          <p14:tracePt t="48005" x="3017838" y="4540250"/>
          <p14:tracePt t="48012" x="3127375" y="4549775"/>
          <p14:tracePt t="48019" x="3211513" y="4570413"/>
          <p14:tracePt t="48026" x="3316288" y="4595813"/>
          <p14:tracePt t="48034" x="3400425" y="4605338"/>
          <p14:tracePt t="48039" x="3489325" y="4605338"/>
          <p14:tracePt t="48046" x="3573463" y="4614863"/>
          <p14:tracePt t="48054" x="3624263" y="4614863"/>
          <p14:tracePt t="48060" x="3683000" y="4624388"/>
          <p14:tracePt t="48068" x="3738563" y="4635500"/>
          <p14:tracePt t="48074" x="3802063" y="4635500"/>
          <p14:tracePt t="48080" x="3871913" y="4645025"/>
          <p14:tracePt t="48088" x="3925888" y="4649788"/>
          <p14:tracePt t="48094" x="3986213" y="4668838"/>
          <p14:tracePt t="48104" x="4016375" y="4679950"/>
          <p14:tracePt t="48108" x="4046538" y="4684713"/>
          <p14:tracePt t="48117" x="4079875" y="4703763"/>
          <p14:tracePt t="48122" x="4110038" y="4708525"/>
          <p14:tracePt t="48128" x="4165600" y="4719638"/>
          <p14:tracePt t="48136" x="4198938" y="4733925"/>
          <p14:tracePt t="48142" x="4238625" y="4743450"/>
          <p14:tracePt t="48150" x="4284663" y="4754563"/>
          <p14:tracePt t="48155" x="4313238" y="4759325"/>
          <p14:tracePt t="48162" x="4343400" y="4768850"/>
          <p14:tracePt t="48169" x="4359275" y="4768850"/>
          <p14:tracePt t="48177" x="4378325" y="4773613"/>
          <p14:tracePt t="48184" x="4392613" y="4783138"/>
          <p14:tracePt t="48191" x="4408488" y="4783138"/>
          <p14:tracePt t="48198" x="4418013" y="4783138"/>
          <p14:tracePt t="48203" x="4432300" y="4783138"/>
          <p14:tracePt t="48210" x="4452938" y="4783138"/>
          <p14:tracePt t="48218" x="4467225" y="4778375"/>
          <p14:tracePt t="48224" x="4483100" y="4773613"/>
          <p14:tracePt t="48231" x="4511675" y="4773613"/>
          <p14:tracePt t="48237" x="4522788" y="4768850"/>
          <p14:tracePt t="48245" x="4546600" y="4759325"/>
          <p14:tracePt t="48253" x="4567238" y="4759325"/>
          <p14:tracePt t="48258" x="4572000" y="4754563"/>
          <p14:tracePt t="48267" x="4576763" y="4754563"/>
          <p14:tracePt t="48279" x="4581525" y="4754563"/>
          <p14:tracePt t="48668" x="4551363" y="4754563"/>
          <p14:tracePt t="48674" x="4511675" y="4754563"/>
          <p14:tracePt t="48681" x="4467225" y="4743450"/>
          <p14:tracePt t="48688" x="4427538" y="4738688"/>
          <p14:tracePt t="48695" x="4398963" y="4738688"/>
          <p14:tracePt t="48702" x="4373563" y="4738688"/>
          <p14:tracePt t="48708" x="4352925" y="4729163"/>
          <p14:tracePt t="48715" x="4324350" y="4729163"/>
          <p14:tracePt t="48722" x="4313238" y="4729163"/>
          <p14:tracePt t="48730" x="4289425" y="4729163"/>
          <p14:tracePt t="48737" x="4268788" y="4724400"/>
          <p14:tracePt t="48742" x="4249738" y="4724400"/>
          <p14:tracePt t="48751" x="4224338" y="4714875"/>
          <p14:tracePt t="48756" x="4214813" y="4714875"/>
          <p14:tracePt t="48763" x="4189413" y="4708525"/>
          <p14:tracePt t="48771" x="4170363" y="4708525"/>
          <p14:tracePt t="48778" x="4154488" y="4708525"/>
          <p14:tracePt t="48784" x="4144963" y="4699000"/>
          <p14:tracePt t="48791" x="4130675" y="4694238"/>
          <p14:tracePt t="48798" x="4114800" y="4694238"/>
          <p14:tracePt t="48804" x="4105275" y="4689475"/>
          <p14:tracePt t="48811" x="4079875" y="4679950"/>
          <p14:tracePt t="48819" x="4065588" y="4664075"/>
          <p14:tracePt t="48824" x="4056063" y="4659313"/>
          <p14:tracePt t="48831" x="4040188" y="4654550"/>
          <p14:tracePt t="48839" x="4035425" y="4640263"/>
          <p14:tracePt t="48845" x="4021138" y="4624388"/>
          <p14:tracePt t="48854" x="4006850" y="4610100"/>
          <p14:tracePt t="48859" x="3990975" y="4595813"/>
          <p14:tracePt t="48867" x="3986213" y="4584700"/>
          <p14:tracePt t="48872" x="3971925" y="4570413"/>
          <p14:tracePt t="48879" x="3960813" y="4556125"/>
          <p14:tracePt t="48887" x="3946525" y="4535488"/>
          <p14:tracePt t="48893" x="3941763" y="4521200"/>
          <p14:tracePt t="48901" x="3937000" y="4495800"/>
          <p14:tracePt t="48907" x="3925888" y="4486275"/>
          <p14:tracePt t="48914" x="3921125" y="4481513"/>
          <p14:tracePt t="48920" x="3921125" y="4465638"/>
          <p14:tracePt t="48927" x="3921125" y="4460875"/>
          <p14:tracePt t="48934" x="3921125" y="4456113"/>
          <p14:tracePt t="48940" x="3921125" y="4451350"/>
          <p14:tracePt t="48947" x="3921125" y="4446588"/>
          <p14:tracePt t="48969" x="3921125" y="4421188"/>
          <p14:tracePt t="48974" x="3921125" y="4416425"/>
          <p14:tracePt t="48981" x="3921125" y="4402138"/>
          <p14:tracePt t="48988" x="3921125" y="4391025"/>
          <p14:tracePt t="48996" x="3921125" y="4386263"/>
          <p14:tracePt t="49003" x="3921125" y="4371975"/>
          <p14:tracePt t="49009" x="3925888" y="4367213"/>
          <p14:tracePt t="49015" x="3925888" y="4357688"/>
          <p14:tracePt t="49023" x="3937000" y="4341813"/>
          <p14:tracePt t="49029" x="3941763" y="4327525"/>
          <p14:tracePt t="49037" x="3941763" y="4322763"/>
          <p14:tracePt t="49043" x="3946525" y="4311650"/>
          <p14:tracePt t="49051" x="3956050" y="4297363"/>
          <p14:tracePt t="49057" x="3960813" y="4283075"/>
          <p14:tracePt t="49064" x="3967163" y="4267200"/>
          <p14:tracePt t="49070" x="3981450" y="4257675"/>
          <p14:tracePt t="49077" x="4006850" y="4243388"/>
          <p14:tracePt t="49084" x="4021138" y="4227513"/>
          <p14:tracePt t="49091" x="4035425" y="4213225"/>
          <p14:tracePt t="49097" x="4046538" y="4198938"/>
          <p14:tracePt t="49104" x="4056063" y="4198938"/>
          <p14:tracePt t="49111" x="4065588" y="4192588"/>
          <p14:tracePt t="49119" x="4070350" y="4187825"/>
          <p14:tracePt t="49126" x="4075113" y="4187825"/>
          <p14:tracePt t="49134" x="4090988" y="4178300"/>
          <p14:tracePt t="49138" x="4095750" y="4173538"/>
          <p14:tracePt t="49145" x="4100513" y="4173538"/>
          <p14:tracePt t="49153" x="4114800" y="4168775"/>
          <p14:tracePt t="49159" x="4125913" y="4164013"/>
          <p14:tracePt t="49167" x="4140200" y="4164013"/>
          <p14:tracePt t="49173" x="4159250" y="4164013"/>
          <p14:tracePt t="49180" x="4184650" y="4152900"/>
          <p14:tracePt t="49187" x="4214813" y="4152900"/>
          <p14:tracePt t="49193" x="4224338" y="4152900"/>
          <p14:tracePt t="49201" x="4254500" y="4152900"/>
          <p14:tracePt t="49207" x="4284663" y="4152900"/>
          <p14:tracePt t="49213" x="4313238" y="4152900"/>
          <p14:tracePt t="49221" x="4343400" y="4159250"/>
          <p14:tracePt t="49227" x="4383088" y="4159250"/>
          <p14:tracePt t="49234" x="4427538" y="4164013"/>
          <p14:tracePt t="49241" x="4457700" y="4173538"/>
          <p14:tracePt t="49248" x="4492625" y="4187825"/>
          <p14:tracePt t="49254" x="4511675" y="4198938"/>
          <p14:tracePt t="49262" x="4537075" y="4203700"/>
          <p14:tracePt t="49270" x="4557713" y="4213225"/>
          <p14:tracePt t="49275" x="4576763" y="4217988"/>
          <p14:tracePt t="49282" x="4586288" y="4217988"/>
          <p14:tracePt t="49288" x="4597400" y="4222750"/>
          <p14:tracePt t="49295" x="4602163" y="4227513"/>
          <p14:tracePt t="49304" x="4616450" y="4227513"/>
          <p14:tracePt t="49309" x="4621213" y="4238625"/>
          <p14:tracePt t="49318" x="4625975" y="4243388"/>
          <p14:tracePt t="49324" x="4637088" y="4252913"/>
          <p14:tracePt t="49329" x="4646613" y="4257675"/>
          <p14:tracePt t="49337" x="4651375" y="4267200"/>
          <p14:tracePt t="49343" x="4656138" y="4278313"/>
          <p14:tracePt t="49351" x="4660900" y="4283075"/>
          <p14:tracePt t="49357" x="4676775" y="4287838"/>
          <p14:tracePt t="49363" x="4681538" y="4302125"/>
          <p14:tracePt t="49371" x="4686300" y="4306888"/>
          <p14:tracePt t="49377" x="4700588" y="4318000"/>
          <p14:tracePt t="49385" x="4705350" y="4327525"/>
          <p14:tracePt t="49391" x="4711700" y="4332288"/>
          <p14:tracePt t="49399" x="4711700" y="4341813"/>
          <p14:tracePt t="49405" x="4716463" y="4351338"/>
          <p14:tracePt t="49411" x="4725988" y="4351338"/>
          <p14:tracePt t="49419" x="4725988" y="4357688"/>
          <p14:tracePt t="49425" x="4725988" y="4362450"/>
          <p14:tracePt t="49432" x="4730750" y="4371975"/>
          <p14:tracePt t="49439" x="4735513" y="4371975"/>
          <p14:tracePt t="49445" x="4735513" y="4376738"/>
          <p14:tracePt t="49453" x="4735513" y="4381500"/>
          <p14:tracePt t="49459" x="4735513" y="4386263"/>
          <p14:tracePt t="49468" x="4740275" y="4391025"/>
          <p14:tracePt t="49473" x="4745038" y="4406900"/>
          <p14:tracePt t="49479" x="4745038" y="4416425"/>
          <p14:tracePt t="49487" x="4756150" y="4430713"/>
          <p14:tracePt t="49493" x="4760913" y="4446588"/>
          <p14:tracePt t="49500" x="4760913" y="4456113"/>
          <p14:tracePt t="49507" x="4760913" y="4470400"/>
          <p14:tracePt t="49515" x="4760913" y="4481513"/>
          <p14:tracePt t="49521" x="4760913" y="4486275"/>
          <p14:tracePt t="49527" x="4760913" y="4495800"/>
          <p14:tracePt t="49535" x="4760913" y="4505325"/>
          <p14:tracePt t="49548" x="4760913" y="4510088"/>
          <p14:tracePt t="49555" x="4760913" y="4516438"/>
          <p14:tracePt t="49561" x="4765675" y="4530725"/>
          <p14:tracePt t="49576" x="4775200" y="4545013"/>
          <p14:tracePt t="49584" x="4775200" y="4549775"/>
          <p14:tracePt t="49590" x="4775200" y="4560888"/>
          <p14:tracePt t="49596" x="4775200" y="4565650"/>
          <p14:tracePt t="49603" x="4775200" y="4579938"/>
          <p14:tracePt t="49609" x="4775200" y="4584700"/>
          <p14:tracePt t="49618" x="4775200" y="4589463"/>
          <p14:tracePt t="49623" x="4775200" y="4600575"/>
          <p14:tracePt t="49630" x="4775200" y="4605338"/>
          <p14:tracePt t="49636" x="4775200" y="4614863"/>
          <p14:tracePt t="49643" x="4775200" y="4619625"/>
          <p14:tracePt t="49651" x="4775200" y="4624388"/>
          <p14:tracePt t="49658" x="4770438" y="4629150"/>
          <p14:tracePt t="49665" x="4765675" y="4635500"/>
          <p14:tracePt t="49671" x="4765675" y="4640263"/>
          <p14:tracePt t="49677" x="4760913" y="4645025"/>
          <p14:tracePt t="49686" x="4756150" y="4659313"/>
          <p14:tracePt t="49691" x="4751388" y="4659313"/>
          <p14:tracePt t="49698" x="4745038" y="4668838"/>
          <p14:tracePt t="49706" x="4730750" y="4679950"/>
          <p14:tracePt t="49713" x="4725988" y="4684713"/>
          <p14:tracePt t="49719" x="4716463" y="4694238"/>
          <p14:tracePt t="49726" x="4705350" y="4703763"/>
          <p14:tracePt t="49733" x="4691063" y="4708525"/>
          <p14:tracePt t="49739" x="4676775" y="4719638"/>
          <p14:tracePt t="49746" x="4660900" y="4724400"/>
          <p14:tracePt t="49754" x="4651375" y="4738688"/>
          <p14:tracePt t="49759" x="4637088" y="4743450"/>
          <p14:tracePt t="49767" x="4632325" y="4748213"/>
          <p14:tracePt t="49773" x="4621213" y="4764088"/>
          <p14:tracePt t="49780" x="4611688" y="4764088"/>
          <p14:tracePt t="49788" x="4597400" y="4768850"/>
          <p14:tracePt t="49794" x="4581525" y="4773613"/>
          <p14:tracePt t="49802" x="4576763" y="4773613"/>
          <p14:tracePt t="49807" x="4572000" y="4773613"/>
          <p14:tracePt t="49814" x="4562475" y="4773613"/>
          <p14:tracePt t="49821" x="4546600" y="4773613"/>
          <p14:tracePt t="49829" x="4537075" y="4773613"/>
          <p14:tracePt t="49835" x="4522788" y="4773613"/>
          <p14:tracePt t="49841" x="4511675" y="4773613"/>
          <p14:tracePt t="49848" x="4497388" y="4773613"/>
          <p14:tracePt t="49855" x="4483100" y="4773613"/>
          <p14:tracePt t="49863" x="4462463" y="4768850"/>
          <p14:tracePt t="49870" x="4443413" y="4768850"/>
          <p14:tracePt t="49875" x="4408488" y="4759325"/>
          <p14:tracePt t="49882" x="4387850" y="4754563"/>
          <p14:tracePt t="49889" x="4368800" y="4743450"/>
          <p14:tracePt t="49896" x="4343400" y="4738688"/>
          <p14:tracePt t="49904" x="4324350" y="4724400"/>
          <p14:tracePt t="49909" x="4308475" y="4724400"/>
          <p14:tracePt t="49917" x="4289425" y="4714875"/>
          <p14:tracePt t="49924" x="4264025" y="4708525"/>
          <p14:tracePt t="49930" x="4254500" y="4708525"/>
          <p14:tracePt t="49954" x="4189413" y="4684713"/>
          <p14:tracePt t="49956" x="4165600" y="4679950"/>
          <p14:tracePt t="49964" x="4149725" y="4668838"/>
          <p14:tracePt t="49972" x="4130675" y="4664075"/>
          <p14:tracePt t="49978" x="4110038" y="4664075"/>
          <p14:tracePt t="49986" x="4095750" y="4649788"/>
          <p14:tracePt t="49992" x="4075113" y="4649788"/>
          <p14:tracePt t="49999" x="4051300" y="4635500"/>
          <p14:tracePt t="50005" x="4040188" y="4635500"/>
          <p14:tracePt t="50012" x="4025900" y="4629150"/>
          <p14:tracePt t="50020" x="4011613" y="4619625"/>
          <p14:tracePt t="50025" x="3995738" y="4605338"/>
          <p14:tracePt t="50032" x="3986213" y="4600575"/>
          <p14:tracePt t="50040" x="3971925" y="4595813"/>
          <p14:tracePt t="50046" x="3960813" y="4579938"/>
          <p14:tracePt t="50054" x="3951288" y="4565650"/>
          <p14:tracePt t="50060" x="3941763" y="4560888"/>
          <p14:tracePt t="50069" x="3932238" y="4556125"/>
          <p14:tracePt t="50073" x="3925888" y="4540250"/>
          <p14:tracePt t="50080" x="3916363" y="4535488"/>
          <p14:tracePt t="50087" x="3911600" y="4530725"/>
          <p14:tracePt t="50094" x="3906838" y="4516438"/>
          <p14:tracePt t="50102" x="3906838" y="4510088"/>
          <p14:tracePt t="50107" x="3902075" y="4500563"/>
          <p14:tracePt t="50115" x="3902075" y="4491038"/>
          <p14:tracePt t="50122" x="3902075" y="4481513"/>
          <p14:tracePt t="50128" x="3902075" y="4465638"/>
          <p14:tracePt t="50136" x="3902075" y="4456113"/>
          <p14:tracePt t="50141" x="3902075" y="4441825"/>
          <p14:tracePt t="50148" x="3902075" y="4430713"/>
          <p14:tracePt t="50155" x="3902075" y="4416425"/>
          <p14:tracePt t="50162" x="3902075" y="4411663"/>
          <p14:tracePt t="50169" x="3902075" y="4406900"/>
          <p14:tracePt t="50183" x="3902075" y="4397375"/>
          <p14:tracePt t="50189" x="3906838" y="4386263"/>
          <p14:tracePt t="50197" x="3911600" y="4381500"/>
          <p14:tracePt t="50204" x="3916363" y="4371975"/>
          <p14:tracePt t="50210" x="3925888" y="4367213"/>
          <p14:tracePt t="50220" x="3937000" y="4357688"/>
          <p14:tracePt t="50224" x="3937000" y="4346575"/>
          <p14:tracePt t="50230" x="3951288" y="4337050"/>
          <p14:tracePt t="50238" x="3956050" y="4332288"/>
          <p14:tracePt t="50244" x="3960813" y="4327525"/>
          <p14:tracePt t="50251" x="3976688" y="4318000"/>
          <p14:tracePt t="50258" x="3981450" y="4302125"/>
          <p14:tracePt t="50265" x="3986213" y="4302125"/>
          <p14:tracePt t="50271" x="4000500" y="4287838"/>
          <p14:tracePt t="50278" x="4006850" y="4287838"/>
          <p14:tracePt t="50286" x="4011613" y="4278313"/>
          <p14:tracePt t="50292" x="4025900" y="4278313"/>
          <p14:tracePt t="50298" x="4030663" y="4262438"/>
          <p14:tracePt t="50305" x="4035425" y="4262438"/>
          <p14:tracePt t="50312" x="4051300" y="4257675"/>
          <p14:tracePt t="50321" x="4060825" y="4248150"/>
          <p14:tracePt t="50327" x="4075113" y="4248150"/>
          <p14:tracePt t="50336" x="4090988" y="4243388"/>
          <p14:tracePt t="50339" x="4100513" y="4238625"/>
          <p14:tracePt t="50346" x="4125913" y="4238625"/>
          <p14:tracePt t="50354" x="4144963" y="4227513"/>
          <p14:tracePt t="50360" x="4175125" y="4222750"/>
          <p14:tracePt t="50368" x="4205288" y="4222750"/>
          <p14:tracePt t="50373" x="4233863" y="4222750"/>
          <p14:tracePt t="50380" x="4273550" y="4222750"/>
          <p14:tracePt t="50388" x="4303713" y="4222750"/>
          <p14:tracePt t="50395" x="4338638" y="4232275"/>
          <p14:tracePt t="50402" x="4378325" y="4232275"/>
          <p14:tracePt t="50408" x="4408488" y="4248150"/>
          <p14:tracePt t="50414" x="4443413" y="4257675"/>
          <p14:tracePt t="50422" x="4452938" y="4262438"/>
          <p14:tracePt t="50428" x="4487863" y="4278313"/>
          <p14:tracePt t="50436" x="4506913" y="4287838"/>
          <p14:tracePt t="50443" x="4527550" y="4292600"/>
          <p14:tracePt t="50449" x="4551363" y="4302125"/>
          <p14:tracePt t="50456" x="4567238" y="4306888"/>
          <p14:tracePt t="50462" x="4576763" y="4306888"/>
          <p14:tracePt t="50471" x="4581525" y="4311650"/>
          <p14:tracePt t="50476" x="4597400" y="4318000"/>
          <p14:tracePt t="50483" x="4602163" y="4318000"/>
          <p14:tracePt t="50490" x="4606925" y="4322763"/>
          <p14:tracePt t="50496" x="4606925" y="4332288"/>
          <p14:tracePt t="50505" x="4611688" y="4332288"/>
          <p14:tracePt t="50510" x="4616450" y="4337050"/>
          <p14:tracePt t="50519" x="4616450" y="4341813"/>
          <p14:tracePt t="50524" x="4621213" y="4346575"/>
          <p14:tracePt t="50530" x="4632325" y="4351338"/>
          <p14:tracePt t="50538" x="4632325" y="4357688"/>
          <p14:tracePt t="50544" x="4637088" y="4371975"/>
          <p14:tracePt t="50552" x="4641850" y="4376738"/>
          <p14:tracePt t="50558" x="4641850" y="4386263"/>
          <p14:tracePt t="50564" x="4646613" y="4402138"/>
          <p14:tracePt t="50572" x="4656138" y="4416425"/>
          <p14:tracePt t="50578" x="4656138" y="4421188"/>
          <p14:tracePt t="50585" x="4660900" y="4430713"/>
          <p14:tracePt t="50592" x="4665663" y="4446588"/>
          <p14:tracePt t="50600" x="4665663" y="4460875"/>
          <p14:tracePt t="50606" x="4665663" y="4470400"/>
          <p14:tracePt t="50612" x="4665663" y="4486275"/>
          <p14:tracePt t="50620" x="4665663" y="4495800"/>
          <p14:tracePt t="50626" x="4665663" y="4510088"/>
          <p14:tracePt t="50635" x="4665663" y="4530725"/>
          <p14:tracePt t="50641" x="4665663" y="4556125"/>
          <p14:tracePt t="50647" x="4665663" y="4565650"/>
          <p14:tracePt t="50654" x="4665663" y="4579938"/>
          <p14:tracePt t="50660" x="4665663" y="4589463"/>
          <p14:tracePt t="50670" x="4665663" y="4605338"/>
          <p14:tracePt t="50674" x="4665663" y="4614863"/>
          <p14:tracePt t="50681" x="4665663" y="4619625"/>
          <p14:tracePt t="50688" x="4665663" y="4629150"/>
          <p14:tracePt t="50694" x="4665663" y="4635500"/>
          <p14:tracePt t="50702" x="4665663" y="4640263"/>
          <p14:tracePt t="50708" x="4660900" y="4640263"/>
          <p14:tracePt t="50715" x="4660900" y="4649788"/>
          <p14:tracePt t="50728" x="4656138" y="4654550"/>
          <p14:tracePt t="50735" x="4651375" y="4664075"/>
          <p14:tracePt t="50742" x="4651375" y="4668838"/>
          <p14:tracePt t="50750" x="4646613" y="4675188"/>
          <p14:tracePt t="50756" x="4641850" y="4679950"/>
          <p14:tracePt t="50762" x="4632325" y="4684713"/>
          <p14:tracePt t="50770" x="4625975" y="4699000"/>
          <p14:tracePt t="50776" x="4621213" y="4699000"/>
          <p14:tracePt t="50783" x="4616450" y="4703763"/>
          <p14:tracePt t="50790" x="4602163" y="4708525"/>
          <p14:tracePt t="50797" x="4597400" y="4714875"/>
          <p14:tracePt t="50805" x="4592638" y="4719638"/>
          <p14:tracePt t="50810" x="4586288" y="4724400"/>
          <p14:tracePt t="50818" x="4581525" y="4733925"/>
          <p14:tracePt t="50824" x="4567238" y="4733925"/>
          <p14:tracePt t="50831" x="4557713" y="4738688"/>
          <p14:tracePt t="50838" x="4541838" y="4743450"/>
          <p14:tracePt t="50844" x="4527550" y="4743450"/>
          <p14:tracePt t="50852" x="4506913" y="4743450"/>
          <p14:tracePt t="50859" x="4487863" y="4743450"/>
          <p14:tracePt t="50865" x="4471988" y="4743450"/>
          <p14:tracePt t="50873" x="4452938" y="4743450"/>
          <p14:tracePt t="50878" x="4432300" y="4743450"/>
          <p14:tracePt t="50886" x="4403725" y="4743450"/>
          <p14:tracePt t="50892" x="4387850" y="4743450"/>
          <p14:tracePt t="50900" x="4359275" y="4743450"/>
          <p14:tracePt t="50906" x="4348163" y="4743450"/>
          <p14:tracePt t="50914" x="4319588" y="4743450"/>
          <p14:tracePt t="50920" x="4289425" y="4743450"/>
          <p14:tracePt t="50927" x="4254500" y="4733925"/>
          <p14:tracePt t="50934" x="4224338" y="4729163"/>
          <p14:tracePt t="50940" x="4194175" y="4719638"/>
          <p14:tracePt t="50947" x="4175125" y="4703763"/>
          <p14:tracePt t="50956" x="4149725" y="4699000"/>
          <p14:tracePt t="50971" x="4100513" y="4675188"/>
          <p14:tracePt t="50974" x="4075113" y="4668838"/>
          <p14:tracePt t="50981" x="4060825" y="4659313"/>
          <p14:tracePt t="50989" x="4051300" y="4654550"/>
          <p14:tracePt t="50995" x="4035425" y="4649788"/>
          <p14:tracePt t="51003" x="4021138" y="4640263"/>
          <p14:tracePt t="51008" x="4016375" y="4635500"/>
          <p14:tracePt t="51015" x="4011613" y="4624388"/>
          <p14:tracePt t="51022" x="3995738" y="4624388"/>
          <p14:tracePt t="51029" x="3990975" y="4610100"/>
          <p14:tracePt t="51036" x="3986213" y="4610100"/>
          <p14:tracePt t="51043" x="3976688" y="4595813"/>
          <p14:tracePt t="51050" x="3971925" y="4589463"/>
          <p14:tracePt t="51057" x="3971925" y="4584700"/>
          <p14:tracePt t="51064" x="3967163" y="4575175"/>
          <p14:tracePt t="51071" x="3960813" y="4565650"/>
          <p14:tracePt t="51076" x="3960813" y="4560888"/>
          <p14:tracePt t="51083" x="3956050" y="4549775"/>
          <p14:tracePt t="51090" x="3946525" y="4535488"/>
          <p14:tracePt t="51096" x="3946525" y="4525963"/>
          <p14:tracePt t="51105" x="3946525" y="4510088"/>
          <p14:tracePt t="51111" x="3946525" y="4495800"/>
          <p14:tracePt t="51118" x="3946525" y="4476750"/>
          <p14:tracePt t="51125" x="3946525" y="4456113"/>
          <p14:tracePt t="51131" x="3946525" y="4441825"/>
          <p14:tracePt t="51139" x="3946525" y="4430713"/>
          <p14:tracePt t="51145" x="3946525" y="4416425"/>
          <p14:tracePt t="51154" x="3951288" y="4402138"/>
          <p14:tracePt t="51158" x="3956050" y="4391025"/>
          <p14:tracePt t="51166" x="3956050" y="4376738"/>
          <p14:tracePt t="51173" x="3960813" y="4362450"/>
          <p14:tracePt t="51180" x="3971925" y="4351338"/>
          <p14:tracePt t="51186" x="3971925" y="4346575"/>
          <p14:tracePt t="51192" x="3976688" y="4337050"/>
          <p14:tracePt t="51200" x="3981450" y="4327525"/>
          <p14:tracePt t="51206" x="3995738" y="4322763"/>
          <p14:tracePt t="51213" x="4000500" y="4311650"/>
          <p14:tracePt t="51221" x="4006850" y="4306888"/>
          <p14:tracePt t="51227" x="4021138" y="4297363"/>
          <p14:tracePt t="51233" x="4030663" y="4287838"/>
          <p14:tracePt t="51240" x="4046538" y="4283075"/>
          <p14:tracePt t="51248" x="4060825" y="4278313"/>
          <p14:tracePt t="51257" x="4075113" y="4267200"/>
          <p14:tracePt t="51261" x="4079875" y="4267200"/>
          <p14:tracePt t="51268" x="4086225" y="4262438"/>
          <p14:tracePt t="51275" x="4095750" y="4257675"/>
          <p14:tracePt t="51281" x="4110038" y="4257675"/>
          <p14:tracePt t="51289" x="4125913" y="4248150"/>
          <p14:tracePt t="51295" x="4135438" y="4248150"/>
          <p14:tracePt t="51304" x="4159250" y="4248150"/>
          <p14:tracePt t="51308" x="4179888" y="4248150"/>
          <p14:tracePt t="51316" x="4194175" y="4243388"/>
          <p14:tracePt t="51323" x="4205288" y="4243388"/>
          <p14:tracePt t="51330" x="4219575" y="4243388"/>
          <p14:tracePt t="51336" x="4229100" y="4243388"/>
          <p14:tracePt t="51343" x="4233863" y="4243388"/>
          <p14:tracePt t="51349" x="4249738" y="4243388"/>
          <p14:tracePt t="51357" x="4259263" y="4243388"/>
          <p14:tracePt t="51363" x="4268788" y="4243388"/>
          <p14:tracePt t="51371" x="4279900" y="4243388"/>
          <p14:tracePt t="51377" x="4294188" y="4252913"/>
          <p14:tracePt t="51387" x="4303713" y="4252913"/>
          <p14:tracePt t="51390" x="4308475" y="4257675"/>
          <p14:tracePt t="51397" x="4324350" y="4262438"/>
          <p14:tracePt t="51405" x="4338638" y="4262438"/>
          <p14:tracePt t="51411" x="4343400" y="4267200"/>
          <p14:tracePt t="51420" x="4352925" y="4278313"/>
          <p14:tracePt t="51423" x="4368800" y="4278313"/>
          <p14:tracePt t="51431" x="4378325" y="4283075"/>
          <p14:tracePt t="51439" x="4392613" y="4287838"/>
          <p14:tracePt t="51445" x="4408488" y="4297363"/>
          <p14:tracePt t="51453" x="4422775" y="4302125"/>
          <p14:tracePt t="51460" x="4427538" y="4306888"/>
          <p14:tracePt t="51465" x="4432300" y="4311650"/>
          <p14:tracePt t="51473" x="4443413" y="4322763"/>
          <p14:tracePt t="51479" x="4452938" y="4332288"/>
          <p14:tracePt t="51487" x="4457700" y="4337050"/>
          <p14:tracePt t="51494" x="4462463" y="4346575"/>
          <p14:tracePt t="51499" x="4467225" y="4351338"/>
          <p14:tracePt t="51507" x="4467225" y="4357688"/>
          <p14:tracePt t="51513" x="4471988" y="4362450"/>
          <p14:tracePt t="51522" x="4478338" y="4367213"/>
          <p14:tracePt t="51528" x="4478338" y="4376738"/>
          <p14:tracePt t="51535" x="4487863" y="4386263"/>
          <p14:tracePt t="51540" x="4492625" y="4391025"/>
          <p14:tracePt t="51547" x="4492625" y="4402138"/>
          <p14:tracePt t="51555" x="4497388" y="4416425"/>
          <p14:tracePt t="51561" x="4502150" y="4421188"/>
          <p14:tracePt t="51570" x="4502150" y="4430713"/>
          <p14:tracePt t="51576" x="4511675" y="4446588"/>
          <p14:tracePt t="51582" x="4518025" y="4460875"/>
          <p14:tracePt t="51589" x="4518025" y="4465638"/>
          <p14:tracePt t="51596" x="4522788" y="4481513"/>
          <p14:tracePt t="51603" x="4522788" y="4486275"/>
          <p14:tracePt t="51610" x="4522788" y="4491038"/>
          <p14:tracePt t="51615" x="4522788" y="4500563"/>
          <p14:tracePt t="51629" x="4522788" y="4505325"/>
          <p14:tracePt t="51636" x="4522788" y="4516438"/>
          <p14:tracePt t="51651" x="4522788" y="4521200"/>
          <p14:tracePt t="51657" x="4522788" y="4525963"/>
          <p14:tracePt t="51671" x="4522788" y="4530725"/>
          <p14:tracePt t="51718" x="4522788" y="4535488"/>
          <p14:tracePt t="51773" x="4527550" y="4535488"/>
          <p14:tracePt t="53016" x="4541838" y="4549775"/>
          <p14:tracePt t="53021" x="4562475" y="4565650"/>
          <p14:tracePt t="53029" x="4586288" y="4579938"/>
          <p14:tracePt t="53038" x="4602163" y="4589463"/>
          <p14:tracePt t="53042" x="4621213" y="4605338"/>
          <p14:tracePt t="53050" x="4646613" y="4614863"/>
          <p14:tracePt t="53057" x="4656138" y="4619625"/>
          <p14:tracePt t="53062" x="4665663" y="4624388"/>
          <p14:tracePt t="53070" x="4672013" y="4640263"/>
          <p14:tracePt t="53076" x="4676775" y="4654550"/>
          <p14:tracePt t="53083" x="4681538" y="4659313"/>
          <p14:tracePt t="53092" x="4681538" y="4664075"/>
          <p14:tracePt t="53097" x="4681538" y="4675188"/>
          <p14:tracePt t="53110" x="4681538" y="4689475"/>
          <p14:tracePt t="53118" x="4681538" y="4694238"/>
          <p14:tracePt t="53125" x="4681538" y="4703763"/>
          <p14:tracePt t="53131" x="4681538" y="4729163"/>
          <p14:tracePt t="53138" x="4672013" y="4743450"/>
          <p14:tracePt t="53144" x="4660900" y="4754563"/>
          <p14:tracePt t="53151" x="4651375" y="4768850"/>
          <p14:tracePt t="53158" x="4632325" y="4783138"/>
          <p14:tracePt t="53165" x="4616450" y="4799013"/>
          <p14:tracePt t="53173" x="4586288" y="4813300"/>
          <p14:tracePt t="53178" x="4562475" y="4822825"/>
          <p14:tracePt t="53187" x="4532313" y="4829175"/>
          <p14:tracePt t="53192" x="4511675" y="4843463"/>
          <p14:tracePt t="53199" x="4478338" y="4852988"/>
          <p14:tracePt t="53206" x="4448175" y="4857750"/>
          <p14:tracePt t="53213" x="4427538" y="4857750"/>
          <p14:tracePt t="53221" x="4408488" y="4857750"/>
          <p14:tracePt t="53226" x="4383088" y="4857750"/>
          <p14:tracePt t="53233" x="4364038" y="4848225"/>
          <p14:tracePt t="53241" x="4329113" y="4833938"/>
          <p14:tracePt t="53248" x="4298950" y="4818063"/>
          <p14:tracePt t="53254" x="4273550" y="4803775"/>
          <p14:tracePt t="53260" x="4254500" y="4787900"/>
          <p14:tracePt t="53267" x="4229100" y="4773613"/>
          <p14:tracePt t="53274" x="4210050" y="4759325"/>
          <p14:tracePt t="53281" x="4194175" y="4743450"/>
          <p14:tracePt t="53290" x="4179888" y="4738688"/>
          <p14:tracePt t="53294" x="4170363" y="4729163"/>
          <p14:tracePt t="53302" x="4144963" y="4714875"/>
          <p14:tracePt t="53308" x="4125913" y="4708525"/>
          <p14:tracePt t="53315" x="4110038" y="4694238"/>
          <p14:tracePt t="53324" x="4086225" y="4679950"/>
          <p14:tracePt t="53329" x="4065588" y="4675188"/>
          <p14:tracePt t="53335" x="4051300" y="4659313"/>
          <p14:tracePt t="53342" x="4035425" y="4649788"/>
          <p14:tracePt t="53349" x="4016375" y="4645025"/>
          <p14:tracePt t="53357" x="4000500" y="4640263"/>
          <p14:tracePt t="53363" x="3990975" y="4629150"/>
          <p14:tracePt t="53371" x="3976688" y="4624388"/>
          <p14:tracePt t="53377" x="3960813" y="4614863"/>
          <p14:tracePt t="53384" x="3956050" y="4610100"/>
          <p14:tracePt t="53391" x="3941763" y="4600575"/>
          <p14:tracePt t="53397" x="3932238" y="4584700"/>
          <p14:tracePt t="53404" x="3921125" y="4570413"/>
          <p14:tracePt t="53410" x="3916363" y="4549775"/>
          <p14:tracePt t="53417" x="3902075" y="4525963"/>
          <p14:tracePt t="53424" x="3892550" y="4516438"/>
          <p14:tracePt t="53432" x="3886200" y="4491038"/>
          <p14:tracePt t="53440" x="3886200" y="4470400"/>
          <p14:tracePt t="53446" x="3886200" y="4441825"/>
          <p14:tracePt t="53452" x="3886200" y="4421188"/>
          <p14:tracePt t="53458" x="3886200" y="4386263"/>
          <p14:tracePt t="53465" x="3897313" y="4367213"/>
          <p14:tracePt t="53473" x="3902075" y="4346575"/>
          <p14:tracePt t="53479" x="3911600" y="4322763"/>
          <p14:tracePt t="53486" x="3916363" y="4311650"/>
          <p14:tracePt t="53492" x="3925888" y="4297363"/>
          <p14:tracePt t="53499" x="3941763" y="4271963"/>
          <p14:tracePt t="53507" x="3946525" y="4262438"/>
          <p14:tracePt t="53513" x="3951288" y="4248150"/>
          <p14:tracePt t="53521" x="3967163" y="4232275"/>
          <p14:tracePt t="53527" x="3971925" y="4227513"/>
          <p14:tracePt t="53533" x="3981450" y="4213225"/>
          <p14:tracePt t="53540" x="3990975" y="4208463"/>
          <p14:tracePt t="53547" x="4006850" y="4203700"/>
          <p14:tracePt t="53556" x="4011613" y="4187825"/>
          <p14:tracePt t="53562" x="4025900" y="4173538"/>
          <p14:tracePt t="53568" x="4051300" y="4159250"/>
          <p14:tracePt t="53575" x="4065588" y="4143375"/>
          <p14:tracePt t="53582" x="4095750" y="4129088"/>
          <p14:tracePt t="53589" x="4110038" y="4113213"/>
          <p14:tracePt t="53595" x="4130675" y="4098925"/>
          <p14:tracePt t="53603" x="4154488" y="4094163"/>
          <p14:tracePt t="53608" x="4165600" y="4084638"/>
          <p14:tracePt t="53615" x="4189413" y="4078288"/>
          <p14:tracePt t="53624" x="4210050" y="4068763"/>
          <p14:tracePt t="53629" x="4224338" y="4064000"/>
          <p14:tracePt t="53638" x="4233863" y="4064000"/>
          <p14:tracePt t="53643" x="4244975" y="4064000"/>
          <p14:tracePt t="53650" x="4249738" y="4064000"/>
          <p14:tracePt t="53657" x="4259263" y="4064000"/>
          <p14:tracePt t="53671" x="4273550" y="4064000"/>
          <p14:tracePt t="53677" x="4279900" y="4064000"/>
          <p14:tracePt t="53683" x="4284663" y="4068763"/>
          <p14:tracePt t="53691" x="4294188" y="4068763"/>
          <p14:tracePt t="53698" x="4308475" y="4084638"/>
          <p14:tracePt t="53704" x="4313238" y="4089400"/>
          <p14:tracePt t="53711" x="4324350" y="4094163"/>
          <p14:tracePt t="53720" x="4333875" y="4108450"/>
          <p14:tracePt t="53724" x="4348163" y="4124325"/>
          <p14:tracePt t="53731" x="4352925" y="4143375"/>
          <p14:tracePt t="53740" x="4368800" y="4159250"/>
          <p14:tracePt t="53745" x="4378325" y="4173538"/>
          <p14:tracePt t="53753" x="4387850" y="4187825"/>
          <p14:tracePt t="53758" x="4403725" y="4203700"/>
          <p14:tracePt t="53765" x="4418013" y="4213225"/>
          <p14:tracePt t="53773" x="4432300" y="4227513"/>
          <p14:tracePt t="53780" x="4448175" y="4243388"/>
          <p14:tracePt t="53788" x="4462463" y="4257675"/>
          <p14:tracePt t="53793" x="4471988" y="4262438"/>
          <p14:tracePt t="53799" x="4487863" y="4278313"/>
          <p14:tracePt t="53806" x="4497388" y="4292600"/>
          <p14:tracePt t="53813" x="4511675" y="4311650"/>
          <p14:tracePt t="53821" x="4532313" y="4337050"/>
          <p14:tracePt t="53827" x="4546600" y="4357688"/>
          <p14:tracePt t="53835" x="4581525" y="4391025"/>
          <p14:tracePt t="53841" x="4602163" y="4437063"/>
          <p14:tracePt t="53848" x="4625975" y="4470400"/>
          <p14:tracePt t="53856" x="4641850" y="4505325"/>
          <p14:tracePt t="53861" x="4651375" y="4525963"/>
          <p14:tracePt t="53868" x="4660900" y="4540250"/>
          <p14:tracePt t="53875" x="4660900" y="4560888"/>
          <p14:tracePt t="53881" x="4660900" y="4565650"/>
          <p14:tracePt t="53890" x="4660900" y="4575175"/>
          <p14:tracePt t="53895" x="4660900" y="4579938"/>
          <p14:tracePt t="53910" x="4660900" y="4584700"/>
          <p14:tracePt t="53916" x="4660900" y="4589463"/>
          <p14:tracePt t="53930" x="4660900" y="4595813"/>
          <p14:tracePt t="53943" x="4660900" y="4600575"/>
          <p14:tracePt t="53957" x="4660900" y="4605338"/>
          <p14:tracePt t="53964" x="4660900" y="4614863"/>
          <p14:tracePt t="53978" x="4660900" y="4619625"/>
          <p14:tracePt t="53985" x="4660900" y="4629150"/>
          <p14:tracePt t="53991" x="4660900" y="4635500"/>
          <p14:tracePt t="53997" x="4656138" y="4640263"/>
          <p14:tracePt t="54004" x="4656138" y="4654550"/>
          <p14:tracePt t="54011" x="4651375" y="4659313"/>
          <p14:tracePt t="54018" x="4646613" y="4664075"/>
          <p14:tracePt t="54026" x="4632325" y="4679950"/>
          <p14:tracePt t="54031" x="4625975" y="4689475"/>
          <p14:tracePt t="54039" x="4621213" y="4699000"/>
          <p14:tracePt t="54046" x="4606925" y="4703763"/>
          <p14:tracePt t="54054" x="4602163" y="4719638"/>
          <p14:tracePt t="54059" x="4597400" y="4724400"/>
          <p14:tracePt t="54066" x="4597400" y="4729163"/>
          <p14:tracePt t="54073" x="4592638" y="4733925"/>
          <p14:tracePt t="54079" x="4586288" y="4738688"/>
          <p14:tracePt t="54094" x="4576763" y="4743450"/>
          <p14:tracePt t="54100" x="4572000" y="4748213"/>
          <p14:tracePt t="54114" x="4567238" y="4754563"/>
          <p14:tracePt t="54122" x="4562475" y="4764088"/>
          <p14:tracePt t="54127" x="4546600" y="4768850"/>
          <p14:tracePt t="54134" x="4537075" y="4773613"/>
          <p14:tracePt t="54142" x="4522788" y="4783138"/>
          <p14:tracePt t="54147" x="4506913" y="4787900"/>
          <p14:tracePt t="54155" x="4497388" y="4787900"/>
          <p14:tracePt t="54161" x="4483100" y="4787900"/>
          <p14:tracePt t="54168" x="4471988" y="4787900"/>
          <p14:tracePt t="54176" x="4457700" y="4787900"/>
          <p14:tracePt t="54183" x="4443413" y="4787900"/>
          <p14:tracePt t="54189" x="4432300" y="4787900"/>
          <p14:tracePt t="54195" x="4427538" y="4787900"/>
          <p14:tracePt t="54202" x="4413250" y="4787900"/>
          <p14:tracePt t="54209" x="4403725" y="4787900"/>
          <p14:tracePt t="54216" x="4387850" y="4787900"/>
          <p14:tracePt t="54224" x="4368800" y="4778375"/>
          <p14:tracePt t="54229" x="4338638" y="4768850"/>
          <p14:tracePt t="54238" x="4313238" y="4754563"/>
          <p14:tracePt t="54244" x="4294188" y="4738688"/>
          <p14:tracePt t="54250" x="4268788" y="4724400"/>
          <p14:tracePt t="54258" x="4249738" y="4708525"/>
          <p14:tracePt t="54263" x="4233863" y="4703763"/>
          <p14:tracePt t="54271" x="4210050" y="4689475"/>
          <p14:tracePt t="54277" x="4189413" y="4684713"/>
          <p14:tracePt t="54284" x="4175125" y="4675188"/>
          <p14:tracePt t="54291" x="4159250" y="4659313"/>
          <p14:tracePt t="54298" x="4149725" y="4659313"/>
          <p14:tracePt t="54305" x="4135438" y="4649788"/>
          <p14:tracePt t="54311" x="4119563" y="4640263"/>
          <p14:tracePt t="54319" x="4114800" y="4635500"/>
          <p14:tracePt t="54325" x="4110038" y="4629150"/>
          <p14:tracePt t="54332" x="4100513" y="4624388"/>
          <p14:tracePt t="54340" x="4090988" y="4619625"/>
          <p14:tracePt t="54345" x="4086225" y="4610100"/>
          <p14:tracePt t="54353" x="4075113" y="4600575"/>
          <p14:tracePt t="54359" x="4070350" y="4595813"/>
          <p14:tracePt t="54367" x="4060825" y="4595813"/>
          <p14:tracePt t="54374" x="4051300" y="4579938"/>
          <p14:tracePt t="54380" x="4046538" y="4565650"/>
          <p14:tracePt t="54388" x="4035425" y="4560888"/>
          <p14:tracePt t="54393" x="4030663" y="4549775"/>
          <p14:tracePt t="54400" x="4025900" y="4535488"/>
          <p14:tracePt t="54408" x="4011613" y="4516438"/>
          <p14:tracePt t="54414" x="4011613" y="4500563"/>
          <p14:tracePt t="54422" x="4000500" y="4486275"/>
          <p14:tracePt t="54427" x="3995738" y="4465638"/>
          <p14:tracePt t="54434" x="3986213" y="4441825"/>
          <p14:tracePt t="54442" x="3981450" y="4430713"/>
          <p14:tracePt t="54448" x="3981450" y="4406900"/>
          <p14:tracePt t="54456" x="3976688" y="4397375"/>
          <p14:tracePt t="54461" x="3976688" y="4381500"/>
          <p14:tracePt t="54468" x="3976688" y="4371975"/>
          <p14:tracePt t="54475" x="3976688" y="4362450"/>
          <p14:tracePt t="54482" x="3976688" y="4351338"/>
          <p14:tracePt t="54496" x="3976688" y="4346575"/>
          <p14:tracePt t="54502" x="3976688" y="4341813"/>
          <p14:tracePt t="54509" x="3976688" y="4327525"/>
          <p14:tracePt t="54524" x="3976688" y="4322763"/>
          <p14:tracePt t="54530" x="3981450" y="4318000"/>
          <p14:tracePt t="54539" x="3986213" y="4311650"/>
          <p14:tracePt t="54543" x="4000500" y="4306888"/>
          <p14:tracePt t="54550" x="4006850" y="4292600"/>
          <p14:tracePt t="54558" x="4011613" y="4278313"/>
          <p14:tracePt t="54564" x="4025900" y="4262438"/>
          <p14:tracePt t="54571" x="4040188" y="4257675"/>
          <p14:tracePt t="54577" x="4056063" y="4252913"/>
          <p14:tracePt t="54584" x="4056063" y="4238625"/>
          <p14:tracePt t="54592" x="4065588" y="4238625"/>
          <p14:tracePt t="54598" x="4065588" y="4227513"/>
          <p14:tracePt t="54606" x="4079875" y="4227513"/>
          <p14:tracePt t="54612" x="4086225" y="4217988"/>
          <p14:tracePt t="54618" x="4090988" y="4213225"/>
          <p14:tracePt t="54625" x="4105275" y="4213225"/>
          <p14:tracePt t="54632" x="4114800" y="4208463"/>
          <p14:tracePt t="54640" x="4130675" y="4203700"/>
          <p14:tracePt t="54646" x="4144963" y="4203700"/>
          <p14:tracePt t="54652" x="4165600" y="4192588"/>
          <p14:tracePt t="54659" x="4184650" y="4187825"/>
          <p14:tracePt t="54666" x="4198938" y="4187825"/>
          <p14:tracePt t="54673" x="4219575" y="4178300"/>
          <p14:tracePt t="54680" x="4244975" y="4178300"/>
          <p14:tracePt t="54687" x="4254500" y="4178300"/>
          <p14:tracePt t="54693" x="4268788" y="4178300"/>
          <p14:tracePt t="54700" x="4279900" y="4178300"/>
          <p14:tracePt t="54707" x="4294188" y="4178300"/>
          <p14:tracePt t="54714" x="4313238" y="4178300"/>
          <p14:tracePt t="54721" x="4329113" y="4183063"/>
          <p14:tracePt t="54728" x="4338638" y="4183063"/>
          <p14:tracePt t="54734" x="4352925" y="4183063"/>
          <p14:tracePt t="54741" x="4368800" y="4187825"/>
          <p14:tracePt t="54748" x="4387850" y="4192588"/>
          <p14:tracePt t="54756" x="4403725" y="4203700"/>
          <p14:tracePt t="54762" x="4418013" y="4208463"/>
          <p14:tracePt t="54769" x="4427538" y="4222750"/>
          <p14:tracePt t="54775" x="4452938" y="4227513"/>
          <p14:tracePt t="54782" x="4462463" y="4238625"/>
          <p14:tracePt t="54790" x="4478338" y="4243388"/>
          <p14:tracePt t="54796" x="4483100" y="4248150"/>
          <p14:tracePt t="54804" x="4497388" y="4248150"/>
          <p14:tracePt t="54809" x="4511675" y="4262438"/>
          <p14:tracePt t="54816" x="4518025" y="4262438"/>
          <p14:tracePt t="54824" x="4522788" y="4267200"/>
          <p14:tracePt t="54830" x="4522788" y="4271963"/>
          <p14:tracePt t="54837" x="4532313" y="4283075"/>
          <p14:tracePt t="54844" x="4532313" y="4287838"/>
          <p14:tracePt t="54850" x="4546600" y="4292600"/>
          <p14:tracePt t="54858" x="4546600" y="4297363"/>
          <p14:tracePt t="54864" x="4557713" y="4302125"/>
          <p14:tracePt t="54871" x="4557713" y="4311650"/>
          <p14:tracePt t="54878" x="4567238" y="4318000"/>
          <p14:tracePt t="54884" x="4572000" y="4322763"/>
          <p14:tracePt t="54891" x="4572000" y="4332288"/>
          <p14:tracePt t="54898" x="4576763" y="4346575"/>
          <p14:tracePt t="54906" x="4581525" y="4362450"/>
          <p14:tracePt t="54912" x="4581525" y="4371975"/>
          <p14:tracePt t="54919" x="4597400" y="4397375"/>
          <p14:tracePt t="54925" x="4597400" y="4416425"/>
          <p14:tracePt t="54932" x="4606925" y="4421188"/>
          <p14:tracePt t="54956" x="4625975" y="4500563"/>
          <p14:tracePt t="54960" x="4625975" y="4516438"/>
          <p14:tracePt t="54965" x="4625975" y="4525963"/>
          <p14:tracePt t="54974" x="4625975" y="4540250"/>
          <p14:tracePt t="54980" x="4625975" y="4549775"/>
          <p14:tracePt t="54987" x="4625975" y="4560888"/>
          <p14:tracePt t="54994" x="4625975" y="4565650"/>
          <p14:tracePt t="55000" x="4625975" y="4575175"/>
          <p14:tracePt t="55007" x="4625975" y="4579938"/>
          <p14:tracePt t="55014" x="4625975" y="4584700"/>
          <p14:tracePt t="55022" x="4625975" y="4600575"/>
          <p14:tracePt t="55028" x="4616450" y="4614863"/>
          <p14:tracePt t="55035" x="4616450" y="4624388"/>
          <p14:tracePt t="55041" x="4611688" y="4640263"/>
          <p14:tracePt t="55048" x="4606925" y="4654550"/>
          <p14:tracePt t="55056" x="4606925" y="4659313"/>
          <p14:tracePt t="55062" x="4597400" y="4668838"/>
          <p14:tracePt t="55069" x="4592638" y="4684713"/>
          <p14:tracePt t="55076" x="4592638" y="4689475"/>
          <p14:tracePt t="55082" x="4586288" y="4694238"/>
          <p14:tracePt t="55091" x="4581525" y="4694238"/>
          <p14:tracePt t="55096" x="4581525" y="4699000"/>
          <p14:tracePt t="55104" x="4576763" y="4708525"/>
          <p14:tracePt t="55110" x="4567238" y="4708525"/>
          <p14:tracePt t="55117" x="4567238" y="4719638"/>
          <p14:tracePt t="55124" x="4557713" y="4724400"/>
          <p14:tracePt t="55130" x="4551363" y="4729163"/>
          <p14:tracePt t="55139" x="4541838" y="4743450"/>
          <p14:tracePt t="55145" x="4537075" y="4759325"/>
          <p14:tracePt t="55151" x="4532313" y="4764088"/>
          <p14:tracePt t="55158" x="4527550" y="4768850"/>
          <p14:tracePt t="55164" x="4511675" y="4783138"/>
          <p14:tracePt t="55172" x="4497388" y="4794250"/>
          <p14:tracePt t="55178" x="4483100" y="4803775"/>
          <p14:tracePt t="55184" x="4478338" y="4808538"/>
          <p14:tracePt t="55192" x="4467225" y="4818063"/>
          <p14:tracePt t="55198" x="4462463" y="4818063"/>
          <p14:tracePt t="55205" x="4457700" y="4829175"/>
          <p14:tracePt t="55212" x="4443413" y="4833938"/>
          <p14:tracePt t="55219" x="4438650" y="4833938"/>
          <p14:tracePt t="55226" x="4432300" y="4838700"/>
          <p14:tracePt t="55233" x="4418013" y="4838700"/>
          <p14:tracePt t="55240" x="4408488" y="4838700"/>
          <p14:tracePt t="55246" x="4403725" y="4838700"/>
          <p14:tracePt t="55255" x="4387850" y="4838700"/>
          <p14:tracePt t="55260" x="4378325" y="4838700"/>
          <p14:tracePt t="55267" x="4364038" y="4838700"/>
          <p14:tracePt t="55275" x="4343400" y="4838700"/>
          <p14:tracePt t="55280" x="4329113" y="4838700"/>
          <p14:tracePt t="55289" x="4313238" y="4829175"/>
          <p14:tracePt t="55295" x="4294188" y="4822825"/>
          <p14:tracePt t="55301" x="4273550" y="4822825"/>
          <p14:tracePt t="55309" x="4259263" y="4813300"/>
          <p14:tracePt t="55314" x="4238625" y="4808538"/>
          <p14:tracePt t="55322" x="4214813" y="4794250"/>
          <p14:tracePt t="55328" x="4194175" y="4783138"/>
          <p14:tracePt t="55335" x="4170363" y="4778375"/>
          <p14:tracePt t="55342" x="4154488" y="4764088"/>
          <p14:tracePt t="55349" x="4144963" y="4759325"/>
          <p14:tracePt t="55355" x="4130675" y="4743450"/>
          <p14:tracePt t="55362" x="4125913" y="4729163"/>
          <p14:tracePt t="55368" x="4114800" y="4714875"/>
          <p14:tracePt t="55376" x="4100513" y="4703763"/>
          <p14:tracePt t="55384" x="4095750" y="4694238"/>
          <p14:tracePt t="55391" x="4090988" y="4684713"/>
          <p14:tracePt t="55396" x="4086225" y="4668838"/>
          <p14:tracePt t="55405" x="4075113" y="4654550"/>
          <p14:tracePt t="55411" x="4075113" y="4645025"/>
          <p14:tracePt t="55417" x="4070350" y="4629150"/>
          <p14:tracePt t="55425" x="4060825" y="4614863"/>
          <p14:tracePt t="55431" x="4060825" y="4610100"/>
          <p14:tracePt t="55440" x="4051300" y="4600575"/>
          <p14:tracePt t="55444" x="4051300" y="4595813"/>
          <p14:tracePt t="55452" x="4046538" y="4579938"/>
          <p14:tracePt t="55458" x="4040188" y="4575175"/>
          <p14:tracePt t="55465" x="4025900" y="4560888"/>
          <p14:tracePt t="55471" x="4025900" y="4549775"/>
          <p14:tracePt t="55478" x="4021138" y="4535488"/>
          <p14:tracePt t="55485" x="4011613" y="4530725"/>
          <p14:tracePt t="55493" x="4011613" y="4510088"/>
          <p14:tracePt t="55499" x="4006850" y="4495800"/>
          <p14:tracePt t="55507" x="4000500" y="4491038"/>
          <p14:tracePt t="55513" x="4000500" y="4481513"/>
          <p14:tracePt t="55520" x="4000500" y="4476750"/>
          <p14:tracePt t="55527" x="4000500" y="4460875"/>
          <p14:tracePt t="55533" x="4000500" y="4451350"/>
          <p14:tracePt t="55540" x="4000500" y="4446588"/>
          <p14:tracePt t="55547" x="4000500" y="4437063"/>
          <p14:tracePt t="55553" x="4000500" y="4425950"/>
          <p14:tracePt t="55560" x="4000500" y="4421188"/>
          <p14:tracePt t="55568" x="4000500" y="4416425"/>
          <p14:tracePt t="55575" x="4000500" y="4402138"/>
          <p14:tracePt t="55582" x="4000500" y="4397375"/>
          <p14:tracePt t="55590" x="4000500" y="4391025"/>
          <p14:tracePt t="55594" x="4000500" y="4386263"/>
          <p14:tracePt t="55601" x="4000500" y="4381500"/>
          <p14:tracePt t="55615" x="4000500" y="4376738"/>
          <p14:tracePt t="55623" x="4000500" y="4367213"/>
          <p14:tracePt t="55628" x="4006850" y="4367213"/>
          <p14:tracePt t="55635" x="4006850" y="4362450"/>
          <p14:tracePt t="55643" x="4011613" y="4357688"/>
          <p14:tracePt t="55650" x="4016375" y="4357688"/>
          <p14:tracePt t="55657" x="4016375" y="4351338"/>
          <p14:tracePt t="55663" x="4016375" y="4346575"/>
          <p14:tracePt t="58283" x="3951288" y="4306888"/>
          <p14:tracePt t="58290" x="3836988" y="4252913"/>
          <p14:tracePt t="58298" x="3678238" y="4187825"/>
          <p14:tracePt t="58306" x="3584575" y="4133850"/>
          <p14:tracePt t="58312" x="3449638" y="4054475"/>
          <p14:tracePt t="58317" x="3260725" y="3919538"/>
          <p14:tracePt t="58324" x="3073400" y="3806825"/>
          <p14:tracePt t="58331" x="2959100" y="3711575"/>
          <p14:tracePt t="58338" x="2779713" y="3632200"/>
          <p14:tracePt t="58345" x="2670175" y="3578225"/>
          <p14:tracePt t="58353" x="2546350" y="3517900"/>
          <p14:tracePt t="58360" x="2436813" y="3443288"/>
          <p14:tracePt t="58366" x="2317750" y="3335338"/>
          <p14:tracePt t="58373" x="2184400" y="3186113"/>
          <p14:tracePt t="58379" x="2095500" y="3101975"/>
          <p14:tracePt t="58386" x="1995488" y="3032125"/>
          <p14:tracePt t="58394" x="1911350" y="2957513"/>
          <p14:tracePt t="58400" x="1822450" y="2859088"/>
          <p14:tracePt t="58408" x="1743075" y="2759075"/>
          <p14:tracePt t="58413" x="1677988" y="2659063"/>
          <p14:tracePt t="58420" x="1628775" y="2600325"/>
          <p14:tracePt t="58428" x="1589088" y="2540000"/>
          <p14:tracePt t="58435" x="1528763" y="2476500"/>
          <p14:tracePt t="58441" x="1474788" y="2366963"/>
          <p14:tracePt t="58447" x="1414463" y="2257425"/>
          <p14:tracePt t="58454" x="1374775" y="2149475"/>
          <p14:tracePt t="58461" x="1330325" y="2063750"/>
          <p14:tracePt t="58468" x="1311275" y="1995488"/>
          <p14:tracePt t="58476" x="1265238" y="1885950"/>
          <p14:tracePt t="58481" x="1220788" y="1762125"/>
          <p14:tracePt t="58490" x="1190625" y="1666875"/>
          <p14:tracePt t="58495" x="1171575" y="1608138"/>
          <p14:tracePt t="58503" x="1150938" y="1563688"/>
          <p14:tracePt t="58510" x="1136650" y="1533525"/>
          <p14:tracePt t="58516" x="1122363" y="1498600"/>
          <p14:tracePt t="58523" x="1092200" y="1454150"/>
          <p14:tracePt t="58529" x="1071563" y="1393825"/>
          <p14:tracePt t="58536" x="1057275" y="1339850"/>
          <p14:tracePt t="58544" x="1038225" y="1279525"/>
          <p14:tracePt t="58550" x="1017588" y="1225550"/>
          <p14:tracePt t="58558" x="998538" y="1166813"/>
          <p14:tracePt t="58563" x="987425" y="1120775"/>
          <p14:tracePt t="58570" x="968375" y="1052513"/>
          <p14:tracePt t="58578" x="947738" y="947738"/>
          <p14:tracePt t="58584" x="938213" y="838200"/>
          <p14:tracePt t="58592" x="928688" y="735013"/>
          <p14:tracePt t="58597" x="919163" y="665163"/>
          <p14:tracePt t="58604" x="919163" y="600075"/>
          <p14:tracePt t="58611" x="898525" y="515938"/>
          <p14:tracePt t="58618" x="884238" y="411163"/>
          <p14:tracePt t="58627" x="873125" y="303213"/>
          <p14:tracePt t="58632" x="863600" y="223838"/>
          <p14:tracePt t="58639" x="849313" y="179388"/>
          <p14:tracePt t="58645" x="828675" y="144463"/>
          <p14:tracePt t="58652" x="814388" y="109538"/>
          <p14:tracePt t="58660" x="798513" y="79375"/>
          <p14:tracePt t="58666" x="779463" y="34925"/>
          <p14:tracePt t="58673" x="774700" y="4763"/>
        </p14:tracePtLst>
      </p14:laserTraceLst>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CC27AF-1974-40B3-8B67-9B256914BB83}"/>
              </a:ext>
            </a:extLst>
          </p:cNvPr>
          <p:cNvSpPr>
            <a:spLocks noGrp="1"/>
          </p:cNvSpPr>
          <p:nvPr>
            <p:ph type="title"/>
          </p:nvPr>
        </p:nvSpPr>
        <p:spPr>
          <a:xfrm>
            <a:off x="1249680" y="-304800"/>
            <a:ext cx="9692640" cy="1325562"/>
          </a:xfrm>
        </p:spPr>
        <p:txBody>
          <a:bodyPr/>
          <a:lstStyle/>
          <a:p>
            <a:pPr algn="r"/>
            <a:r>
              <a:rPr lang="fa-IR" sz="3200" b="1" dirty="0">
                <a:latin typeface="Calibri" panose="020F0502020204030204" pitchFamily="34" charset="0"/>
                <a:cs typeface="B Nazanin" panose="00000400000000000000" pitchFamily="2" charset="-78"/>
              </a:rPr>
              <a:t>خدمات دندانپزشکی کودکان</a:t>
            </a:r>
            <a:endParaRPr lang="en-US" sz="3200" b="1" dirty="0">
              <a:latin typeface="Calibri" panose="020F0502020204030204" pitchFamily="34" charset="0"/>
              <a:cs typeface="B Nazanin" panose="00000400000000000000" pitchFamily="2" charset="-78"/>
            </a:endParaRPr>
          </a:p>
        </p:txBody>
      </p:sp>
      <p:sp>
        <p:nvSpPr>
          <p:cNvPr id="3" name="Content Placeholder 2">
            <a:extLst>
              <a:ext uri="{FF2B5EF4-FFF2-40B4-BE49-F238E27FC236}">
                <a16:creationId xmlns:a16="http://schemas.microsoft.com/office/drawing/2014/main" id="{96CD9D5C-E1FE-4314-861A-33E099F9CC65}"/>
              </a:ext>
            </a:extLst>
          </p:cNvPr>
          <p:cNvSpPr>
            <a:spLocks noGrp="1"/>
          </p:cNvSpPr>
          <p:nvPr>
            <p:ph idx="1"/>
          </p:nvPr>
        </p:nvSpPr>
        <p:spPr>
          <a:xfrm>
            <a:off x="2346960" y="1143000"/>
            <a:ext cx="8595360" cy="4351337"/>
          </a:xfrm>
        </p:spPr>
        <p:txBody>
          <a:bodyPr/>
          <a:lstStyle/>
          <a:p>
            <a:pPr algn="r" rtl="1"/>
            <a:r>
              <a:rPr lang="fa-IR" sz="3200" b="1" spc="-50" dirty="0">
                <a:latin typeface="Calibri" panose="020F0502020204030204" pitchFamily="34" charset="0"/>
                <a:ea typeface="+mj-ea"/>
                <a:cs typeface="B Nazanin" panose="00000400000000000000" pitchFamily="2" charset="-78"/>
              </a:rPr>
              <a:t>فیشور سیلانت یا شیار پوش</a:t>
            </a:r>
            <a:endParaRPr lang="en-US" sz="3200" b="1" spc="-50" dirty="0">
              <a:latin typeface="Calibri" panose="020F0502020204030204" pitchFamily="34" charset="0"/>
              <a:ea typeface="+mj-ea"/>
              <a:cs typeface="B Nazanin" panose="00000400000000000000" pitchFamily="2" charset="-78"/>
            </a:endParaRPr>
          </a:p>
        </p:txBody>
      </p:sp>
      <p:sp>
        <p:nvSpPr>
          <p:cNvPr id="4" name="Slide Number Placeholder 3">
            <a:extLst>
              <a:ext uri="{FF2B5EF4-FFF2-40B4-BE49-F238E27FC236}">
                <a16:creationId xmlns:a16="http://schemas.microsoft.com/office/drawing/2014/main" id="{D65F2631-95DD-4D3E-8A6F-650EF0FEBBCA}"/>
              </a:ext>
            </a:extLst>
          </p:cNvPr>
          <p:cNvSpPr>
            <a:spLocks noGrp="1"/>
          </p:cNvSpPr>
          <p:nvPr>
            <p:ph type="sldNum" sz="quarter" idx="12"/>
          </p:nvPr>
        </p:nvSpPr>
        <p:spPr/>
        <p:txBody>
          <a:bodyPr>
            <a:normAutofit/>
          </a:bodyPr>
          <a:lstStyle/>
          <a:p>
            <a:fld id="{2C9A6EC4-CBD9-498F-8F15-635929839343}" type="slidenum">
              <a:rPr lang="en-US" smtClean="0"/>
              <a:t>10</a:t>
            </a:fld>
            <a:endParaRPr lang="en-US" dirty="0"/>
          </a:p>
        </p:txBody>
      </p:sp>
      <p:pic>
        <p:nvPicPr>
          <p:cNvPr id="8" name="Picture 7">
            <a:extLst>
              <a:ext uri="{FF2B5EF4-FFF2-40B4-BE49-F238E27FC236}">
                <a16:creationId xmlns:a16="http://schemas.microsoft.com/office/drawing/2014/main" id="{AF27F50F-CB2A-4EF1-873E-B4F920CA41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1752600"/>
            <a:ext cx="7620000" cy="4286250"/>
          </a:xfrm>
          <a:prstGeom prst="rect">
            <a:avLst/>
          </a:prstGeom>
        </p:spPr>
      </p:pic>
    </p:spTree>
    <p:extLst>
      <p:ext uri="{BB962C8B-B14F-4D97-AF65-F5344CB8AC3E}">
        <p14:creationId xmlns:p14="http://schemas.microsoft.com/office/powerpoint/2010/main" val="3226165082"/>
      </p:ext>
    </p:extLst>
  </p:cSld>
  <p:clrMapOvr>
    <a:masterClrMapping/>
  </p:clrMapOvr>
  <mc:AlternateContent xmlns:mc="http://schemas.openxmlformats.org/markup-compatibility/2006" xmlns:p14="http://schemas.microsoft.com/office/powerpoint/2010/main">
    <mc:Choice Requires="p14">
      <p:transition spd="slow" p14:dur="2000" advTm="33659"/>
    </mc:Choice>
    <mc:Fallback xmlns="">
      <p:transition spd="slow" advTm="33659"/>
    </mc:Fallback>
  </mc:AlternateContent>
  <p:extLst>
    <p:ext uri="{3A86A75C-4F4B-4683-9AE1-C65F6400EC91}">
      <p14:laserTraceLst xmlns:p14="http://schemas.microsoft.com/office/powerpoint/2010/main">
        <p14:tracePtLst>
          <p14:tracePt t="1926" x="4308475" y="1250950"/>
          <p14:tracePt t="1933" x="4284663" y="1400175"/>
          <p14:tracePt t="1940" x="4273550" y="1543050"/>
          <p14:tracePt t="1946" x="4254500" y="1638300"/>
          <p14:tracePt t="1955" x="4238625" y="1860550"/>
          <p14:tracePt t="1961" x="4224338" y="2217738"/>
          <p14:tracePt t="1971" x="4214813" y="2352675"/>
          <p14:tracePt t="1974" x="4214813" y="2709863"/>
          <p14:tracePt t="1981" x="4214813" y="2952750"/>
          <p14:tracePt t="1989" x="4214813" y="3097213"/>
          <p14:tracePt t="1994" x="4224338" y="3459163"/>
          <p14:tracePt t="2001" x="4244975" y="3608388"/>
          <p14:tracePt t="2009" x="4279900" y="3940175"/>
          <p14:tracePt t="2015" x="4294188" y="4271963"/>
          <p14:tracePt t="2023" x="4308475" y="4391025"/>
          <p14:tracePt t="2029" x="4324350" y="4787900"/>
          <p14:tracePt t="2036" x="4333875" y="4987925"/>
          <p14:tracePt t="2042" x="4333875" y="5151438"/>
          <p14:tracePt t="2049" x="4333875" y="5527675"/>
          <p14:tracePt t="2057" x="4359275" y="5681663"/>
          <p14:tracePt t="2063" x="4359275" y="5826125"/>
          <p14:tracePt t="2069" x="4373563" y="6167438"/>
          <p14:tracePt t="2076" x="4383088" y="6288088"/>
          <p14:tracePt t="2083" x="4413250" y="6550025"/>
          <p14:tracePt t="2090" x="4413250" y="6792913"/>
          <p14:tracePt t="3036" x="0" y="0"/>
        </p14:tracePtLst>
        <p14:tracePtLst>
          <p14:tracePt t="20420" x="3435350" y="6777038"/>
          <p14:tracePt t="20666" x="3325813" y="6704013"/>
          <p14:tracePt t="20674" x="3360738" y="6669088"/>
          <p14:tracePt t="20679" x="3386138" y="6634163"/>
          <p14:tracePt t="20687" x="3414713" y="6599238"/>
          <p14:tracePt t="20693" x="3449638" y="6559550"/>
          <p14:tracePt t="20702" x="3489325" y="6515100"/>
          <p14:tracePt t="20707" x="3549650" y="6440488"/>
          <p14:tracePt t="20715" x="3613150" y="6356350"/>
          <p14:tracePt t="20722" x="3678238" y="6267450"/>
          <p14:tracePt t="20728" x="3752850" y="6192838"/>
          <p14:tracePt t="20736" x="3827463" y="6127750"/>
          <p14:tracePt t="20741" x="3902075" y="6069013"/>
          <p14:tracePt t="20749" x="3981450" y="5969000"/>
          <p14:tracePt t="20755" x="4110038" y="5810250"/>
          <p14:tracePt t="20762" x="4184650" y="5711825"/>
          <p14:tracePt t="20770" x="4249738" y="5641975"/>
          <p14:tracePt t="20776" x="4298950" y="5592763"/>
          <p14:tracePt t="20783" x="4343400" y="5553075"/>
          <p14:tracePt t="20789" x="4392613" y="5522913"/>
          <p14:tracePt t="20797" x="4427538" y="5487988"/>
          <p14:tracePt t="20803" x="4462463" y="5453063"/>
          <p14:tracePt t="20810" x="4502150" y="5403850"/>
          <p14:tracePt t="20819" x="4532313" y="5359400"/>
          <p14:tracePt t="20823" x="4567238" y="5324475"/>
          <p14:tracePt t="20831" x="4592638" y="5275263"/>
          <p14:tracePt t="20837" x="4641850" y="5230813"/>
          <p14:tracePt t="20844" x="4681538" y="5180013"/>
          <p14:tracePt t="20852" x="4716463" y="5146675"/>
          <p14:tracePt t="20857" x="4765675" y="5106988"/>
          <p14:tracePt t="20864" x="4830763" y="5021263"/>
          <p14:tracePt t="20871" x="4884738" y="4937125"/>
          <p14:tracePt t="20878" x="4924425" y="4852988"/>
          <p14:tracePt t="20886" x="4954588" y="4794250"/>
          <p14:tracePt t="20892" x="4959350" y="4764088"/>
          <p14:tracePt t="20899" x="4978400" y="4729163"/>
          <p14:tracePt t="20905" x="4978400" y="4714875"/>
          <p14:tracePt t="20912" x="4984750" y="4708525"/>
          <p14:tracePt t="20919" x="4984750" y="4703763"/>
          <p14:tracePt t="20980" x="4978400" y="4703763"/>
          <p14:tracePt t="20988" x="4968875" y="4703763"/>
          <p14:tracePt t="21007" x="4964113" y="4703763"/>
          <p14:tracePt t="21028" x="4959350" y="4699000"/>
          <p14:tracePt t="21042" x="4959350" y="4694238"/>
          <p14:tracePt t="21049" x="4954588" y="4694238"/>
          <p14:tracePt t="21062" x="4949825" y="4679950"/>
          <p14:tracePt t="21076" x="4938713" y="4668838"/>
          <p14:tracePt t="21083" x="4938713" y="4664075"/>
          <p14:tracePt t="21089" x="4938713" y="4654550"/>
          <p14:tracePt t="21096" x="4938713" y="4645025"/>
          <p14:tracePt t="21104" x="4938713" y="4629150"/>
          <p14:tracePt t="21110" x="4938713" y="4619625"/>
          <p14:tracePt t="21118" x="4938713" y="4614863"/>
          <p14:tracePt t="21124" x="4938713" y="4610100"/>
          <p14:tracePt t="21138" x="4933950" y="4600575"/>
          <p14:tracePt t="21178" x="4933950" y="4595813"/>
          <p14:tracePt t="21246" x="4933950" y="4589463"/>
          <p14:tracePt t="21260" x="4933950" y="4584700"/>
          <p14:tracePt t="21267" x="4933950" y="4579938"/>
          <p14:tracePt t="21274" x="4933950" y="4565650"/>
          <p14:tracePt t="21280" x="4945063" y="4560888"/>
          <p14:tracePt t="21287" x="4945063" y="4556125"/>
          <p14:tracePt t="21302" x="4945063" y="4549775"/>
          <p14:tracePt t="21336" x="4949825" y="4549775"/>
          <p14:tracePt t="21342" x="4954588" y="4549775"/>
          <p14:tracePt t="21350" x="4959350" y="4549775"/>
          <p14:tracePt t="21363" x="4964113" y="4549775"/>
          <p14:tracePt t="21370" x="4964113" y="4545013"/>
          <p14:tracePt t="21376" x="4978400" y="4540250"/>
          <p14:tracePt t="21384" x="4984750" y="4540250"/>
          <p14:tracePt t="21390" x="4989513" y="4540250"/>
          <p14:tracePt t="21398" x="4994275" y="4535488"/>
          <p14:tracePt t="21404" x="4999038" y="4535488"/>
          <p14:tracePt t="21410" x="5003800" y="4525963"/>
          <p14:tracePt t="21418" x="5008563" y="4525963"/>
          <p14:tracePt t="21452" x="5018088" y="4525963"/>
          <p14:tracePt t="21473" x="5024438" y="4525963"/>
          <p14:tracePt t="21486" x="5029200" y="4525963"/>
          <p14:tracePt t="21492" x="5038725" y="4525963"/>
          <p14:tracePt t="21501" x="5053013" y="4525963"/>
          <p14:tracePt t="21506" x="5057775" y="4525963"/>
          <p14:tracePt t="21514" x="5068888" y="4525963"/>
          <p14:tracePt t="21520" x="5078413" y="4525963"/>
          <p14:tracePt t="21526" x="5083175" y="4525963"/>
          <p14:tracePt t="21535" x="5092700" y="4525963"/>
          <p14:tracePt t="21541" x="5097463" y="4530725"/>
          <p14:tracePt t="21546" x="5103813" y="4530725"/>
          <p14:tracePt t="21554" x="5118100" y="4530725"/>
          <p14:tracePt t="21560" x="5132388" y="4535488"/>
          <p14:tracePt t="21568" x="5143500" y="4535488"/>
          <p14:tracePt t="21574" x="5148263" y="4535488"/>
          <p14:tracePt t="21582" x="5153025" y="4535488"/>
          <p14:tracePt t="21588" x="5167313" y="4535488"/>
          <p14:tracePt t="21595" x="5172075" y="4535488"/>
          <p14:tracePt t="21602" x="5176838" y="4535488"/>
          <p14:tracePt t="21608" x="5187950" y="4535488"/>
          <p14:tracePt t="21616" x="5202238" y="4535488"/>
          <p14:tracePt t="21622" x="5207000" y="4535488"/>
          <p14:tracePt t="21629" x="5222875" y="4535488"/>
          <p14:tracePt t="21636" x="5227638" y="4535488"/>
          <p14:tracePt t="21642" x="5237163" y="4535488"/>
          <p14:tracePt t="21652" x="5251450" y="4535488"/>
          <p14:tracePt t="21656" x="5262563" y="4535488"/>
          <p14:tracePt t="21664" x="5276850" y="4535488"/>
          <p14:tracePt t="21671" x="5286375" y="4535488"/>
          <p14:tracePt t="21676" x="5302250" y="4540250"/>
          <p14:tracePt t="21684" x="5316538" y="4540250"/>
          <p14:tracePt t="21690" x="5326063" y="4540250"/>
          <p14:tracePt t="21696" x="5341938" y="4540250"/>
          <p14:tracePt t="21704" x="5356225" y="4549775"/>
          <p14:tracePt t="21711" x="5365750" y="4549775"/>
          <p14:tracePt t="21718" x="5381625" y="4549775"/>
          <p14:tracePt t="21724" x="5386388" y="4556125"/>
          <p14:tracePt t="21732" x="5395913" y="4556125"/>
          <p14:tracePt t="21738" x="5400675" y="4560888"/>
          <p14:tracePt t="21745" x="5416550" y="4560888"/>
          <p14:tracePt t="21752" x="5430838" y="4565650"/>
          <p14:tracePt t="21759" x="5435600" y="4565650"/>
          <p14:tracePt t="21766" x="5440363" y="4570413"/>
          <p14:tracePt t="21772" x="5449888" y="4570413"/>
          <p14:tracePt t="21779" x="5456238" y="4570413"/>
          <p14:tracePt t="21786" x="5461000" y="4570413"/>
          <p14:tracePt t="21792" x="5475288" y="4570413"/>
          <p14:tracePt t="21802" x="5480050" y="4570413"/>
          <p14:tracePt t="21806" x="5484813" y="4570413"/>
          <p14:tracePt t="21812" x="5491163" y="4570413"/>
          <p14:tracePt t="21820" x="5495925" y="4570413"/>
          <p14:tracePt t="21826" x="5510213" y="4570413"/>
          <p14:tracePt t="21835" x="5514975" y="4570413"/>
          <p14:tracePt t="21839" x="5530850" y="4565650"/>
          <p14:tracePt t="21846" x="5540375" y="4565650"/>
          <p14:tracePt t="21854" x="5554663" y="4549775"/>
          <p14:tracePt t="21861" x="5575300" y="4549775"/>
          <p14:tracePt t="21868" x="5589588" y="4535488"/>
          <p14:tracePt t="21874" x="5603875" y="4530725"/>
          <p14:tracePt t="21880" x="5619750" y="4516438"/>
          <p14:tracePt t="21888" x="5629275" y="4510088"/>
          <p14:tracePt t="21895" x="5643563" y="4495800"/>
          <p14:tracePt t="21903" x="5659438" y="4491038"/>
          <p14:tracePt t="21908" x="5664200" y="4481513"/>
          <p14:tracePt t="21917" x="5668963" y="4476750"/>
          <p14:tracePt t="21922" x="5683250" y="4470400"/>
          <p14:tracePt t="21937" x="5689600" y="4465638"/>
          <p14:tracePt t="21943" x="5694363" y="4460875"/>
          <p14:tracePt t="21957" x="5699125" y="4456113"/>
          <p14:tracePt t="21963" x="5703888" y="4446588"/>
          <p14:tracePt t="21977" x="5713413" y="4437063"/>
          <p14:tracePt t="21985" x="5718175" y="4437063"/>
          <p14:tracePt t="21990" x="5718175" y="4425950"/>
          <p14:tracePt t="21998" x="5718175" y="4416425"/>
          <p14:tracePt t="22005" x="5722938" y="4411663"/>
          <p14:tracePt t="22011" x="5729288" y="4402138"/>
          <p14:tracePt t="22018" x="5729288" y="4386263"/>
          <p14:tracePt t="22024" x="5729288" y="4376738"/>
          <p14:tracePt t="22031" x="5729288" y="4351338"/>
          <p14:tracePt t="22039" x="5729288" y="4332288"/>
          <p14:tracePt t="22045" x="5729288" y="4311650"/>
          <p14:tracePt t="22053" x="5729288" y="4292600"/>
          <p14:tracePt t="22059" x="5729288" y="4267200"/>
          <p14:tracePt t="22067" x="5729288" y="4248150"/>
          <p14:tracePt t="22072" x="5729288" y="4232275"/>
          <p14:tracePt t="22078" x="5718175" y="4222750"/>
          <p14:tracePt t="22087" x="5718175" y="4208463"/>
          <p14:tracePt t="22093" x="5713413" y="4187825"/>
          <p14:tracePt t="22102" x="5703888" y="4173538"/>
          <p14:tracePt t="22106" x="5703888" y="4159250"/>
          <p14:tracePt t="22113" x="5699125" y="4138613"/>
          <p14:tracePt t="22121" x="5699125" y="4124325"/>
          <p14:tracePt t="22127" x="5694363" y="4113213"/>
          <p14:tracePt t="22134" x="5694363" y="4098925"/>
          <p14:tracePt t="22140" x="5694363" y="4084638"/>
          <p14:tracePt t="22147" x="5694363" y="4073525"/>
          <p14:tracePt t="22154" x="5694363" y="4068763"/>
          <p14:tracePt t="22161" x="5694363" y="4064000"/>
          <p14:tracePt t="22169" x="5694363" y="4059238"/>
          <p14:tracePt t="22175" x="5694363" y="4049713"/>
          <p14:tracePt t="22181" x="5683250" y="4049713"/>
          <p14:tracePt t="22189" x="5683250" y="4044950"/>
          <p14:tracePt t="22196" x="5683250" y="4038600"/>
          <p14:tracePt t="22203" x="5683250" y="4029075"/>
          <p14:tracePt t="22209" x="5683250" y="4024313"/>
          <p14:tracePt t="22215" x="5683250" y="4014788"/>
          <p14:tracePt t="22222" x="5689600" y="4010025"/>
          <p14:tracePt t="22229" x="5689600" y="4005263"/>
          <p14:tracePt t="22237" x="5689600" y="3994150"/>
          <p14:tracePt t="22243" x="5689600" y="3989388"/>
          <p14:tracePt t="22251" x="5689600" y="3979863"/>
          <p14:tracePt t="22304" x="5694363" y="3979863"/>
          <p14:tracePt t="22311" x="5699125" y="3975100"/>
          <p14:tracePt t="22319" x="5703888" y="3970338"/>
          <p14:tracePt t="22326" x="5708650" y="3970338"/>
          <p14:tracePt t="22387" x="5708650" y="3975100"/>
          <p14:tracePt t="22394" x="5713413" y="3989388"/>
          <p14:tracePt t="22401" x="5722938" y="4005263"/>
          <p14:tracePt t="22407" x="5722938" y="4033838"/>
          <p14:tracePt t="22413" x="5729288" y="4054475"/>
          <p14:tracePt t="22421" x="5729288" y="4084638"/>
          <p14:tracePt t="22427" x="5729288" y="4124325"/>
          <p14:tracePt t="22434" x="5729288" y="4152900"/>
          <p14:tracePt t="22441" x="5729288" y="4183063"/>
          <p14:tracePt t="22447" x="5729288" y="4203700"/>
          <p14:tracePt t="22454" x="5729288" y="4227513"/>
          <p14:tracePt t="22461" x="5729288" y="4238625"/>
          <p14:tracePt t="22469" x="5729288" y="4252913"/>
          <p14:tracePt t="22475" x="5729288" y="4262438"/>
          <p14:tracePt t="22482" x="5729288" y="4278313"/>
          <p14:tracePt t="22488" x="5729288" y="4287838"/>
          <p14:tracePt t="22495" x="5729288" y="4302125"/>
          <p14:tracePt t="22503" x="5729288" y="4311650"/>
          <p14:tracePt t="22509" x="5729288" y="4327525"/>
          <p14:tracePt t="22518" x="5738813" y="4341813"/>
          <p14:tracePt t="22523" x="5738813" y="4351338"/>
          <p14:tracePt t="22529" x="5738813" y="4367213"/>
          <p14:tracePt t="22537" x="5743575" y="4386263"/>
          <p14:tracePt t="22543" x="5748338" y="4402138"/>
          <p14:tracePt t="22551" x="5748338" y="4416425"/>
          <p14:tracePt t="22557" x="5748338" y="4425950"/>
          <p14:tracePt t="22563" x="5757863" y="4441825"/>
          <p14:tracePt t="22570" x="5757863" y="4446588"/>
          <p14:tracePt t="22576" x="5757863" y="4456113"/>
          <p14:tracePt t="22584" x="5757863" y="4465638"/>
          <p14:tracePt t="22591" x="5757863" y="4470400"/>
          <p14:tracePt t="22599" x="5762625" y="4476750"/>
          <p14:tracePt t="22604" x="5762625" y="4481513"/>
          <p14:tracePt t="22611" x="5768975" y="4491038"/>
          <p14:tracePt t="22619" x="5773738" y="4500563"/>
          <p14:tracePt t="22625" x="5783263" y="4505325"/>
          <p14:tracePt t="22632" x="5788025" y="4516438"/>
          <p14:tracePt t="22639" x="5803900" y="4530725"/>
          <p14:tracePt t="22646" x="5808663" y="4549775"/>
          <p14:tracePt t="22654" x="5818188" y="4575175"/>
          <p14:tracePt t="22659" x="5827713" y="4589463"/>
          <p14:tracePt t="22667" x="5837238" y="4600575"/>
          <p14:tracePt t="22673" x="5843588" y="4614863"/>
          <p14:tracePt t="22679" x="5857875" y="4629150"/>
          <p14:tracePt t="22687" x="5862638" y="4635500"/>
          <p14:tracePt t="22693" x="5867400" y="4640263"/>
          <p14:tracePt t="22701" x="5883275" y="4654550"/>
          <p14:tracePt t="22707" x="5897563" y="4668838"/>
          <p14:tracePt t="22714" x="5907088" y="4675188"/>
          <p14:tracePt t="22721" x="5922963" y="4679950"/>
          <p14:tracePt t="22727" x="5937250" y="4694238"/>
          <p14:tracePt t="22735" x="5942013" y="4694238"/>
          <p14:tracePt t="22741" x="5956300" y="4703763"/>
          <p14:tracePt t="22748" x="5967413" y="4703763"/>
          <p14:tracePt t="22755" x="5981700" y="4703763"/>
          <p14:tracePt t="22761" x="5991225" y="4703763"/>
          <p14:tracePt t="22770" x="6016625" y="4699000"/>
          <p14:tracePt t="22775" x="6046788" y="4699000"/>
          <p14:tracePt t="22783" x="6075363" y="4684713"/>
          <p14:tracePt t="22789" x="6105525" y="4684713"/>
          <p14:tracePt t="22796" x="6135688" y="4668838"/>
          <p14:tracePt t="22804" x="6165850" y="4668838"/>
          <p14:tracePt t="22809" x="6200775" y="4649788"/>
          <p14:tracePt t="22817" x="6229350" y="4649788"/>
          <p14:tracePt t="22823" x="6245225" y="4640263"/>
          <p14:tracePt t="22830" x="6264275" y="4629150"/>
          <p14:tracePt t="22837" x="6284913" y="4624388"/>
          <p14:tracePt t="22843" x="6299200" y="4610100"/>
          <p14:tracePt t="22852" x="6334125" y="4584700"/>
          <p14:tracePt t="22858" x="6348413" y="4570413"/>
          <p14:tracePt t="22864" x="6378575" y="4545013"/>
          <p14:tracePt t="22871" x="6403975" y="4530725"/>
          <p14:tracePt t="22877" x="6423025" y="4510088"/>
          <p14:tracePt t="22884" x="6448425" y="4486275"/>
          <p14:tracePt t="22890" x="6469063" y="4470400"/>
          <p14:tracePt t="22897" x="6483350" y="4456113"/>
          <p14:tracePt t="22905" x="6497638" y="4441825"/>
          <p14:tracePt t="22911" x="6513513" y="4425950"/>
          <p14:tracePt t="22919" x="6527800" y="4416425"/>
          <p14:tracePt t="22925" x="6532563" y="4402138"/>
          <p14:tracePt t="22933" x="6542088" y="4386263"/>
          <p14:tracePt t="22939" x="6553200" y="4371975"/>
          <p14:tracePt t="22945" x="6562725" y="4357688"/>
          <p14:tracePt t="22953" x="6567488" y="4346575"/>
          <p14:tracePt t="22959" x="6581775" y="4311650"/>
          <p14:tracePt t="22966" x="6592888" y="4283075"/>
          <p14:tracePt t="22973" x="6602413" y="4227513"/>
          <p14:tracePt t="22981" x="6607175" y="4183063"/>
          <p14:tracePt t="22988" x="6616700" y="4143375"/>
          <p14:tracePt t="22993" x="6616700" y="4113213"/>
          <p14:tracePt t="23002" x="6616700" y="4084638"/>
          <p14:tracePt t="23007" x="6616700" y="4054475"/>
          <p14:tracePt t="23014" x="6616700" y="4029075"/>
          <p14:tracePt t="23021" x="6607175" y="4010025"/>
          <p14:tracePt t="23027" x="6607175" y="3994150"/>
          <p14:tracePt t="23034" x="6592888" y="3979863"/>
          <p14:tracePt t="23040" x="6592888" y="3975100"/>
          <p14:tracePt t="23048" x="6588125" y="3970338"/>
          <p14:tracePt t="23055" x="6581775" y="3959225"/>
          <p14:tracePt t="23070" x="6577013" y="3954463"/>
          <p14:tracePt t="23075" x="6572250" y="3954463"/>
          <p14:tracePt t="23171" x="6567488" y="3959225"/>
          <p14:tracePt t="23177" x="6557963" y="3965575"/>
          <p14:tracePt t="23183" x="6553200" y="3975100"/>
          <p14:tracePt t="23192" x="6548438" y="3989388"/>
          <p14:tracePt t="23199" x="6532563" y="4014788"/>
          <p14:tracePt t="23205" x="6518275" y="4033838"/>
          <p14:tracePt t="23212" x="6508750" y="4064000"/>
          <p14:tracePt t="23220" x="6502400" y="4089400"/>
          <p14:tracePt t="23225" x="6488113" y="4119563"/>
          <p14:tracePt t="23232" x="6478588" y="4148138"/>
          <p14:tracePt t="23239" x="6473825" y="4173538"/>
          <p14:tracePt t="23246" x="6462713" y="4192588"/>
          <p14:tracePt t="23254" x="6457950" y="4213225"/>
          <p14:tracePt t="23259" x="6457950" y="4227513"/>
          <p14:tracePt t="23268" x="6457950" y="4243388"/>
          <p14:tracePt t="23273" x="6457950" y="4252913"/>
          <p14:tracePt t="23280" x="6457950" y="4267200"/>
          <p14:tracePt t="23287" x="6457950" y="4287838"/>
          <p14:tracePt t="23293" x="6457950" y="4306888"/>
          <p14:tracePt t="23301" x="6457950" y="4322763"/>
          <p14:tracePt t="23307" x="6469063" y="4341813"/>
          <p14:tracePt t="23315" x="6469063" y="4367213"/>
          <p14:tracePt t="23322" x="6473825" y="4386263"/>
          <p14:tracePt t="23328" x="6483350" y="4406900"/>
          <p14:tracePt t="23335" x="6483350" y="4421188"/>
          <p14:tracePt t="23341" x="6488113" y="4441825"/>
          <p14:tracePt t="23348" x="6492875" y="4456113"/>
          <p14:tracePt t="23355" x="6492875" y="4470400"/>
          <p14:tracePt t="23362" x="6508750" y="4491038"/>
          <p14:tracePt t="23370" x="6508750" y="4505325"/>
          <p14:tracePt t="23375" x="6523038" y="4521200"/>
          <p14:tracePt t="23382" x="6537325" y="4530725"/>
          <p14:tracePt t="23389" x="6553200" y="4540250"/>
          <p14:tracePt t="23396" x="6557963" y="4545013"/>
          <p14:tracePt t="23404" x="6567488" y="4556125"/>
          <p14:tracePt t="23409" x="6581775" y="4565650"/>
          <p14:tracePt t="23416" x="6607175" y="4570413"/>
          <p14:tracePt t="23423" x="6616700" y="4584700"/>
          <p14:tracePt t="23430" x="6642100" y="4595813"/>
          <p14:tracePt t="23437" x="6661150" y="4600575"/>
          <p14:tracePt t="23444" x="6677025" y="4614863"/>
          <p14:tracePt t="23452" x="6691313" y="4619625"/>
          <p14:tracePt t="23457" x="6707188" y="4629150"/>
          <p14:tracePt t="23464" x="6716713" y="4629150"/>
          <p14:tracePt t="23471" x="6721475" y="4635500"/>
          <p14:tracePt t="23478" x="6726238" y="4640263"/>
          <p14:tracePt t="23499" x="6726238" y="4645025"/>
          <p14:tracePt t="23525" x="6726238" y="4649788"/>
          <p14:tracePt t="23539" x="6726238" y="4654550"/>
          <p14:tracePt t="23546" x="6726238" y="4659313"/>
          <p14:tracePt t="23554" x="6716713" y="4659313"/>
          <p14:tracePt t="23560" x="6700838" y="4659313"/>
          <p14:tracePt t="23568" x="6681788" y="4659313"/>
          <p14:tracePt t="23573" x="6667500" y="4659313"/>
          <p14:tracePt t="23581" x="6637338" y="4659313"/>
          <p14:tracePt t="23588" x="6616700" y="4659313"/>
          <p14:tracePt t="23594" x="6588125" y="4659313"/>
          <p14:tracePt t="23603" x="6567488" y="4659313"/>
          <p14:tracePt t="23607" x="6548438" y="4659313"/>
          <p14:tracePt t="23614" x="6523038" y="4659313"/>
          <p14:tracePt t="23621" x="6513513" y="4659313"/>
          <p14:tracePt t="23628" x="6488113" y="4654550"/>
          <p14:tracePt t="23636" x="6469063" y="4654550"/>
          <p14:tracePt t="23641" x="6453188" y="4645025"/>
          <p14:tracePt t="23649" x="6434138" y="4640263"/>
          <p14:tracePt t="23656" x="6418263" y="4640263"/>
          <p14:tracePt t="23662" x="6408738" y="4629150"/>
          <p14:tracePt t="23671" x="6394450" y="4629150"/>
          <p14:tracePt t="23676" x="6378575" y="4629150"/>
          <p14:tracePt t="23683" x="6369050" y="4629150"/>
          <p14:tracePt t="23690" x="6354763" y="4629150"/>
          <p14:tracePt t="23695" x="6334125" y="4629150"/>
          <p14:tracePt t="23704" x="6315075" y="4629150"/>
          <p14:tracePt t="23710" x="6284913" y="4635500"/>
          <p14:tracePt t="23719" x="6259513" y="4635500"/>
          <p14:tracePt t="23723" x="6229350" y="4645025"/>
          <p14:tracePt t="23731" x="6219825" y="4649788"/>
          <p14:tracePt t="23738" x="6189663" y="4649788"/>
          <p14:tracePt t="23744" x="6175375" y="4654550"/>
          <p14:tracePt t="23752" x="6149975" y="4664075"/>
          <p14:tracePt t="23757" x="6130925" y="4664075"/>
          <p14:tracePt t="23764" x="6116638" y="4668838"/>
          <p14:tracePt t="23772" x="6096000" y="4679950"/>
          <p14:tracePt t="23778" x="6075363" y="4694238"/>
          <p14:tracePt t="23785" x="6061075" y="4694238"/>
          <p14:tracePt t="23793" x="6046788" y="4703763"/>
          <p14:tracePt t="23801" x="6030913" y="4714875"/>
          <p14:tracePt t="23806" x="6026150" y="4719638"/>
          <p14:tracePt t="23812" x="6016625" y="4729163"/>
          <p14:tracePt t="23820" x="6007100" y="4743450"/>
          <p14:tracePt t="23826" x="5991225" y="4759325"/>
          <p14:tracePt t="23833" x="5981700" y="4773613"/>
          <p14:tracePt t="23840" x="5967413" y="4787900"/>
          <p14:tracePt t="23846" x="5951538" y="4803775"/>
          <p14:tracePt t="23854" x="5937250" y="4822825"/>
          <p14:tracePt t="23861" x="5922963" y="4838700"/>
          <p14:tracePt t="23869" x="5907088" y="4852988"/>
          <p14:tracePt t="23873" x="5892800" y="4873625"/>
          <p14:tracePt t="23880" x="5876925" y="4887913"/>
          <p14:tracePt t="23888" x="5867400" y="4902200"/>
          <p14:tracePt t="23894" x="5853113" y="4918075"/>
          <p14:tracePt t="23903" x="5837238" y="4932363"/>
          <p14:tracePt t="23909" x="5832475" y="4937125"/>
          <p14:tracePt t="23915" x="5827713" y="4941888"/>
          <p14:tracePt t="23922" x="5818188" y="4948238"/>
          <p14:tracePt t="23928" x="5813425" y="4953000"/>
          <p14:tracePt t="23942" x="5808663" y="4957763"/>
          <p14:tracePt t="23949" x="5803900" y="4962525"/>
          <p14:tracePt t="23962" x="5803900" y="4972050"/>
          <p14:tracePt t="23983" x="5803900" y="4976813"/>
          <p14:tracePt t="23996" x="5803900" y="4981575"/>
          <p14:tracePt t="24004" x="5797550" y="4987925"/>
          <p14:tracePt t="24019" x="5797550" y="4992688"/>
          <p14:tracePt t="24025" x="5792788" y="4997450"/>
          <p14:tracePt t="32241" x="5862638" y="4953000"/>
          <p14:tracePt t="32249" x="5946775" y="4902200"/>
          <p14:tracePt t="32254" x="6046788" y="4848225"/>
          <p14:tracePt t="32262" x="6170613" y="4778375"/>
          <p14:tracePt t="32268" x="6329363" y="4684713"/>
          <p14:tracePt t="32276" x="6508750" y="4584700"/>
          <p14:tracePt t="32282" x="6621463" y="4521200"/>
          <p14:tracePt t="32291" x="6821488" y="4441825"/>
          <p14:tracePt t="32295" x="6959600" y="4397375"/>
          <p14:tracePt t="32302" x="7197725" y="4351338"/>
          <p14:tracePt t="32310" x="7456488" y="4302125"/>
          <p14:tracePt t="32316" x="7685088" y="4278313"/>
          <p14:tracePt t="32325" x="7962900" y="4262438"/>
          <p14:tracePt t="32329" x="8185150" y="4248150"/>
          <p14:tracePt t="32335" x="8458200" y="4248150"/>
          <p14:tracePt t="32344" x="8672513" y="4248150"/>
          <p14:tracePt t="32350" x="8891588" y="4248150"/>
          <p14:tracePt t="32358" x="9134475" y="4248150"/>
          <p14:tracePt t="32363" x="9377363" y="4248150"/>
          <p14:tracePt t="32371" x="9540875" y="4248150"/>
          <p14:tracePt t="32378" x="9704388" y="4248150"/>
          <p14:tracePt t="32384" x="9902825" y="4232275"/>
          <p14:tracePt t="32392" x="10037763" y="4213225"/>
          <p14:tracePt t="32398" x="10131425" y="4187825"/>
          <p14:tracePt t="32403" x="10266363" y="4168775"/>
          <p14:tracePt t="32411" x="10369550" y="4159250"/>
          <p14:tracePt t="32417" x="10464800" y="4148138"/>
          <p14:tracePt t="32426" x="10544175" y="4148138"/>
          <p14:tracePt t="32432" x="10602913" y="4138613"/>
          <p14:tracePt t="32440" x="10682288" y="4138613"/>
          <p14:tracePt t="32445" x="10761663" y="4143375"/>
          <p14:tracePt t="32452" x="10831513" y="4152900"/>
          <p14:tracePt t="32460" x="10896600" y="4164013"/>
          <p14:tracePt t="32466" x="10950575" y="4164013"/>
          <p14:tracePt t="32474" x="10985500" y="4168775"/>
          <p14:tracePt t="32479" x="10995025" y="4168775"/>
          <p14:tracePt t="32486" x="11045825" y="4178300"/>
          <p14:tracePt t="32494" x="11060113" y="4178300"/>
          <p14:tracePt t="32508" x="11064875" y="4178300"/>
          <p14:tracePt t="32513" x="11233150" y="4178300"/>
          <p14:tracePt t="32528" x="11318875" y="4173538"/>
          <p14:tracePt t="32534" x="11323638" y="4173538"/>
          <p14:tracePt t="32541" x="11328400" y="4173538"/>
          <p14:tracePt t="32548" x="11393488" y="4164013"/>
          <p14:tracePt t="32554" x="11403013" y="4164013"/>
          <p14:tracePt t="32562" x="11407775" y="4164013"/>
          <p14:tracePt t="32568" x="11412538" y="4164013"/>
          <p14:tracePt t="32583" x="11422063" y="4164013"/>
          <p14:tracePt t="32588" x="11426825" y="4164013"/>
          <p14:tracePt t="32595" x="11426825" y="4159250"/>
          <p14:tracePt t="32602" x="11426825" y="4152900"/>
          <p14:tracePt t="32610" x="11426825" y="4143375"/>
          <p14:tracePt t="32616" x="11426825" y="4129088"/>
          <p14:tracePt t="32875" x="11580813" y="4084638"/>
          <p14:tracePt t="32882" x="11720513" y="4038600"/>
          <p14:tracePt t="32890" x="11830050" y="4005263"/>
          <p14:tracePt t="32896" x="11949113" y="3975100"/>
          <p14:tracePt t="32904" x="12087225" y="3925888"/>
          <p14:tracePt t="32911" x="12182475" y="3886200"/>
        </p14:tracePtLst>
      </p14:laserTraceLst>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8EEC09-B452-49B9-93AA-A539C369366D}"/>
              </a:ext>
            </a:extLst>
          </p:cNvPr>
          <p:cNvSpPr>
            <a:spLocks noGrp="1"/>
          </p:cNvSpPr>
          <p:nvPr>
            <p:ph type="title"/>
          </p:nvPr>
        </p:nvSpPr>
        <p:spPr/>
        <p:txBody>
          <a:bodyPr/>
          <a:lstStyle/>
          <a:p>
            <a:endParaRPr lang="en-US"/>
          </a:p>
        </p:txBody>
      </p:sp>
      <p:sp>
        <p:nvSpPr>
          <p:cNvPr id="4" name="Slide Number Placeholder 3">
            <a:extLst>
              <a:ext uri="{FF2B5EF4-FFF2-40B4-BE49-F238E27FC236}">
                <a16:creationId xmlns:a16="http://schemas.microsoft.com/office/drawing/2014/main" id="{7A094C17-6018-4D5A-871F-88CFAAF584AC}"/>
              </a:ext>
            </a:extLst>
          </p:cNvPr>
          <p:cNvSpPr>
            <a:spLocks noGrp="1"/>
          </p:cNvSpPr>
          <p:nvPr>
            <p:ph type="sldNum" sz="quarter" idx="12"/>
          </p:nvPr>
        </p:nvSpPr>
        <p:spPr/>
        <p:txBody>
          <a:bodyPr>
            <a:normAutofit/>
          </a:bodyPr>
          <a:lstStyle/>
          <a:p>
            <a:fld id="{2C9A6EC4-CBD9-498F-8F15-635929839343}" type="slidenum">
              <a:rPr lang="en-US" smtClean="0"/>
              <a:t>11</a:t>
            </a:fld>
            <a:endParaRPr lang="en-US" dirty="0"/>
          </a:p>
        </p:txBody>
      </p:sp>
      <p:pic>
        <p:nvPicPr>
          <p:cNvPr id="5" name="Content Placeholder 4">
            <a:extLst>
              <a:ext uri="{FF2B5EF4-FFF2-40B4-BE49-F238E27FC236}">
                <a16:creationId xmlns:a16="http://schemas.microsoft.com/office/drawing/2014/main" id="{591F4B00-8EF7-4DF9-92AD-217F5D91A13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14600" y="457200"/>
            <a:ext cx="5753894" cy="5753894"/>
          </a:xfrm>
          <a:prstGeom prst="rect">
            <a:avLst/>
          </a:prstGeom>
        </p:spPr>
      </p:pic>
    </p:spTree>
    <p:extLst>
      <p:ext uri="{BB962C8B-B14F-4D97-AF65-F5344CB8AC3E}">
        <p14:creationId xmlns:p14="http://schemas.microsoft.com/office/powerpoint/2010/main" val="3788310980"/>
      </p:ext>
    </p:extLst>
  </p:cSld>
  <p:clrMapOvr>
    <a:masterClrMapping/>
  </p:clrMapOvr>
  <mc:AlternateContent xmlns:mc="http://schemas.openxmlformats.org/markup-compatibility/2006" xmlns:p14="http://schemas.microsoft.com/office/powerpoint/2010/main">
    <mc:Choice Requires="p14">
      <p:transition spd="slow" p14:dur="2000" advTm="23694"/>
    </mc:Choice>
    <mc:Fallback xmlns="">
      <p:transition spd="slow" advTm="23694"/>
    </mc:Fallback>
  </mc:AlternateContent>
  <p:extLst>
    <p:ext uri="{3A86A75C-4F4B-4683-9AE1-C65F6400EC91}">
      <p14:laserTraceLst xmlns:p14="http://schemas.microsoft.com/office/powerpoint/2010/main">
        <p14:tracePtLst>
          <p14:tracePt t="704" x="12091988" y="3498850"/>
          <p14:tracePt t="711" x="12012613" y="3498850"/>
          <p14:tracePt t="718" x="11944350" y="3498850"/>
          <p14:tracePt t="726" x="11904663" y="3498850"/>
          <p14:tracePt t="731" x="11849100" y="3498850"/>
          <p14:tracePt t="738" x="11809413" y="3498850"/>
          <p14:tracePt t="745" x="11779250" y="3494088"/>
          <p14:tracePt t="752" x="11755438" y="3489325"/>
          <p14:tracePt t="760" x="11725275" y="3478213"/>
          <p14:tracePt t="766" x="11710988" y="3473450"/>
          <p14:tracePt t="773" x="11699875" y="3473450"/>
          <p14:tracePt t="780" x="11685588" y="3463925"/>
          <p14:tracePt t="794" x="11680825" y="3459163"/>
          <p14:tracePt t="801" x="11676063" y="3459163"/>
          <p14:tracePt t="820" x="11676063" y="3454400"/>
          <p14:tracePt t="835" x="11676063" y="3449638"/>
          <p14:tracePt t="847" x="11676063" y="3443288"/>
          <p14:tracePt t="875" x="11676063" y="3438525"/>
          <p14:tracePt t="910" x="11680825" y="3438525"/>
          <p14:tracePt t="1196" x="11699875" y="3438525"/>
          <p14:tracePt t="1203" x="11720513" y="3438525"/>
          <p14:tracePt t="1210" x="11734800" y="3438525"/>
          <p14:tracePt t="1216" x="11764963" y="3438525"/>
          <p14:tracePt t="1223" x="11785600" y="3438525"/>
          <p14:tracePt t="1231" x="11814175" y="3438525"/>
          <p14:tracePt t="1236" x="11834813" y="3438525"/>
          <p14:tracePt t="1244" x="11864975" y="3438525"/>
          <p14:tracePt t="1250" x="11893550" y="3438525"/>
          <p14:tracePt t="1260" x="11923713" y="3438525"/>
          <p14:tracePt t="1264" x="11953875" y="3438525"/>
          <p14:tracePt t="1271" x="11993563" y="3438525"/>
          <p14:tracePt t="1278" x="12023725" y="3438525"/>
          <p14:tracePt t="1284" x="12068175" y="3438525"/>
          <p14:tracePt t="1292" x="12098338" y="3438525"/>
          <p14:tracePt t="1298" x="12138025" y="3429000"/>
          <p14:tracePt t="1305" x="12182475" y="3419475"/>
          <p14:tracePt t="2411" x="11303000" y="2971800"/>
          <p14:tracePt t="2417" x="10880725" y="2738438"/>
          <p14:tracePt t="2424" x="10310813" y="2516188"/>
          <p14:tracePt t="2431" x="10033000" y="2416175"/>
          <p14:tracePt t="2437" x="9426575" y="2103438"/>
          <p14:tracePt t="2445" x="9193213" y="1979613"/>
          <p14:tracePt t="2451" x="8637588" y="1711325"/>
          <p14:tracePt t="2461" x="8518525" y="1657350"/>
          <p14:tracePt t="2466" x="8086725" y="1528763"/>
          <p14:tracePt t="2473" x="7918450" y="1479550"/>
          <p14:tracePt t="2481" x="7645400" y="1384300"/>
          <p14:tracePt t="2486" x="7267575" y="1274763"/>
          <p14:tracePt t="2493" x="7158038" y="1255713"/>
          <p14:tracePt t="2499" x="7038975" y="1220788"/>
          <p14:tracePt t="2506" x="6810375" y="1181100"/>
          <p14:tracePt t="2513" x="6716713" y="1181100"/>
          <p14:tracePt t="2520" x="6646863" y="1171575"/>
          <p14:tracePt t="2527" x="6592888" y="1160463"/>
          <p14:tracePt t="2533" x="6562725" y="1160463"/>
          <p14:tracePt t="2541" x="6532563" y="1160463"/>
          <p14:tracePt t="2548" x="6513513" y="1160463"/>
          <p14:tracePt t="2554" x="6497638" y="1160463"/>
          <p14:tracePt t="2561" x="6492875" y="1160463"/>
          <p14:tracePt t="2574" x="6488113" y="1160463"/>
          <p14:tracePt t="2581" x="6483350" y="1160463"/>
          <p14:tracePt t="2889" x="6448425" y="1220788"/>
          <p14:tracePt t="2895" x="6408738" y="1290638"/>
          <p14:tracePt t="2901" x="6369050" y="1349375"/>
          <p14:tracePt t="2908" x="6329363" y="1400175"/>
          <p14:tracePt t="2915" x="6280150" y="1458913"/>
          <p14:tracePt t="2922" x="6229350" y="1524000"/>
          <p14:tracePt t="2944" x="6026150" y="1766888"/>
          <p14:tracePt t="2950" x="5942013" y="1830388"/>
          <p14:tracePt t="2956" x="5853113" y="1895475"/>
          <p14:tracePt t="2963" x="5768975" y="1960563"/>
          <p14:tracePt t="2970" x="5668963" y="2049463"/>
          <p14:tracePt t="2978" x="5554663" y="2143125"/>
          <p14:tracePt t="2984" x="5430838" y="2252663"/>
          <p14:tracePt t="2990" x="5330825" y="2317750"/>
          <p14:tracePt t="2998" x="5222875" y="2371725"/>
          <p14:tracePt t="3005" x="5113338" y="2416175"/>
          <p14:tracePt t="3011" x="5003800" y="2460625"/>
          <p14:tracePt t="3017" x="4884738" y="2481263"/>
          <p14:tracePt t="3024" x="4800600" y="2490788"/>
          <p14:tracePt t="3031" x="4711700" y="2490788"/>
          <p14:tracePt t="3038" x="4616450" y="2486025"/>
          <p14:tracePt t="3046" x="4537075" y="2486025"/>
          <p14:tracePt t="3053" x="4467225" y="2466975"/>
          <p14:tracePt t="3059" x="4383088" y="2455863"/>
          <p14:tracePt t="3066" x="4329113" y="2446338"/>
          <p14:tracePt t="3073" x="4273550" y="2427288"/>
          <p14:tracePt t="3080" x="4229100" y="2411413"/>
          <p14:tracePt t="3086" x="4170363" y="2392363"/>
          <p14:tracePt t="3094" x="4125913" y="2371725"/>
          <p14:tracePt t="3099" x="4090988" y="2347913"/>
          <p14:tracePt t="3106" x="4046538" y="2317750"/>
          <p14:tracePt t="3114" x="4021138" y="2297113"/>
          <p14:tracePt t="3121" x="3986213" y="2273300"/>
          <p14:tracePt t="3128" x="3951288" y="2233613"/>
          <p14:tracePt t="3133" x="3921125" y="2189163"/>
          <p14:tracePt t="3140" x="3906838" y="2154238"/>
          <p14:tracePt t="3148" x="3886200" y="2109788"/>
          <p14:tracePt t="3154" x="3871913" y="2079625"/>
          <p14:tracePt t="3162" x="3867150" y="2049463"/>
          <p14:tracePt t="3168" x="3846513" y="1989138"/>
          <p14:tracePt t="3175" x="3836988" y="1920875"/>
          <p14:tracePt t="3182" x="3827463" y="1855788"/>
          <p14:tracePt t="3189" x="3827463" y="1801813"/>
          <p14:tracePt t="3197" x="3817938" y="1746250"/>
          <p14:tracePt t="3203" x="3806825" y="1711325"/>
          <p14:tracePt t="3211" x="3802063" y="1692275"/>
          <p14:tracePt t="3216" x="3792538" y="1671638"/>
          <p14:tracePt t="3222" x="3792538" y="1647825"/>
          <p14:tracePt t="3231" x="3787775" y="1638300"/>
          <p14:tracePt t="3236" x="3783013" y="1622425"/>
          <p14:tracePt t="3245" x="3773488" y="1598613"/>
          <p14:tracePt t="3251" x="3767138" y="1568450"/>
          <p14:tracePt t="3257" x="3767138" y="1538288"/>
          <p14:tracePt t="3264" x="3757613" y="1508125"/>
          <p14:tracePt t="3271" x="3757613" y="1479550"/>
          <p14:tracePt t="3278" x="3757613" y="1439863"/>
          <p14:tracePt t="3284" x="3762375" y="1409700"/>
          <p14:tracePt t="3291" x="3762375" y="1389063"/>
          <p14:tracePt t="3297" x="3767138" y="1365250"/>
          <p14:tracePt t="3304" x="3778250" y="1344613"/>
          <p14:tracePt t="3312" x="3783013" y="1330325"/>
          <p14:tracePt t="3319" x="3787775" y="1319213"/>
          <p14:tracePt t="3326" x="3802063" y="1304925"/>
          <p14:tracePt t="3332" x="3813175" y="1279525"/>
          <p14:tracePt t="3338" x="3817938" y="1274763"/>
          <p14:tracePt t="3346" x="3827463" y="1255713"/>
          <p14:tracePt t="3352" x="3841750" y="1235075"/>
          <p14:tracePt t="3361" x="3857625" y="1211263"/>
          <p14:tracePt t="3366" x="3892550" y="1166813"/>
          <p14:tracePt t="3372" x="3941763" y="1131888"/>
          <p14:tracePt t="3381" x="4016375" y="1087438"/>
          <p14:tracePt t="3386" x="4075113" y="1036638"/>
          <p14:tracePt t="3395" x="4135438" y="1008063"/>
          <p14:tracePt t="3400" x="4189413" y="992188"/>
          <p14:tracePt t="3407" x="4224338" y="973138"/>
          <p14:tracePt t="3414" x="4268788" y="957263"/>
          <p14:tracePt t="3420" x="4298950" y="938213"/>
          <p14:tracePt t="3428" x="4359275" y="928688"/>
          <p14:tracePt t="3434" x="4413250" y="922338"/>
          <p14:tracePt t="3441" x="4467225" y="912813"/>
          <p14:tracePt t="3448" x="4506913" y="912813"/>
          <p14:tracePt t="3454" x="4562475" y="912813"/>
          <p14:tracePt t="3461" x="4606925" y="912813"/>
          <p14:tracePt t="3469" x="4637088" y="922338"/>
          <p14:tracePt t="3475" x="4695825" y="942975"/>
          <p14:tracePt t="3482" x="4765675" y="973138"/>
          <p14:tracePt t="3488" x="4835525" y="1001713"/>
          <p14:tracePt t="3497" x="4919663" y="1047750"/>
          <p14:tracePt t="3502" x="4978400" y="1087438"/>
          <p14:tracePt t="3510" x="5038725" y="1136650"/>
          <p14:tracePt t="3516" x="5078413" y="1171575"/>
          <p14:tracePt t="3523" x="5113338" y="1195388"/>
          <p14:tracePt t="3530" x="5132388" y="1220788"/>
          <p14:tracePt t="3537" x="5157788" y="1246188"/>
          <p14:tracePt t="3544" x="5172075" y="1255713"/>
          <p14:tracePt t="3550" x="5187950" y="1270000"/>
          <p14:tracePt t="3558" x="5197475" y="1279525"/>
          <p14:tracePt t="3564" x="5211763" y="1285875"/>
          <p14:tracePt t="3570" x="5218113" y="1300163"/>
          <p14:tracePt t="3578" x="5227638" y="1304925"/>
          <p14:tracePt t="3584" x="5237163" y="1325563"/>
          <p14:tracePt t="3592" x="5251450" y="1344613"/>
          <p14:tracePt t="3599" x="5276850" y="1389063"/>
          <p14:tracePt t="3605" x="5307013" y="1449388"/>
          <p14:tracePt t="3611" x="5341938" y="1528763"/>
          <p14:tracePt t="3618" x="5370513" y="1603375"/>
          <p14:tracePt t="3626" x="5386388" y="1647825"/>
          <p14:tracePt t="3632" x="5405438" y="1677988"/>
          <p14:tracePt t="3639" x="5421313" y="1722438"/>
          <p14:tracePt t="3648" x="5430838" y="1757363"/>
          <p14:tracePt t="3652" x="5435600" y="1776413"/>
          <p14:tracePt t="3661" x="5435600" y="1797050"/>
          <p14:tracePt t="3667" x="5435600" y="1811338"/>
          <p14:tracePt t="3674" x="5435600" y="1816100"/>
          <p14:tracePt t="3680" x="5435600" y="1820863"/>
          <p14:tracePt t="3686" x="5435600" y="1825625"/>
          <p14:tracePt t="3700" x="5435600" y="1830388"/>
          <p14:tracePt t="3706" x="5435600" y="1846263"/>
          <p14:tracePt t="3715" x="5435600" y="1876425"/>
          <p14:tracePt t="3720" x="5435600" y="1905000"/>
          <p14:tracePt t="3727" x="5435600" y="1944688"/>
          <p14:tracePt t="3734" x="5435600" y="1974850"/>
          <p14:tracePt t="3741" x="5435600" y="2014538"/>
          <p14:tracePt t="3748" x="5426075" y="2044700"/>
          <p14:tracePt t="3755" x="5426075" y="2074863"/>
          <p14:tracePt t="3762" x="5416550" y="2114550"/>
          <p14:tracePt t="3768" x="5410200" y="2159000"/>
          <p14:tracePt t="3775" x="5400675" y="2189163"/>
          <p14:tracePt t="3782" x="5395913" y="2217738"/>
          <p14:tracePt t="3789" x="5376863" y="2252663"/>
          <p14:tracePt t="3797" x="5376863" y="2273300"/>
          <p14:tracePt t="3803" x="5360988" y="2297113"/>
          <p14:tracePt t="3809" x="5356225" y="2308225"/>
          <p14:tracePt t="3816" x="5346700" y="2332038"/>
          <p14:tracePt t="3823" x="5330825" y="2352675"/>
          <p14:tracePt t="3831" x="5321300" y="2366963"/>
          <p14:tracePt t="3836" x="5307013" y="2392363"/>
          <p14:tracePt t="3844" x="5272088" y="2416175"/>
          <p14:tracePt t="3850" x="5246688" y="2451100"/>
          <p14:tracePt t="3858" x="5211763" y="2486025"/>
          <p14:tracePt t="3865" x="5162550" y="2520950"/>
          <p14:tracePt t="3871" x="5113338" y="2570163"/>
          <p14:tracePt t="3879" x="5064125" y="2619375"/>
          <p14:tracePt t="3897" x="4978400" y="2693988"/>
          <p14:tracePt t="3898" x="4945063" y="2719388"/>
          <p14:tracePt t="3905" x="4899025" y="2749550"/>
          <p14:tracePt t="3912" x="4870450" y="2763838"/>
          <p14:tracePt t="3918" x="4824413" y="2773363"/>
          <p14:tracePt t="3925" x="4800600" y="2779713"/>
          <p14:tracePt t="3933" x="4760913" y="2789238"/>
          <p14:tracePt t="3940" x="4730750" y="2789238"/>
          <p14:tracePt t="3947" x="4691063" y="2789238"/>
          <p14:tracePt t="3952" x="4660900" y="2784475"/>
          <p14:tracePt t="3959" x="4632325" y="2784475"/>
          <p14:tracePt t="3966" x="4602163" y="2768600"/>
          <p14:tracePt t="3973" x="4572000" y="2763838"/>
          <p14:tracePt t="3981" x="4546600" y="2749550"/>
          <p14:tracePt t="3988" x="4527550" y="2733675"/>
          <p14:tracePt t="3995" x="4492625" y="2709863"/>
          <p14:tracePt t="4001" x="4471988" y="2693988"/>
          <p14:tracePt t="4008" x="4448175" y="2670175"/>
          <p14:tracePt t="4015" x="4422775" y="2635250"/>
          <p14:tracePt t="4021" x="4398963" y="2614613"/>
          <p14:tracePt t="4028" x="4383088" y="2590800"/>
          <p14:tracePt t="4034" x="4378325" y="2570163"/>
          <p14:tracePt t="4041" x="4359275" y="2535238"/>
          <p14:tracePt t="4048" x="4343400" y="2506663"/>
          <p14:tracePt t="4055" x="4333875" y="2460625"/>
          <p14:tracePt t="4065" x="4333875" y="2397125"/>
          <p14:tracePt t="4068" x="4333875" y="2327275"/>
          <p14:tracePt t="4074" x="4333875" y="2238375"/>
          <p14:tracePt t="4082" x="4333875" y="2182813"/>
          <p14:tracePt t="4089" x="4333875" y="2128838"/>
          <p14:tracePt t="4097" x="4333875" y="2098675"/>
          <p14:tracePt t="4103" x="4333875" y="2058988"/>
          <p14:tracePt t="4109" x="4338638" y="2014538"/>
          <p14:tracePt t="4116" x="4338638" y="1960563"/>
          <p14:tracePt t="4124" x="4348163" y="1905000"/>
          <p14:tracePt t="4131" x="4359275" y="1851025"/>
          <p14:tracePt t="4138" x="4359275" y="1797050"/>
          <p14:tracePt t="4143" x="4368800" y="1751013"/>
          <p14:tracePt t="4150" x="4373563" y="1711325"/>
          <p14:tracePt t="4157" x="4383088" y="1687513"/>
          <p14:tracePt t="4165" x="4387850" y="1657350"/>
          <p14:tracePt t="4171" x="4398963" y="1603375"/>
          <p14:tracePt t="4178" x="4418013" y="1558925"/>
          <p14:tracePt t="4184" x="4432300" y="1512888"/>
          <p14:tracePt t="4191" x="4443413" y="1458913"/>
          <p14:tracePt t="4199" x="4452938" y="1414463"/>
          <p14:tracePt t="4205" x="4467225" y="1393825"/>
          <p14:tracePt t="4214" x="4478338" y="1370013"/>
          <p14:tracePt t="4219" x="4483100" y="1349375"/>
          <p14:tracePt t="4225" x="4497388" y="1335088"/>
          <p14:tracePt t="4232" x="4502150" y="1319213"/>
          <p14:tracePt t="4239" x="4518025" y="1304925"/>
          <p14:tracePt t="4249" x="4522788" y="1295400"/>
          <p14:tracePt t="4253" x="4537075" y="1279525"/>
          <p14:tracePt t="4260" x="4551363" y="1265238"/>
          <p14:tracePt t="4266" x="4567238" y="1250950"/>
          <p14:tracePt t="4273" x="4581525" y="1246188"/>
          <p14:tracePt t="4281" x="4597400" y="1230313"/>
          <p14:tracePt t="4287" x="4606925" y="1220788"/>
          <p14:tracePt t="4296" x="4632325" y="1216025"/>
          <p14:tracePt t="4300" x="4651375" y="1200150"/>
          <p14:tracePt t="4307" x="4665663" y="1195388"/>
          <p14:tracePt t="4315" x="4681538" y="1185863"/>
          <p14:tracePt t="4322" x="4700588" y="1181100"/>
          <p14:tracePt t="4329" x="4721225" y="1171575"/>
          <p14:tracePt t="4336" x="4751388" y="1171575"/>
          <p14:tracePt t="4341" x="4805363" y="1176338"/>
          <p14:tracePt t="4349" x="4859338" y="1185863"/>
          <p14:tracePt t="4355" x="4914900" y="1206500"/>
          <p14:tracePt t="4365" x="4973638" y="1225550"/>
          <p14:tracePt t="4369" x="5033963" y="1239838"/>
          <p14:tracePt t="4375" x="5087938" y="1270000"/>
          <p14:tracePt t="4383" x="5122863" y="1290638"/>
          <p14:tracePt t="4389" x="5157788" y="1304925"/>
          <p14:tracePt t="4397" x="5176838" y="1330325"/>
          <p14:tracePt t="4404" x="5202238" y="1349375"/>
          <p14:tracePt t="4411" x="5218113" y="1365250"/>
          <p14:tracePt t="4416" x="5232400" y="1389063"/>
          <p14:tracePt t="4423" x="5246688" y="1409700"/>
          <p14:tracePt t="4431" x="5262563" y="1433513"/>
          <p14:tracePt t="4437" x="5286375" y="1463675"/>
          <p14:tracePt t="4445" x="5311775" y="1508125"/>
          <p14:tracePt t="4451" x="5326063" y="1543050"/>
          <p14:tracePt t="4458" x="5346700" y="1577975"/>
          <p14:tracePt t="4465" x="5365750" y="1598613"/>
          <p14:tracePt t="4471" x="5395913" y="1631950"/>
          <p14:tracePt t="4478" x="5410200" y="1666875"/>
          <p14:tracePt t="4485" x="5435600" y="1711325"/>
          <p14:tracePt t="4491" x="5456238" y="1771650"/>
          <p14:tracePt t="4499" x="5475288" y="1801813"/>
          <p14:tracePt t="4505" x="5480050" y="1836738"/>
          <p14:tracePt t="4513" x="5480050" y="1855788"/>
          <p14:tracePt t="4519" x="5491163" y="1870075"/>
          <p14:tracePt t="4526" x="5491163" y="1890713"/>
          <p14:tracePt t="4533" x="5491163" y="1909763"/>
          <p14:tracePt t="4540" x="5491163" y="1925638"/>
          <p14:tracePt t="4547" x="5491163" y="1955800"/>
          <p14:tracePt t="4553" x="5484813" y="1974850"/>
          <p14:tracePt t="4563" x="5480050" y="2005013"/>
          <p14:tracePt t="4567" x="5470525" y="2049463"/>
          <p14:tracePt t="4573" x="5440363" y="2109788"/>
          <p14:tracePt t="4581" x="5410200" y="2163763"/>
          <p14:tracePt t="4588" x="5381625" y="2222500"/>
          <p14:tracePt t="4596" x="5351463" y="2282825"/>
          <p14:tracePt t="4602" x="5326063" y="2317750"/>
          <p14:tracePt t="4607" x="5302250" y="2341563"/>
          <p14:tracePt t="4615" x="5241925" y="2381250"/>
          <p14:tracePt t="4621" x="5197475" y="2406650"/>
          <p14:tracePt t="4629" x="5137150" y="2436813"/>
          <p14:tracePt t="4635" x="5068888" y="2455863"/>
          <p14:tracePt t="4643" x="5013325" y="2476500"/>
          <p14:tracePt t="4648" x="4929188" y="2495550"/>
          <p14:tracePt t="4656" x="4859338" y="2506663"/>
          <p14:tracePt t="4663" x="4779963" y="2525713"/>
          <p14:tracePt t="4669" x="4711700" y="2525713"/>
          <p14:tracePt t="4677" x="4656138" y="2525713"/>
          <p14:tracePt t="4683" x="4576763" y="2525713"/>
          <p14:tracePt t="4689" x="4497388" y="2520950"/>
          <p14:tracePt t="4697" x="4432300" y="2520950"/>
          <p14:tracePt t="4703" x="4364038" y="2511425"/>
          <p14:tracePt t="4711" x="4279900" y="2490788"/>
          <p14:tracePt t="4718" x="4224338" y="2490788"/>
          <p14:tracePt t="4724" x="4170363" y="2471738"/>
          <p14:tracePt t="4732" x="4110038" y="2451100"/>
          <p14:tracePt t="4737" x="4065588" y="2436813"/>
          <p14:tracePt t="4745" x="4046538" y="2420938"/>
          <p14:tracePt t="4751" x="4021138" y="2406650"/>
          <p14:tracePt t="4758" x="4000500" y="2381250"/>
          <p14:tracePt t="4764" x="3981450" y="2352675"/>
          <p14:tracePt t="4771" x="3976688" y="2317750"/>
          <p14:tracePt t="4779" x="3967163" y="2278063"/>
          <p14:tracePt t="4786" x="3960813" y="2247900"/>
          <p14:tracePt t="4794" x="3960813" y="2203450"/>
          <p14:tracePt t="4799" x="3960813" y="2163763"/>
          <p14:tracePt t="4805" x="3971925" y="2128838"/>
          <p14:tracePt t="4813" x="3986213" y="2119313"/>
          <p14:tracePt t="4819" x="3990975" y="2093913"/>
          <p14:tracePt t="4826" x="4000500" y="2074863"/>
          <p14:tracePt t="4833" x="4016375" y="2049463"/>
          <p14:tracePt t="4840" x="4030663" y="2028825"/>
          <p14:tracePt t="4846" x="4051300" y="2014538"/>
          <p14:tracePt t="4852" x="4075113" y="1979613"/>
          <p14:tracePt t="4861" x="4090988" y="1949450"/>
          <p14:tracePt t="4867" x="4114800" y="1925638"/>
          <p14:tracePt t="4874" x="4130675" y="1890713"/>
          <p14:tracePt t="4881" x="4144963" y="1881188"/>
          <p14:tracePt t="4887" x="4159250" y="1855788"/>
          <p14:tracePt t="4896" x="4175125" y="1836738"/>
          <p14:tracePt t="4901" x="4198938" y="1820863"/>
          <p14:tracePt t="4908" x="4238625" y="1785938"/>
          <p14:tracePt t="4916" x="4289425" y="1757363"/>
          <p14:tracePt t="4922" x="4333875" y="1727200"/>
          <p14:tracePt t="4931" x="4368800" y="1711325"/>
          <p14:tracePt t="4935" x="4398963" y="1697038"/>
          <p14:tracePt t="4943" x="4422775" y="1687513"/>
          <p14:tracePt t="4949" x="4443413" y="1682750"/>
          <p14:tracePt t="4955" x="4471988" y="1671638"/>
          <p14:tracePt t="4963" x="4497388" y="1666875"/>
          <p14:tracePt t="4969" x="4518025" y="1666875"/>
          <p14:tracePt t="4976" x="4557713" y="1666875"/>
          <p14:tracePt t="4983" x="4597400" y="1666875"/>
          <p14:tracePt t="4993" x="4651375" y="1671638"/>
          <p14:tracePt t="4997" x="4711700" y="1682750"/>
          <p14:tracePt t="5002" x="4765675" y="1687513"/>
          <p14:tracePt t="5010" x="4819650" y="1697038"/>
          <p14:tracePt t="5017" x="4854575" y="1717675"/>
          <p14:tracePt t="5024" x="4899025" y="1731963"/>
          <p14:tracePt t="5032" x="4919663" y="1741488"/>
          <p14:tracePt t="5037" x="4949825" y="1746250"/>
          <p14:tracePt t="5046" x="4964113" y="1762125"/>
          <p14:tracePt t="5051" x="4984750" y="1771650"/>
          <p14:tracePt t="5059" x="4999038" y="1776413"/>
          <p14:tracePt t="5066" x="5013325" y="1781175"/>
          <p14:tracePt t="5072" x="5018088" y="1785938"/>
          <p14:tracePt t="5079" x="5033963" y="1801813"/>
          <p14:tracePt t="5085" x="5038725" y="1806575"/>
          <p14:tracePt t="5092" x="5048250" y="1825625"/>
          <p14:tracePt t="5099" x="5064125" y="1855788"/>
          <p14:tracePt t="5106" x="5083175" y="1890713"/>
          <p14:tracePt t="5113" x="5087938" y="1920875"/>
          <p14:tracePt t="5119" x="5097463" y="1949450"/>
          <p14:tracePt t="5127" x="5103813" y="1984375"/>
          <p14:tracePt t="5133" x="5103813" y="2005013"/>
          <p14:tracePt t="5140" x="5103813" y="2035175"/>
          <p14:tracePt t="5148" x="5103813" y="2054225"/>
          <p14:tracePt t="5153" x="5103813" y="2074863"/>
          <p14:tracePt t="5160" x="5103813" y="2109788"/>
          <p14:tracePt t="5181" x="5064125" y="2203450"/>
          <p14:tracePt t="5188" x="5043488" y="2233613"/>
          <p14:tracePt t="5196" x="5024438" y="2257425"/>
          <p14:tracePt t="5201" x="4999038" y="2282825"/>
          <p14:tracePt t="5208" x="4964113" y="2317750"/>
          <p14:tracePt t="5216" x="4914900" y="2357438"/>
          <p14:tracePt t="5222" x="4845050" y="2387600"/>
          <p14:tracePt t="5228" x="4784725" y="2416175"/>
          <p14:tracePt t="5235" x="4716463" y="2436813"/>
          <p14:tracePt t="5242" x="4621213" y="2466975"/>
          <p14:tracePt t="5250" x="4527550" y="2486025"/>
          <p14:tracePt t="5257" x="4432300" y="2500313"/>
          <p14:tracePt t="5264" x="4324350" y="2520950"/>
          <p14:tracePt t="5269" x="4233863" y="2520950"/>
          <p14:tracePt t="5276" x="4140200" y="2516188"/>
          <p14:tracePt t="5284" x="4021138" y="2506663"/>
          <p14:tracePt t="5290" x="3911600" y="2490788"/>
          <p14:tracePt t="5298" x="3817938" y="2481263"/>
          <p14:tracePt t="5303" x="3738563" y="2460625"/>
          <p14:tracePt t="5312" x="3678238" y="2441575"/>
          <p14:tracePt t="5317" x="3608388" y="2411413"/>
          <p14:tracePt t="5325" x="3549650" y="2371725"/>
          <p14:tracePt t="5332" x="3500438" y="2322513"/>
          <p14:tracePt t="5338" x="3449638" y="2262188"/>
          <p14:tracePt t="5346" x="3395663" y="2178050"/>
          <p14:tracePt t="5351" x="3365500" y="2133600"/>
          <p14:tracePt t="5358" x="3340100" y="2098675"/>
          <p14:tracePt t="5366" x="3325813" y="2063750"/>
          <p14:tracePt t="5372" x="3311525" y="2028825"/>
          <p14:tracePt t="5380" x="3290888" y="1984375"/>
          <p14:tracePt t="5385" x="3281363" y="1944688"/>
          <p14:tracePt t="5393" x="3271838" y="1885950"/>
          <p14:tracePt t="5400" x="3271838" y="1836738"/>
          <p14:tracePt t="5406" x="3271838" y="1790700"/>
          <p14:tracePt t="5415" x="3271838" y="1751013"/>
          <p14:tracePt t="5419" x="3271838" y="1722438"/>
          <p14:tracePt t="5426" x="3276600" y="1692275"/>
          <p14:tracePt t="5433" x="3290888" y="1657350"/>
          <p14:tracePt t="5440" x="3306763" y="1627188"/>
          <p14:tracePt t="5448" x="3325813" y="1592263"/>
          <p14:tracePt t="5454" x="3340100" y="1547813"/>
          <p14:tracePt t="5462" x="3370263" y="1479550"/>
          <p14:tracePt t="5467" x="3390900" y="1433513"/>
          <p14:tracePt t="5474" x="3409950" y="1389063"/>
          <p14:tracePt t="5482" x="3425825" y="1365250"/>
          <p14:tracePt t="5488" x="3430588" y="1344613"/>
          <p14:tracePt t="5496" x="3444875" y="1330325"/>
          <p14:tracePt t="5500" x="3460750" y="1309688"/>
          <p14:tracePt t="5509" x="3484563" y="1295400"/>
          <p14:tracePt t="5515" x="3505200" y="1270000"/>
          <p14:tracePt t="5523" x="3563938" y="1239838"/>
          <p14:tracePt t="5530" x="3619500" y="1220788"/>
          <p14:tracePt t="5535" x="3668713" y="1195388"/>
          <p14:tracePt t="5542" x="3713163" y="1176338"/>
          <p14:tracePt t="5549" x="3743325" y="1166813"/>
          <p14:tracePt t="5556" x="3802063" y="1150938"/>
          <p14:tracePt t="5564" x="3832225" y="1131888"/>
          <p14:tracePt t="5570" x="3886200" y="1120775"/>
          <p14:tracePt t="5576" x="3956050" y="1116013"/>
          <p14:tracePt t="5584" x="4035425" y="1116013"/>
          <p14:tracePt t="5590" x="4114800" y="1116013"/>
          <p14:tracePt t="5598" x="4194175" y="1116013"/>
          <p14:tracePt t="5604" x="4279900" y="1131888"/>
          <p14:tracePt t="5613" x="4383088" y="1141413"/>
          <p14:tracePt t="5617" x="4467225" y="1160463"/>
          <p14:tracePt t="5624" x="4546600" y="1181100"/>
          <p14:tracePt t="5631" x="4646613" y="1216025"/>
          <p14:tracePt t="5638" x="4716463" y="1235075"/>
          <p14:tracePt t="5646" x="4800600" y="1265238"/>
          <p14:tracePt t="5652" x="4854575" y="1285875"/>
          <p14:tracePt t="5659" x="4905375" y="1319213"/>
          <p14:tracePt t="5666" x="4949825" y="1339850"/>
          <p14:tracePt t="5672" x="4973638" y="1374775"/>
          <p14:tracePt t="5679" x="4999038" y="1400175"/>
          <p14:tracePt t="5686" x="5018088" y="1419225"/>
          <p14:tracePt t="5692" x="5048250" y="1454150"/>
          <p14:tracePt t="5700" x="5073650" y="1489075"/>
          <p14:tracePt t="5706" x="5097463" y="1524000"/>
          <p14:tracePt t="5715" x="5122863" y="1558925"/>
          <p14:tracePt t="5720" x="5148263" y="1592263"/>
          <p14:tracePt t="5728" x="5176838" y="1652588"/>
          <p14:tracePt t="5733" x="5218113" y="1711325"/>
          <p14:tracePt t="5741" x="5272088" y="1820863"/>
          <p14:tracePt t="5749" x="5316538" y="1944688"/>
          <p14:tracePt t="5754" x="5341938" y="2039938"/>
          <p14:tracePt t="5762" x="5360988" y="2109788"/>
          <p14:tracePt t="5768" x="5376863" y="2163763"/>
          <p14:tracePt t="5774" x="5400675" y="2247900"/>
          <p14:tracePt t="5782" x="5421313" y="2317750"/>
          <p14:tracePt t="5789" x="5421313" y="2371725"/>
          <p14:tracePt t="5796" x="5421313" y="2411413"/>
          <p14:tracePt t="5802" x="5421313" y="2441575"/>
          <p14:tracePt t="5808" x="5421313" y="2455863"/>
          <p14:tracePt t="5816" x="5421313" y="2481263"/>
          <p14:tracePt t="5822" x="5416550" y="2506663"/>
          <p14:tracePt t="5829" x="5410200" y="2525713"/>
          <p14:tracePt t="5836" x="5400675" y="2555875"/>
          <p14:tracePt t="5844" x="5370513" y="2630488"/>
          <p14:tracePt t="5850" x="5351463" y="2698750"/>
          <p14:tracePt t="5856" x="5307013" y="2784475"/>
          <p14:tracePt t="5865" x="5291138" y="2838450"/>
          <p14:tracePt t="5870" x="5262563" y="2898775"/>
          <p14:tracePt t="5877" x="5237163" y="2932113"/>
          <p14:tracePt t="5884" x="5197475" y="2967038"/>
          <p14:tracePt t="5891" x="5122863" y="3032125"/>
          <p14:tracePt t="5898" x="5078413" y="3071813"/>
          <p14:tracePt t="5904" x="5043488" y="3106738"/>
          <p14:tracePt t="5913" x="4994275" y="3146425"/>
          <p14:tracePt t="5917" x="4933950" y="3186113"/>
          <p14:tracePt t="5925" x="4875213" y="3225800"/>
          <p14:tracePt t="5932" x="4814888" y="3255963"/>
          <p14:tracePt t="5938" x="4745038" y="3284538"/>
          <p14:tracePt t="5946" x="4691063" y="3295650"/>
          <p14:tracePt t="5952" x="4637088" y="3295650"/>
          <p14:tracePt t="5959" x="4592638" y="3289300"/>
          <p14:tracePt t="5966" x="4522788" y="3279775"/>
          <p14:tracePt t="5973" x="4462463" y="3249613"/>
          <p14:tracePt t="5980" x="4408488" y="3230563"/>
          <p14:tracePt t="5987" x="4348163" y="3200400"/>
          <p14:tracePt t="5993" x="4289425" y="3170238"/>
          <p14:tracePt t="6000" x="4229100" y="3130550"/>
          <p14:tracePt t="6006" x="4194175" y="3106738"/>
          <p14:tracePt t="6014" x="4159250" y="3081338"/>
          <p14:tracePt t="6020" x="4125913" y="3057525"/>
          <p14:tracePt t="6027" x="4090988" y="3006725"/>
          <p14:tracePt t="6034" x="4051300" y="2947988"/>
          <p14:tracePt t="6040" x="4006850" y="2873375"/>
          <p14:tracePt t="6049" x="3976688" y="2803525"/>
          <p14:tracePt t="6055" x="3956050" y="2733675"/>
          <p14:tracePt t="6062" x="3946525" y="2679700"/>
          <p14:tracePt t="6082" x="3932238" y="2516188"/>
          <p14:tracePt t="6088" x="3932238" y="2446338"/>
          <p14:tracePt t="6096" x="3932238" y="2366963"/>
          <p14:tracePt t="6102" x="3937000" y="2312988"/>
          <p14:tracePt t="6109" x="3941763" y="2282825"/>
          <p14:tracePt t="6116" x="3941763" y="2238375"/>
          <p14:tracePt t="6123" x="3956050" y="2217738"/>
          <p14:tracePt t="6130" x="3967163" y="2178050"/>
          <p14:tracePt t="6136" x="3986213" y="2133600"/>
          <p14:tracePt t="6143" x="4000500" y="2074863"/>
          <p14:tracePt t="6150" x="4030663" y="2005013"/>
          <p14:tracePt t="6157" x="4065588" y="1920875"/>
          <p14:tracePt t="6165" x="4095750" y="1836738"/>
          <p14:tracePt t="6170" x="4110038" y="1806575"/>
          <p14:tracePt t="6178" x="4130675" y="1771650"/>
          <p14:tracePt t="6185" x="4144963" y="1757363"/>
          <p14:tracePt t="6192" x="4149725" y="1746250"/>
          <p14:tracePt t="6198" x="4154488" y="1746250"/>
          <p14:tracePt t="6204" x="4154488" y="1736725"/>
          <p14:tracePt t="6649" x="4238625" y="1706563"/>
          <p14:tracePt t="6656" x="4359275" y="1662113"/>
          <p14:tracePt t="6662" x="4467225" y="1617663"/>
          <p14:tracePt t="6668" x="4611688" y="1558925"/>
          <p14:tracePt t="6676" x="4735513" y="1503363"/>
          <p14:tracePt t="6683" x="4884738" y="1404938"/>
          <p14:tracePt t="6689" x="4994275" y="1335088"/>
          <p14:tracePt t="6697" x="5148263" y="1220788"/>
          <p14:tracePt t="6702" x="5360988" y="1081088"/>
          <p14:tracePt t="6710" x="5484813" y="1027113"/>
          <p14:tracePt t="6717" x="5703888" y="947738"/>
          <p14:tracePt t="6723" x="5813425" y="893763"/>
          <p14:tracePt t="6730" x="5991225" y="828675"/>
          <p14:tracePt t="6737" x="6126163" y="793750"/>
          <p14:tracePt t="6743" x="6259513" y="774700"/>
          <p14:tracePt t="6750" x="6364288" y="774700"/>
          <p14:tracePt t="6757" x="6443663" y="774700"/>
          <p14:tracePt t="6765" x="6553200" y="779463"/>
          <p14:tracePt t="6771" x="6632575" y="779463"/>
          <p14:tracePt t="6777" x="6726238" y="798513"/>
          <p14:tracePt t="6784" x="6791325" y="798513"/>
          <p14:tracePt t="6792" x="6850063" y="819150"/>
          <p14:tracePt t="6799" x="6919913" y="838200"/>
          <p14:tracePt t="6805" x="6985000" y="849313"/>
          <p14:tracePt t="6811" x="7059613" y="868363"/>
          <p14:tracePt t="6818" x="7127875" y="898525"/>
          <p14:tracePt t="6825" x="7197725" y="917575"/>
          <p14:tracePt t="6833" x="7258050" y="947738"/>
          <p14:tracePt t="6839" x="7302500" y="982663"/>
          <p14:tracePt t="6848" x="7377113" y="1047750"/>
          <p14:tracePt t="6853" x="7456488" y="1146175"/>
          <p14:tracePt t="6860" x="7531100" y="1246188"/>
          <p14:tracePt t="6866" x="7605713" y="1309688"/>
          <p14:tracePt t="6884" x="7720013" y="1433513"/>
          <p14:tracePt t="6887" x="7759700" y="1493838"/>
          <p14:tracePt t="6893" x="7799388" y="1552575"/>
          <p14:tracePt t="6901" x="7823200" y="1587500"/>
          <p14:tracePt t="6907" x="7858125" y="1622425"/>
          <p14:tracePt t="6916" x="7883525" y="1657350"/>
          <p14:tracePt t="6922" x="7907338" y="1677988"/>
          <p14:tracePt t="6928" x="7932738" y="1711325"/>
          <p14:tracePt t="6934" x="7958138" y="1746250"/>
          <p14:tracePt t="6941" x="7972425" y="1771650"/>
          <p14:tracePt t="6949" x="8002588" y="1811338"/>
          <p14:tracePt t="6955" x="8032750" y="1870075"/>
          <p14:tracePt t="6964" x="8047038" y="1930400"/>
          <p14:tracePt t="6969" x="8072438" y="2049463"/>
          <p14:tracePt t="6976" x="8101013" y="2143125"/>
          <p14:tracePt t="6984" x="8112125" y="2252663"/>
          <p14:tracePt t="6989" x="8121650" y="2308225"/>
          <p14:tracePt t="6997" x="8131175" y="2416175"/>
          <p14:tracePt t="7003" x="8131175" y="2495550"/>
          <p14:tracePt t="7009" x="8131175" y="2546350"/>
          <p14:tracePt t="7017" x="8121650" y="2590800"/>
          <p14:tracePt t="7023" x="8112125" y="2614613"/>
          <p14:tracePt t="7030" x="8105775" y="2644775"/>
          <p14:tracePt t="7037" x="8091488" y="2659063"/>
          <p14:tracePt t="7044" x="8086725" y="2674938"/>
          <p14:tracePt t="7051" x="8077200" y="2684463"/>
          <p14:tracePt t="7058" x="8061325" y="2698750"/>
          <p14:tracePt t="7066" x="8042275" y="2714625"/>
          <p14:tracePt t="7071" x="8016875" y="2738438"/>
          <p14:tracePt t="7078" x="7972425" y="2763838"/>
          <p14:tracePt t="7084" x="7923213" y="2803525"/>
          <p14:tracePt t="7091" x="7862888" y="2843213"/>
          <p14:tracePt t="7099" x="7827963" y="2878138"/>
          <p14:tracePt t="7105" x="7769225" y="2943225"/>
          <p14:tracePt t="7114" x="7680325" y="3006725"/>
          <p14:tracePt t="7119" x="7610475" y="3057525"/>
          <p14:tracePt t="7126" x="7510463" y="3111500"/>
          <p14:tracePt t="7133" x="7426325" y="3141663"/>
          <p14:tracePt t="7139" x="7356475" y="3176588"/>
          <p14:tracePt t="7147" x="7262813" y="3195638"/>
          <p14:tracePt t="7153" x="7153275" y="3205163"/>
          <p14:tracePt t="7159" x="7034213" y="3205163"/>
          <p14:tracePt t="7167" x="6940550" y="3190875"/>
          <p14:tracePt t="7173" x="6854825" y="3146425"/>
          <p14:tracePt t="7181" x="6731000" y="3076575"/>
          <p14:tracePt t="7188" x="6616700" y="3001963"/>
          <p14:tracePt t="7195" x="6518275" y="2922588"/>
          <p14:tracePt t="7200" x="6408738" y="2859088"/>
          <p14:tracePt t="7207" x="6348413" y="2819400"/>
          <p14:tracePt t="7217" x="6289675" y="2763838"/>
          <p14:tracePt t="7221" x="6229350" y="2738438"/>
          <p14:tracePt t="7230" x="6170613" y="2709863"/>
          <p14:tracePt t="7235" x="6135688" y="2670175"/>
          <p14:tracePt t="7242" x="6096000" y="2609850"/>
          <p14:tracePt t="7250" x="6065838" y="2565400"/>
          <p14:tracePt t="7255" x="6035675" y="2495550"/>
          <p14:tracePt t="7264" x="6030913" y="2466975"/>
          <p14:tracePt t="7269" x="6021388" y="2420938"/>
          <p14:tracePt t="7275" x="6021388" y="2392363"/>
          <p14:tracePt t="7283" x="6021388" y="2362200"/>
          <p14:tracePt t="7289" x="6021388" y="2322513"/>
          <p14:tracePt t="7298" x="6021388" y="2268538"/>
          <p14:tracePt t="7303" x="6035675" y="2198688"/>
          <p14:tracePt t="7310" x="6046788" y="2119313"/>
          <p14:tracePt t="7317" x="6065838" y="2049463"/>
          <p14:tracePt t="7324" x="6096000" y="1974850"/>
          <p14:tracePt t="7331" x="6116638" y="1905000"/>
          <p14:tracePt t="7337" x="6156325" y="1860550"/>
          <p14:tracePt t="7344" x="6196013" y="1785938"/>
          <p14:tracePt t="7352" x="6259513" y="1687513"/>
          <p14:tracePt t="7357" x="6324600" y="1603375"/>
          <p14:tracePt t="7367" x="6364288" y="1543050"/>
          <p14:tracePt t="7372" x="6413500" y="1503363"/>
          <p14:tracePt t="7379" x="6462713" y="1468438"/>
          <p14:tracePt t="7385" x="6508750" y="1428750"/>
          <p14:tracePt t="7393" x="6553200" y="1409700"/>
          <p14:tracePt t="7400" x="6602413" y="1384300"/>
          <p14:tracePt t="7405" x="6646863" y="1365250"/>
          <p14:tracePt t="7413" x="6677025" y="1349375"/>
          <p14:tracePt t="7419" x="6707188" y="1339850"/>
          <p14:tracePt t="7426" x="6742113" y="1325563"/>
          <p14:tracePt t="7434" x="6786563" y="1314450"/>
          <p14:tracePt t="7439" x="6826250" y="1309688"/>
          <p14:tracePt t="7447" x="6854825" y="1309688"/>
          <p14:tracePt t="7454" x="6905625" y="1309688"/>
          <p14:tracePt t="7461" x="6934200" y="1309688"/>
          <p14:tracePt t="7468" x="6989763" y="1309688"/>
          <p14:tracePt t="7473" x="7043738" y="1319213"/>
          <p14:tracePt t="7481" x="7099300" y="1330325"/>
          <p14:tracePt t="7487" x="7143750" y="1349375"/>
          <p14:tracePt t="7494" x="7188200" y="1365250"/>
          <p14:tracePt t="7502" x="7232650" y="1384300"/>
          <p14:tracePt t="7507" x="7277100" y="1393825"/>
          <p14:tracePt t="7515" x="7312025" y="1409700"/>
          <p14:tracePt t="7521" x="7342188" y="1423988"/>
          <p14:tracePt t="7530" x="7377113" y="1439863"/>
          <p14:tracePt t="7535" x="7407275" y="1458913"/>
          <p14:tracePt t="7543" x="7421563" y="1463675"/>
          <p14:tracePt t="7550" x="7446963" y="1479550"/>
          <p14:tracePt t="7555" x="7466013" y="1493838"/>
          <p14:tracePt t="7563" x="7480300" y="1498600"/>
          <p14:tracePt t="7569" x="7496175" y="1508125"/>
          <p14:tracePt t="7576" x="7505700" y="1512888"/>
          <p14:tracePt t="7584" x="7519988" y="1528763"/>
          <p14:tracePt t="7598" x="7519988" y="1533525"/>
          <p14:tracePt t="7617" x="7519988" y="1538288"/>
          <p14:tracePt t="8131" x="7519988" y="1558925"/>
          <p14:tracePt t="8135" x="7519988" y="1577975"/>
          <p14:tracePt t="8142" x="7519988" y="1603375"/>
          <p14:tracePt t="8150" x="7519988" y="1631950"/>
          <p14:tracePt t="8156" x="7519988" y="1682750"/>
          <p14:tracePt t="8165" x="7519988" y="1711325"/>
          <p14:tracePt t="8169" x="7535863" y="1741488"/>
          <p14:tracePt t="8177" x="7545388" y="1771650"/>
          <p14:tracePt t="8184" x="7559675" y="1806575"/>
          <p14:tracePt t="8191" x="7585075" y="1841500"/>
          <p14:tracePt t="8199" x="7605713" y="1876425"/>
          <p14:tracePt t="8204" x="7620000" y="1895475"/>
          <p14:tracePt t="8210" x="7659688" y="1920875"/>
          <p14:tracePt t="8218" x="7708900" y="1960563"/>
          <p14:tracePt t="8224" x="7753350" y="1984375"/>
          <p14:tracePt t="8233" x="7788275" y="2014538"/>
          <p14:tracePt t="8238" x="7832725" y="2028825"/>
          <p14:tracePt t="8246" x="7867650" y="2049463"/>
          <p14:tracePt t="8253" x="7912100" y="2063750"/>
          <p14:tracePt t="8259" x="7942263" y="2084388"/>
          <p14:tracePt t="8267" x="7977188" y="2089150"/>
          <p14:tracePt t="8272" x="8007350" y="2098675"/>
          <p14:tracePt t="8280" x="8037513" y="2098675"/>
          <p14:tracePt t="8285" x="8077200" y="2103438"/>
          <p14:tracePt t="8292" x="8105775" y="2114550"/>
          <p14:tracePt t="8300" x="8135938" y="2114550"/>
          <p14:tracePt t="8306" x="8170863" y="2128838"/>
          <p14:tracePt t="8315" x="8180388" y="2133600"/>
          <p14:tracePt t="8321" x="8205788" y="2143125"/>
          <p14:tracePt t="8328" x="8220075" y="2159000"/>
          <p14:tracePt t="8334" x="8231188" y="2159000"/>
          <p14:tracePt t="8340" x="8245475" y="2163763"/>
          <p14:tracePt t="8348" x="8245475" y="2168525"/>
          <p14:tracePt t="8354" x="8250238" y="2168525"/>
          <p14:tracePt t="8415" x="8245475" y="2168525"/>
          <p14:tracePt t="8422" x="8240713" y="2168525"/>
          <p14:tracePt t="8436" x="8231188" y="2168525"/>
          <p14:tracePt t="8444" x="8224838" y="2163763"/>
          <p14:tracePt t="8451" x="8220075" y="2163763"/>
          <p14:tracePt t="8457" x="8210550" y="2149475"/>
          <p14:tracePt t="8464" x="8201025" y="2149475"/>
          <p14:tracePt t="8470" x="8196263" y="2143125"/>
          <p14:tracePt t="8477" x="8185150" y="2138363"/>
          <p14:tracePt t="8483" x="8175625" y="2124075"/>
          <p14:tracePt t="8490" x="8170863" y="2119313"/>
          <p14:tracePt t="8498" x="8166100" y="2114550"/>
          <p14:tracePt t="8504" x="8161338" y="2114550"/>
          <p14:tracePt t="8512" x="8161338" y="2109788"/>
          <p14:tracePt t="8518" x="8156575" y="2103438"/>
          <p14:tracePt t="8525" x="8151813" y="2103438"/>
          <p14:tracePt t="8573" x="8145463" y="2103438"/>
          <p14:tracePt t="9180" x="8121650" y="2143125"/>
          <p14:tracePt t="9187" x="8081963" y="2203450"/>
          <p14:tracePt t="9194" x="8037513" y="2301875"/>
          <p14:tracePt t="9200" x="7993063" y="2420938"/>
          <p14:tracePt t="9207" x="7947025" y="2546350"/>
          <p14:tracePt t="9215" x="7918450" y="2625725"/>
          <p14:tracePt t="9220" x="7878763" y="2709863"/>
          <p14:tracePt t="9227" x="7832725" y="2824163"/>
          <p14:tracePt t="9235" x="7778750" y="3017838"/>
          <p14:tracePt t="9241" x="7759700" y="3121025"/>
          <p14:tracePt t="9249" x="7713663" y="3221038"/>
          <p14:tracePt t="9256" x="7685088" y="3328988"/>
          <p14:tracePt t="9261" x="7620000" y="3508375"/>
          <p14:tracePt t="9269" x="7570788" y="3671888"/>
          <p14:tracePt t="9275" x="7535863" y="3781425"/>
          <p14:tracePt t="9284" x="7470775" y="3959225"/>
          <p14:tracePt t="9289" x="7416800" y="4148138"/>
          <p14:tracePt t="9295" x="7372350" y="4267200"/>
          <p14:tracePt t="9302" x="7332663" y="4367213"/>
          <p14:tracePt t="9309" x="7267575" y="4545013"/>
          <p14:tracePt t="9317" x="7223125" y="4684713"/>
          <p14:tracePt t="9323" x="7188200" y="4794250"/>
          <p14:tracePt t="9330" x="7143750" y="4902200"/>
          <p14:tracePt t="9336" x="7113588" y="4987925"/>
          <p14:tracePt t="9343" x="7069138" y="5072063"/>
          <p14:tracePt t="9351" x="7019925" y="5146675"/>
          <p14:tracePt t="9357" x="6980238" y="5214938"/>
          <p14:tracePt t="9364" x="6929438" y="5265738"/>
          <p14:tracePt t="9371" x="6880225" y="5314950"/>
          <p14:tracePt t="9378" x="6821488" y="5354638"/>
          <p14:tracePt t="9385" x="6770688" y="5389563"/>
          <p14:tracePt t="9391" x="6726238" y="5429250"/>
          <p14:tracePt t="9399" x="6667500" y="5468938"/>
          <p14:tracePt t="9404" x="6602413" y="5518150"/>
          <p14:tracePt t="9411" x="6508750" y="5572125"/>
          <p14:tracePt t="9419" x="6413500" y="5597525"/>
          <p14:tracePt t="9425" x="6329363" y="5627688"/>
          <p14:tracePt t="9433" x="6275388" y="5637213"/>
          <p14:tracePt t="9439" x="6180138" y="5637213"/>
          <p14:tracePt t="9446" x="6061075" y="5637213"/>
          <p14:tracePt t="9452" x="5927725" y="5627688"/>
          <p14:tracePt t="9459" x="5837238" y="5618163"/>
          <p14:tracePt t="9468" x="5778500" y="5602288"/>
          <p14:tracePt t="9473" x="5708650" y="5583238"/>
          <p14:tracePt t="9482" x="5649913" y="5562600"/>
          <p14:tracePt t="9486" x="5570538" y="5553075"/>
          <p14:tracePt t="9493" x="5514975" y="5543550"/>
          <p14:tracePt t="9501" x="5461000" y="5543550"/>
          <p14:tracePt t="9507" x="5416550" y="5532438"/>
          <p14:tracePt t="9516" x="5395913" y="5532438"/>
          <p14:tracePt t="9521" x="5365750" y="5532438"/>
          <p14:tracePt t="9528" x="5346700" y="5532438"/>
          <p14:tracePt t="9535" x="5316538" y="5538788"/>
          <p14:tracePt t="9541" x="5272088" y="5538788"/>
          <p14:tracePt t="9550" x="5232400" y="5538788"/>
          <p14:tracePt t="9555" x="5192713" y="5538788"/>
          <p14:tracePt t="9561" x="5148263" y="5543550"/>
          <p14:tracePt t="9569" x="5092700" y="5543550"/>
          <p14:tracePt t="9576" x="5038725" y="5553075"/>
          <p14:tracePt t="9583" x="5008563" y="5553075"/>
          <p14:tracePt t="9589" x="4978400" y="5553075"/>
          <p14:tracePt t="9595" x="4949825" y="5553075"/>
          <p14:tracePt t="9603" x="4899025" y="5562600"/>
          <p14:tracePt t="9609" x="4854575" y="5572125"/>
          <p14:tracePt t="9617" x="4824413" y="5572125"/>
          <p14:tracePt t="9623" x="4784725" y="5578475"/>
          <p14:tracePt t="9631" x="4756150" y="5588000"/>
          <p14:tracePt t="9636" x="4740275" y="5588000"/>
          <p14:tracePt t="9643" x="4691063" y="5597525"/>
          <p14:tracePt t="9652" x="4660900" y="5602288"/>
          <p14:tracePt t="9658" x="4637088" y="5611813"/>
          <p14:tracePt t="9665" x="4616450" y="5618163"/>
          <p14:tracePt t="9671" x="4602163" y="5618163"/>
          <p14:tracePt t="9677" x="4562475" y="5632450"/>
          <p14:tracePt t="9684" x="4541838" y="5632450"/>
          <p14:tracePt t="9691" x="4527550" y="5641975"/>
          <p14:tracePt t="9699" x="4478338" y="5646738"/>
          <p14:tracePt t="9705" x="4452938" y="5646738"/>
          <p14:tracePt t="9711" x="4432300" y="5657850"/>
          <p14:tracePt t="9719" x="4403725" y="5662613"/>
          <p14:tracePt t="9725" x="4383088" y="5662613"/>
          <p14:tracePt t="9734" x="4348163" y="5672138"/>
          <p14:tracePt t="9739" x="4329113" y="5672138"/>
          <p14:tracePt t="9746" x="4298950" y="5681663"/>
          <p14:tracePt t="9753" x="4279900" y="5681663"/>
          <p14:tracePt t="9759" x="4254500" y="5681663"/>
          <p14:tracePt t="9767" x="4244975" y="5681663"/>
          <p14:tracePt t="9774" x="4224338" y="5676900"/>
          <p14:tracePt t="9782" x="4210050" y="5672138"/>
          <p14:tracePt t="9787" x="4194175" y="5672138"/>
          <p14:tracePt t="9793" x="4179888" y="5662613"/>
          <p14:tracePt t="9801" x="4175125" y="5657850"/>
          <p14:tracePt t="9808" x="4165600" y="5646738"/>
          <p14:tracePt t="10135" x="4114800" y="5646738"/>
          <p14:tracePt t="10142" x="4046538" y="5637213"/>
          <p14:tracePt t="10150" x="4000500" y="5627688"/>
          <p14:tracePt t="10155" x="3946525" y="5618163"/>
          <p14:tracePt t="10162" x="3892550" y="5607050"/>
          <p14:tracePt t="10170" x="3832225" y="5588000"/>
          <p14:tracePt t="10177" x="3802063" y="5572125"/>
          <p14:tracePt t="10185" x="3767138" y="5557838"/>
          <p14:tracePt t="10189" x="3748088" y="5543550"/>
          <p14:tracePt t="10196" x="3713163" y="5518150"/>
          <p14:tracePt t="10203" x="3687763" y="5492750"/>
          <p14:tracePt t="10210" x="3668713" y="5473700"/>
          <p14:tracePt t="10218" x="3659188" y="5448300"/>
          <p14:tracePt t="10224" x="3652838" y="5434013"/>
          <p14:tracePt t="10230" x="3638550" y="5413375"/>
          <p14:tracePt t="10237" x="3638550" y="5394325"/>
          <p14:tracePt t="10245" x="3638550" y="5378450"/>
          <p14:tracePt t="10252" x="3638550" y="5368925"/>
          <p14:tracePt t="10259" x="3638550" y="5354638"/>
          <p14:tracePt t="10266" x="3638550" y="5338763"/>
          <p14:tracePt t="10271" x="3648075" y="5329238"/>
          <p14:tracePt t="10278" x="3648075" y="5314950"/>
          <p14:tracePt t="10286" x="3659188" y="5310188"/>
          <p14:tracePt t="10292" x="3668713" y="5294313"/>
          <p14:tracePt t="10301" x="3673475" y="5280025"/>
          <p14:tracePt t="10305" x="3687763" y="5265738"/>
          <p14:tracePt t="10313" x="3703638" y="5249863"/>
          <p14:tracePt t="10320" x="3717925" y="5240338"/>
          <p14:tracePt t="10326" x="3743325" y="5205413"/>
          <p14:tracePt t="10335" x="3757613" y="5186363"/>
          <p14:tracePt t="10341" x="3787775" y="5151438"/>
          <p14:tracePt t="10346" x="3806825" y="5116513"/>
          <p14:tracePt t="10354" x="3841750" y="5081588"/>
          <p14:tracePt t="10360" x="3857625" y="5046663"/>
          <p14:tracePt t="10369" x="3871913" y="5027613"/>
          <p14:tracePt t="10374" x="3886200" y="5002213"/>
          <p14:tracePt t="10383" x="3902075" y="4981575"/>
          <p14:tracePt t="10387" x="3916363" y="4967288"/>
          <p14:tracePt t="10394" x="3921125" y="4962525"/>
          <p14:tracePt t="10402" x="3925888" y="4957763"/>
          <p14:tracePt t="10409" x="3925888" y="4941888"/>
          <p14:tracePt t="10417" x="3932238" y="4937125"/>
          <p14:tracePt t="10421" x="3932238" y="4932363"/>
          <p14:tracePt t="10436" x="3932238" y="4927600"/>
          <p14:tracePt t="10450" x="3932238" y="4922838"/>
          <p14:tracePt t="10462" x="3932238" y="4918075"/>
          <p14:tracePt t="10470" x="3932238" y="4913313"/>
          <p14:tracePt t="10484" x="3941763" y="4897438"/>
          <p14:tracePt t="10490" x="3946525" y="4883150"/>
          <p14:tracePt t="10498" x="3960813" y="4862513"/>
          <p14:tracePt t="10504" x="3986213" y="4838700"/>
          <p14:tracePt t="10511" x="4000500" y="4818063"/>
          <p14:tracePt t="10518" x="4016375" y="4794250"/>
          <p14:tracePt t="10525" x="4021138" y="4778375"/>
          <p14:tracePt t="10532" x="4025900" y="4773613"/>
          <p14:tracePt t="10537" x="4040188" y="4768850"/>
          <p14:tracePt t="10544" x="4051300" y="4764088"/>
          <p14:tracePt t="10552" x="4051300" y="4759325"/>
          <p14:tracePt t="10558" x="4056063" y="4759325"/>
          <p14:tracePt t="10572" x="4065588" y="4759325"/>
          <p14:tracePt t="10586" x="4075113" y="4759325"/>
          <p14:tracePt t="10600" x="4090988" y="4759325"/>
          <p14:tracePt t="10606" x="4100513" y="4759325"/>
          <p14:tracePt t="10613" x="4114800" y="4764088"/>
          <p14:tracePt t="10619" x="4140200" y="4778375"/>
          <p14:tracePt t="10626" x="4159250" y="4794250"/>
          <p14:tracePt t="10634" x="4175125" y="4808538"/>
          <p14:tracePt t="10641" x="4194175" y="4833938"/>
          <p14:tracePt t="10649" x="4210050" y="4848225"/>
          <p14:tracePt t="10653" x="4224338" y="4857750"/>
          <p14:tracePt t="10660" x="4238625" y="4868863"/>
          <p14:tracePt t="10668" x="4244975" y="4883150"/>
          <p14:tracePt t="10674" x="4259263" y="4887913"/>
          <p14:tracePt t="10683" x="4273550" y="4892675"/>
          <p14:tracePt t="10688" x="4294188" y="4908550"/>
          <p14:tracePt t="10695" x="4319588" y="4918075"/>
          <p14:tracePt t="10702" x="4338638" y="4922838"/>
          <p14:tracePt t="10709" x="4359275" y="4937125"/>
          <p14:tracePt t="10716" x="4392613" y="4948238"/>
          <p14:tracePt t="10723" x="4422775" y="4953000"/>
          <p14:tracePt t="10728" x="4443413" y="4967288"/>
          <p14:tracePt t="10736" x="4467225" y="4976813"/>
          <p14:tracePt t="10742" x="4487863" y="4992688"/>
          <p14:tracePt t="10749" x="4511675" y="4997450"/>
          <p14:tracePt t="10756" x="4522788" y="5011738"/>
          <p14:tracePt t="10763" x="4537075" y="5016500"/>
          <p14:tracePt t="10769" x="4551363" y="5027613"/>
          <p14:tracePt t="10777" x="4557713" y="5027613"/>
          <p14:tracePt t="10786" x="4562475" y="5032375"/>
          <p14:tracePt t="10790" x="4576763" y="5032375"/>
          <p14:tracePt t="10797" x="4581525" y="5032375"/>
          <p14:tracePt t="10803" x="4586288" y="5032375"/>
          <p14:tracePt t="10810" x="4597400" y="5032375"/>
          <p14:tracePt t="10818" x="4611688" y="5032375"/>
          <p14:tracePt t="10824" x="4625975" y="5021263"/>
          <p14:tracePt t="10833" x="4637088" y="5016500"/>
          <p14:tracePt t="10839" x="4660900" y="5002213"/>
          <p14:tracePt t="10844" x="4676775" y="4997450"/>
          <p14:tracePt t="10852" x="4686300" y="4981575"/>
          <p14:tracePt t="10858" x="4700588" y="4967288"/>
          <p14:tracePt t="10866" x="4716463" y="4941888"/>
          <p14:tracePt t="10872" x="4740275" y="4922838"/>
          <p14:tracePt t="10879" x="4756150" y="4878388"/>
          <p14:tracePt t="10885" x="4775200" y="4818063"/>
          <p14:tracePt t="10892" x="4795838" y="4764088"/>
          <p14:tracePt t="10899" x="4805363" y="4703763"/>
          <p14:tracePt t="10907" x="4805363" y="4654550"/>
          <p14:tracePt t="10913" x="4805363" y="4624388"/>
          <p14:tracePt t="10919" x="4805363" y="4595813"/>
          <p14:tracePt t="10926" x="4805363" y="4565650"/>
          <p14:tracePt t="10934" x="4800600" y="4535488"/>
          <p14:tracePt t="10940" x="4795838" y="4510088"/>
          <p14:tracePt t="10947" x="4784725" y="4470400"/>
          <p14:tracePt t="10954" x="4770438" y="4425950"/>
          <p14:tracePt t="10961" x="4751388" y="4381500"/>
          <p14:tracePt t="10969" x="4740275" y="4327525"/>
          <p14:tracePt t="10974" x="4725988" y="4292600"/>
          <p14:tracePt t="10982" x="4716463" y="4238625"/>
          <p14:tracePt t="10989" x="4700588" y="4203700"/>
          <p14:tracePt t="10995" x="4686300" y="4173538"/>
          <p14:tracePt t="11002" x="4665663" y="4138613"/>
          <p14:tracePt t="11008" x="4651375" y="4094163"/>
          <p14:tracePt t="11016" x="4632325" y="4049713"/>
          <p14:tracePt t="11023" x="4611688" y="4005263"/>
          <p14:tracePt t="11029" x="4597400" y="3970338"/>
          <p14:tracePt t="11036" x="4581525" y="3940175"/>
          <p14:tracePt t="11043" x="4572000" y="3925888"/>
          <p14:tracePt t="11050" x="4567238" y="3910013"/>
          <p14:tracePt t="11057" x="4562475" y="3895725"/>
          <p14:tracePt t="11062" x="4557713" y="3895725"/>
          <p14:tracePt t="11070" x="4557713" y="3890963"/>
          <p14:tracePt t="11118" x="4557713" y="3900488"/>
          <p14:tracePt t="11125" x="4557713" y="3905250"/>
          <p14:tracePt t="11132" x="4557713" y="3914775"/>
          <p14:tracePt t="11139" x="4557713" y="3940175"/>
          <p14:tracePt t="11145" x="4567238" y="3979863"/>
          <p14:tracePt t="11152" x="4581525" y="4024313"/>
          <p14:tracePt t="11158" x="4592638" y="4068763"/>
          <p14:tracePt t="11166" x="4602163" y="4124325"/>
          <p14:tracePt t="11173" x="4611688" y="4187825"/>
          <p14:tracePt t="11179" x="4621213" y="4248150"/>
          <p14:tracePt t="11187" x="4632325" y="4302125"/>
          <p14:tracePt t="11192" x="4637088" y="4346575"/>
          <p14:tracePt t="11199" x="4637088" y="4367213"/>
          <p14:tracePt t="11206" x="4646613" y="4386263"/>
          <p14:tracePt t="11213" x="4651375" y="4411663"/>
          <p14:tracePt t="11221" x="4651375" y="4421188"/>
          <p14:tracePt t="11227" x="4660900" y="4437063"/>
          <p14:tracePt t="11235" x="4665663" y="4441825"/>
          <p14:tracePt t="11241" x="4672013" y="4446588"/>
          <p14:tracePt t="11248" x="4676775" y="4460875"/>
          <p14:tracePt t="11254" x="4691063" y="4481513"/>
          <p14:tracePt t="11261" x="4725988" y="4516438"/>
          <p14:tracePt t="11269" x="4751388" y="4560888"/>
          <p14:tracePt t="11275" x="4791075" y="4610100"/>
          <p14:tracePt t="11282" x="4830763" y="4659313"/>
          <p14:tracePt t="11288" x="4854575" y="4689475"/>
          <p14:tracePt t="11295" x="4870450" y="4724400"/>
          <p14:tracePt t="11303" x="4884738" y="4748213"/>
          <p14:tracePt t="11309" x="4910138" y="4768850"/>
          <p14:tracePt t="11317" x="4924425" y="4783138"/>
          <p14:tracePt t="11323" x="4938713" y="4799013"/>
          <p14:tracePt t="11329" x="4959350" y="4803775"/>
          <p14:tracePt t="11336" x="4973638" y="4813300"/>
          <p14:tracePt t="11343" x="4994275" y="4813300"/>
          <p14:tracePt t="11350" x="5013325" y="4813300"/>
          <p14:tracePt t="11356" x="5029200" y="4813300"/>
          <p14:tracePt t="11363" x="5057775" y="4813300"/>
          <p14:tracePt t="11371" x="5087938" y="4808538"/>
          <p14:tracePt t="11378" x="5108575" y="4803775"/>
          <p14:tracePt t="11383" x="5143500" y="4794250"/>
          <p14:tracePt t="11390" x="5162550" y="4787900"/>
          <p14:tracePt t="11398" x="5183188" y="4778375"/>
          <p14:tracePt t="11404" x="5207000" y="4773613"/>
          <p14:tracePt t="11411" x="5237163" y="4759325"/>
          <p14:tracePt t="11419" x="5272088" y="4738688"/>
          <p14:tracePt t="11424" x="5302250" y="4733925"/>
          <p14:tracePt t="11432" x="5330825" y="4724400"/>
          <p14:tracePt t="11439" x="5365750" y="4708525"/>
          <p14:tracePt t="11445" x="5386388" y="4699000"/>
          <p14:tracePt t="11453" x="5405438" y="4694238"/>
          <p14:tracePt t="11459" x="5421313" y="4694238"/>
          <p14:tracePt t="11467" x="5426075" y="4694238"/>
          <p14:tracePt t="11472" x="5430838" y="4694238"/>
          <p14:tracePt t="11547" x="5430838" y="4699000"/>
          <p14:tracePt t="11554" x="5430838" y="4714875"/>
          <p14:tracePt t="11561" x="5430838" y="4724400"/>
          <p14:tracePt t="11569" x="5430838" y="4754563"/>
          <p14:tracePt t="11576" x="5421313" y="4768850"/>
          <p14:tracePt t="11582" x="5405438" y="4799013"/>
          <p14:tracePt t="11589" x="5391150" y="4822825"/>
          <p14:tracePt t="11595" x="5376863" y="4843463"/>
          <p14:tracePt t="11602" x="5346700" y="4868863"/>
          <p14:tracePt t="11609" x="5321300" y="4892675"/>
          <p14:tracePt t="11616" x="5297488" y="4927600"/>
          <p14:tracePt t="11622" x="5262563" y="4962525"/>
          <p14:tracePt t="11629" x="5211763" y="5011738"/>
          <p14:tracePt t="11637" x="5162550" y="5060950"/>
          <p14:tracePt t="11643" x="5103813" y="5100638"/>
          <p14:tracePt t="11650" x="5043488" y="5151438"/>
          <p14:tracePt t="11657" x="4984750" y="5191125"/>
          <p14:tracePt t="11663" x="4924425" y="5219700"/>
          <p14:tracePt t="11670" x="4889500" y="5235575"/>
          <p14:tracePt t="11677" x="4870450" y="5249863"/>
          <p14:tracePt t="11685" x="4845050" y="5265738"/>
          <p14:tracePt t="11691" x="4830763" y="5275263"/>
          <p14:tracePt t="11698" x="4824413" y="5280025"/>
          <p14:tracePt t="11704" x="4819650" y="5284788"/>
          <p14:tracePt t="11712" x="4819650" y="5289550"/>
          <p14:tracePt t="11719" x="4814888" y="5289550"/>
          <p14:tracePt t="11725" x="4810125" y="5294313"/>
          <p14:tracePt t="11731" x="4810125" y="5299075"/>
          <p14:tracePt t="11746" x="4810125" y="5305425"/>
          <p14:tracePt t="11753" x="4810125" y="5314950"/>
          <p14:tracePt t="11759" x="4810125" y="5329238"/>
          <p14:tracePt t="11768" x="4810125" y="5359400"/>
          <p14:tracePt t="11772" x="4814888" y="5424488"/>
          <p14:tracePt t="11779" x="4824413" y="5492750"/>
          <p14:tracePt t="11786" x="4824413" y="5543550"/>
          <p14:tracePt t="11793" x="4835525" y="5602288"/>
          <p14:tracePt t="11803" x="4840288" y="5632450"/>
          <p14:tracePt t="11808" x="4840288" y="5662613"/>
          <p14:tracePt t="11813" x="4840288" y="5691188"/>
          <p14:tracePt t="11821" x="4849813" y="5711825"/>
          <p14:tracePt t="11827" x="4849813" y="5737225"/>
          <p14:tracePt t="11835" x="4849813" y="5756275"/>
          <p14:tracePt t="11841" x="4849813" y="5765800"/>
          <p14:tracePt t="11848" x="4849813" y="5770563"/>
          <p14:tracePt t="11855" x="4849813" y="5781675"/>
          <p14:tracePt t="11860" x="4849813" y="5786438"/>
          <p14:tracePt t="11884" x="4849813" y="5795963"/>
          <p14:tracePt t="11895" x="4849813" y="5800725"/>
          <p14:tracePt t="12183" x="4929188" y="5791200"/>
          <p14:tracePt t="12190" x="5097463" y="5765800"/>
          <p14:tracePt t="12195" x="5218113" y="5756275"/>
          <p14:tracePt t="12202" x="5360988" y="5746750"/>
          <p14:tracePt t="12209" x="5470525" y="5721350"/>
          <p14:tracePt t="12219" x="5580063" y="5702300"/>
          <p14:tracePt t="12224" x="5659438" y="5681663"/>
          <p14:tracePt t="12230" x="5743575" y="5662613"/>
          <p14:tracePt t="12237" x="5822950" y="5637213"/>
          <p14:tracePt t="12244" x="5907088" y="5618163"/>
          <p14:tracePt t="12251" x="5962650" y="5602288"/>
          <p14:tracePt t="12257" x="6046788" y="5578475"/>
          <p14:tracePt t="12265" x="6105525" y="5562600"/>
          <p14:tracePt t="12271" x="6161088" y="5532438"/>
          <p14:tracePt t="12278" x="6235700" y="5499100"/>
          <p14:tracePt t="12286" x="6329363" y="5468938"/>
          <p14:tracePt t="12292" x="6413500" y="5438775"/>
          <p14:tracePt t="12299" x="6523038" y="5403850"/>
          <p14:tracePt t="12306" x="6602413" y="5384800"/>
          <p14:tracePt t="12312" x="6672263" y="5384800"/>
          <p14:tracePt t="12320" x="6765925" y="5373688"/>
          <p14:tracePt t="12325" x="6845300" y="5373688"/>
          <p14:tracePt t="12334" x="6924675" y="5373688"/>
          <p14:tracePt t="12339" x="6989763" y="5378450"/>
          <p14:tracePt t="12346" x="7024688" y="5384800"/>
          <p14:tracePt t="12353" x="7043738" y="5394325"/>
          <p14:tracePt t="12359" x="7059613" y="5394325"/>
          <p14:tracePt t="12368" x="7069138" y="5399088"/>
          <p14:tracePt t="12374" x="7073900" y="5403850"/>
          <p14:tracePt t="12380" x="7083425" y="5403850"/>
          <p14:tracePt t="12414" x="7088188" y="5403850"/>
          <p14:tracePt t="12422" x="7094538" y="5403850"/>
          <p14:tracePt t="12427" x="7099300" y="5403850"/>
          <p14:tracePt t="12435" x="7104063" y="5413375"/>
          <p14:tracePt t="12441" x="7118350" y="5413375"/>
          <p14:tracePt t="12448" x="7123113" y="5418138"/>
          <p14:tracePt t="12455" x="7127875" y="5418138"/>
          <p14:tracePt t="12462" x="7138988" y="5418138"/>
          <p14:tracePt t="12469" x="7153275" y="5418138"/>
          <p14:tracePt t="12475" x="7162800" y="5418138"/>
          <p14:tracePt t="12482" x="7178675" y="5424488"/>
          <p14:tracePt t="12489" x="7192963" y="5424488"/>
          <p14:tracePt t="12497" x="7213600" y="5434013"/>
          <p14:tracePt t="12504" x="7232650" y="5434013"/>
          <p14:tracePt t="12509" x="7246938" y="5438775"/>
          <p14:tracePt t="12517" x="7262813" y="5443538"/>
          <p14:tracePt t="12523" x="7272338" y="5443538"/>
          <p14:tracePt t="12530" x="7286625" y="5453063"/>
          <p14:tracePt t="12538" x="7292975" y="5457825"/>
          <p14:tracePt t="12543" x="7297738" y="5457825"/>
          <p14:tracePt t="12551" x="7302500" y="5457825"/>
          <p14:tracePt t="12558" x="7312025" y="5457825"/>
          <p14:tracePt t="12579" x="7312025" y="5464175"/>
          <p14:tracePt t="12687" x="7312025" y="5457825"/>
          <p14:tracePt t="12694" x="7312025" y="5448300"/>
          <p14:tracePt t="12700" x="7312025" y="5438775"/>
          <p14:tracePt t="12708" x="7316788" y="5408613"/>
          <p14:tracePt t="12715" x="7327900" y="5378450"/>
          <p14:tracePt t="12721" x="7337425" y="5324475"/>
          <p14:tracePt t="12728" x="7351713" y="5280025"/>
          <p14:tracePt t="12736" x="7381875" y="5195888"/>
          <p14:tracePt t="12741" x="7431088" y="5056188"/>
          <p14:tracePt t="12748" x="7461250" y="4937125"/>
          <p14:tracePt t="12755" x="7486650" y="4852988"/>
          <p14:tracePt t="12762" x="7491413" y="4783138"/>
          <p14:tracePt t="12770" x="7491413" y="4719638"/>
          <p14:tracePt t="12775" x="7491413" y="4664075"/>
          <p14:tracePt t="12784" x="7491413" y="4584700"/>
          <p14:tracePt t="12790" x="7486650" y="4505325"/>
          <p14:tracePt t="12796" x="7480300" y="4460875"/>
          <p14:tracePt t="12803" x="7470775" y="4430713"/>
          <p14:tracePt t="12810" x="7466013" y="4406900"/>
          <p14:tracePt t="12817" x="7456488" y="4386263"/>
          <p14:tracePt t="12823" x="7451725" y="4367213"/>
          <p14:tracePt t="12830" x="7435850" y="4351338"/>
          <p14:tracePt t="12838" x="7431088" y="4337050"/>
          <p14:tracePt t="12844" x="7421563" y="4322763"/>
          <p14:tracePt t="12854" x="7407275" y="4306888"/>
          <p14:tracePt t="12856" x="7407275" y="4297363"/>
          <p14:tracePt t="12864" x="7391400" y="4283075"/>
          <p14:tracePt t="12872" x="7391400" y="4267200"/>
          <p14:tracePt t="12878" x="7386638" y="4257675"/>
          <p14:tracePt t="12886" x="7381875" y="4243388"/>
          <p14:tracePt t="12892" x="7381875" y="4227513"/>
          <p14:tracePt t="12899" x="7372350" y="4208463"/>
          <p14:tracePt t="12906" x="7367588" y="4192588"/>
          <p14:tracePt t="12913" x="7367588" y="4173538"/>
          <p14:tracePt t="12920" x="7367588" y="4159250"/>
          <p14:tracePt t="12926" x="7367588" y="4152900"/>
          <p14:tracePt t="12934" x="7367588" y="4143375"/>
          <p14:tracePt t="12946" x="7361238" y="4138613"/>
          <p14:tracePt t="12954" x="7356475" y="4138613"/>
          <p14:tracePt t="13014" x="7356475" y="4143375"/>
          <p14:tracePt t="13021" x="7356475" y="4148138"/>
          <p14:tracePt t="13028" x="7356475" y="4152900"/>
          <p14:tracePt t="13042" x="7367588" y="4238625"/>
          <p14:tracePt t="13049" x="7367588" y="4302125"/>
          <p14:tracePt t="13055" x="7377113" y="4371975"/>
          <p14:tracePt t="13062" x="7386638" y="4476750"/>
          <p14:tracePt t="13070" x="7386638" y="4659313"/>
          <p14:tracePt t="13076" x="7396163" y="4778375"/>
          <p14:tracePt t="13084" x="7407275" y="4833938"/>
          <p14:tracePt t="13089" x="7407275" y="4927600"/>
          <p14:tracePt t="13097" x="7407275" y="5032375"/>
          <p14:tracePt t="13104" x="7407275" y="5126038"/>
          <p14:tracePt t="13110" x="7400925" y="5191125"/>
          <p14:tracePt t="13118" x="7396163" y="5226050"/>
          <p14:tracePt t="13123" x="7396163" y="5245100"/>
          <p14:tracePt t="13130" x="7386638" y="5259388"/>
          <p14:tracePt t="13138" x="7381875" y="5270500"/>
          <p14:tracePt t="13144" x="7381875" y="5275263"/>
          <p14:tracePt t="13152" x="7377113" y="5284788"/>
          <p14:tracePt t="13158" x="7372350" y="5294313"/>
          <p14:tracePt t="13165" x="7372350" y="5310188"/>
          <p14:tracePt t="13172" x="7356475" y="5329238"/>
          <p14:tracePt t="13179" x="7346950" y="5394325"/>
          <p14:tracePt t="13187" x="7327900" y="5448300"/>
          <p14:tracePt t="13191" x="7316788" y="5583238"/>
          <p14:tracePt t="13201" x="7292975" y="5676900"/>
          <p14:tracePt t="13205" x="7286625" y="5721350"/>
          <p14:tracePt t="13212" x="7277100" y="5761038"/>
          <p14:tracePt t="13221" x="7262813" y="5786438"/>
          <p14:tracePt t="13226" x="7253288" y="5816600"/>
          <p14:tracePt t="13235" x="7246938" y="5835650"/>
          <p14:tracePt t="13239" x="7242175" y="5849938"/>
          <p14:tracePt t="13247" x="7232650" y="5849938"/>
          <p14:tracePt t="13254" x="7232650" y="5856288"/>
          <p14:tracePt t="13260" x="7232650" y="5861050"/>
          <p14:tracePt t="13274" x="7232650" y="5865813"/>
          <p14:tracePt t="13280" x="7232650" y="5875338"/>
          <p14:tracePt t="13329" x="7242175" y="5870575"/>
          <p14:tracePt t="13336" x="7258050" y="5865813"/>
          <p14:tracePt t="13342" x="7267575" y="5861050"/>
          <p14:tracePt t="13350" x="7292975" y="5849938"/>
          <p14:tracePt t="13355" x="7312025" y="5835650"/>
          <p14:tracePt t="13363" x="7346950" y="5821363"/>
          <p14:tracePt t="13371" x="7391400" y="5800725"/>
          <p14:tracePt t="13377" x="7421563" y="5786438"/>
          <p14:tracePt t="13385" x="7470775" y="5756275"/>
          <p14:tracePt t="13390" x="7526338" y="5726113"/>
          <p14:tracePt t="13396" x="7589838" y="5686425"/>
          <p14:tracePt t="13404" x="7645400" y="5662613"/>
          <p14:tracePt t="13410" x="7704138" y="5632450"/>
          <p14:tracePt t="13418" x="7764463" y="5592763"/>
          <p14:tracePt t="13424" x="7808913" y="5572125"/>
          <p14:tracePt t="13431" x="7823200" y="5557838"/>
          <p14:tracePt t="13438" x="7848600" y="5543550"/>
          <p14:tracePt t="13445" x="7867650" y="5538788"/>
          <p14:tracePt t="13453" x="7883525" y="5527675"/>
          <p14:tracePt t="13458" x="7893050" y="5522913"/>
          <p14:tracePt t="13465" x="7902575" y="5522913"/>
          <p14:tracePt t="13471" x="7907338" y="5522913"/>
          <p14:tracePt t="13478" x="7918450" y="5522913"/>
          <p14:tracePt t="13492" x="7932738" y="5522913"/>
          <p14:tracePt t="13501" x="7937500" y="5522913"/>
          <p14:tracePt t="13507" x="7942263" y="5522913"/>
          <p14:tracePt t="13513" x="7953375" y="5522913"/>
          <p14:tracePt t="13520" x="7958138" y="5522913"/>
          <p14:tracePt t="13526" x="7972425" y="5522913"/>
          <p14:tracePt t="13535" x="7977188" y="5522913"/>
          <p14:tracePt t="13540" x="7986713" y="5522913"/>
          <p14:tracePt t="13547" x="7997825" y="5522913"/>
          <p14:tracePt t="13554" x="8002588" y="5522913"/>
          <p14:tracePt t="13560" x="8007350" y="5522913"/>
          <p14:tracePt t="13569" x="8012113" y="5522913"/>
          <p14:tracePt t="13663" x="8012113" y="5518150"/>
          <p14:tracePt t="13669" x="8012113" y="5513388"/>
          <p14:tracePt t="13676" x="8012113" y="5499100"/>
          <p14:tracePt t="13685" x="8002588" y="5483225"/>
          <p14:tracePt t="13691" x="8002588" y="5473700"/>
          <p14:tracePt t="13697" x="7993063" y="5457825"/>
          <p14:tracePt t="13704" x="7981950" y="5443538"/>
          <p14:tracePt t="13711" x="7977188" y="5438775"/>
          <p14:tracePt t="13718" x="7972425" y="5429250"/>
          <p14:tracePt t="13724" x="7962900" y="5403850"/>
          <p14:tracePt t="13731" x="7947025" y="5389563"/>
          <p14:tracePt t="13738" x="7942263" y="5368925"/>
          <p14:tracePt t="13744" x="7927975" y="5338763"/>
          <p14:tracePt t="13751" x="7918450" y="5310188"/>
          <p14:tracePt t="13758" x="7902575" y="5259388"/>
          <p14:tracePt t="13766" x="7902575" y="5230813"/>
          <p14:tracePt t="13773" x="7893050" y="5200650"/>
          <p14:tracePt t="13779" x="7893050" y="5170488"/>
          <p14:tracePt t="13786" x="7893050" y="5140325"/>
          <p14:tracePt t="13792" x="7893050" y="5111750"/>
          <p14:tracePt t="13800" x="7893050" y="5081588"/>
          <p14:tracePt t="13806" x="7893050" y="5051425"/>
          <p14:tracePt t="13812" x="7897813" y="5021263"/>
          <p14:tracePt t="13820" x="7897813" y="4981575"/>
          <p14:tracePt t="13826" x="7902575" y="4937125"/>
          <p14:tracePt t="13833" x="7912100" y="4908550"/>
          <p14:tracePt t="13841" x="7923213" y="4868863"/>
          <p14:tracePt t="13847" x="7927975" y="4843463"/>
          <p14:tracePt t="13854" x="7927975" y="4822825"/>
          <p14:tracePt t="13860" x="7937500" y="4799013"/>
          <p14:tracePt t="13868" x="7942263" y="4787900"/>
          <p14:tracePt t="13874" x="7942263" y="4783138"/>
          <p14:tracePt t="13881" x="7942263" y="4773613"/>
          <p14:tracePt t="13949" x="7942263" y="4778375"/>
          <p14:tracePt t="13956" x="7942263" y="4783138"/>
          <p14:tracePt t="19621" x="8021638" y="4699000"/>
          <p14:tracePt t="19627" x="8121650" y="4610100"/>
          <p14:tracePt t="19635" x="8310563" y="4500563"/>
          <p14:tracePt t="19641" x="8543925" y="4376738"/>
          <p14:tracePt t="19649" x="8751888" y="4257675"/>
          <p14:tracePt t="19656" x="8945563" y="4124325"/>
          <p14:tracePt t="19662" x="9258300" y="3970338"/>
          <p14:tracePt t="19668" x="9461500" y="3865563"/>
          <p14:tracePt t="19677" x="9636125" y="3800475"/>
          <p14:tracePt t="19682" x="9932988" y="3702050"/>
          <p14:tracePt t="19690" x="10126663" y="3648075"/>
          <p14:tracePt t="19697" x="10271125" y="3582988"/>
          <p14:tracePt t="19704" x="10579100" y="3468688"/>
          <p14:tracePt t="19711" x="10772775" y="3398838"/>
          <p14:tracePt t="19716" x="10896600" y="3340100"/>
          <p14:tracePt t="19724" x="11034713" y="3279775"/>
          <p14:tracePt t="19730" x="11223625" y="3225800"/>
          <p14:tracePt t="19739" x="11333163" y="3195638"/>
          <p14:tracePt t="19743" x="11433175" y="3160713"/>
          <p14:tracePt t="19751" x="11526838" y="3141663"/>
          <p14:tracePt t="19759" x="11631613" y="3121025"/>
          <p14:tracePt t="19765" x="11725275" y="3101975"/>
          <p14:tracePt t="19773" x="11809413" y="3081338"/>
          <p14:tracePt t="19777" x="11853863" y="3062288"/>
          <p14:tracePt t="19784" x="11899900" y="3051175"/>
          <p14:tracePt t="19792" x="11928475" y="3046413"/>
          <p14:tracePt t="19798" x="11958638" y="3036888"/>
          <p14:tracePt t="19805" x="12012613" y="3027363"/>
          <p14:tracePt t="19812" x="12058650" y="3027363"/>
          <p14:tracePt t="19819" x="12098338" y="3017838"/>
          <p14:tracePt t="19825" x="12142788" y="3017838"/>
          <p14:tracePt t="19833" x="12171363" y="3011488"/>
        </p14:tracePtLst>
      </p14:laserTraceLst>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CC27AF-1974-40B3-8B67-9B256914BB83}"/>
              </a:ext>
            </a:extLst>
          </p:cNvPr>
          <p:cNvSpPr>
            <a:spLocks noGrp="1"/>
          </p:cNvSpPr>
          <p:nvPr>
            <p:ph type="title"/>
          </p:nvPr>
        </p:nvSpPr>
        <p:spPr>
          <a:xfrm>
            <a:off x="1249680" y="-304800"/>
            <a:ext cx="9692640" cy="1325562"/>
          </a:xfrm>
        </p:spPr>
        <p:txBody>
          <a:bodyPr/>
          <a:lstStyle/>
          <a:p>
            <a:pPr algn="r"/>
            <a:r>
              <a:rPr lang="fa-IR" sz="3200" b="1" dirty="0">
                <a:latin typeface="Calibri" panose="020F0502020204030204" pitchFamily="34" charset="0"/>
                <a:cs typeface="B Nazanin" panose="00000400000000000000" pitchFamily="2" charset="-78"/>
              </a:rPr>
              <a:t>خدمات دندانپزشکی کودکان</a:t>
            </a:r>
            <a:endParaRPr lang="en-US" sz="3200" b="1" dirty="0">
              <a:latin typeface="Calibri" panose="020F0502020204030204" pitchFamily="34" charset="0"/>
              <a:cs typeface="B Nazanin" panose="00000400000000000000" pitchFamily="2" charset="-78"/>
            </a:endParaRPr>
          </a:p>
        </p:txBody>
      </p:sp>
      <p:sp>
        <p:nvSpPr>
          <p:cNvPr id="3" name="Content Placeholder 2">
            <a:extLst>
              <a:ext uri="{FF2B5EF4-FFF2-40B4-BE49-F238E27FC236}">
                <a16:creationId xmlns:a16="http://schemas.microsoft.com/office/drawing/2014/main" id="{96CD9D5C-E1FE-4314-861A-33E099F9CC65}"/>
              </a:ext>
            </a:extLst>
          </p:cNvPr>
          <p:cNvSpPr>
            <a:spLocks noGrp="1"/>
          </p:cNvSpPr>
          <p:nvPr>
            <p:ph idx="1"/>
          </p:nvPr>
        </p:nvSpPr>
        <p:spPr>
          <a:xfrm>
            <a:off x="2346960" y="1143000"/>
            <a:ext cx="8595360" cy="4351337"/>
          </a:xfrm>
        </p:spPr>
        <p:txBody>
          <a:bodyPr/>
          <a:lstStyle/>
          <a:p>
            <a:pPr algn="r" rtl="1"/>
            <a:r>
              <a:rPr lang="fa-IR" sz="3200" b="1" spc="-50" dirty="0">
                <a:latin typeface="Calibri" panose="020F0502020204030204" pitchFamily="34" charset="0"/>
                <a:ea typeface="+mj-ea"/>
                <a:cs typeface="B Nazanin" panose="00000400000000000000" pitchFamily="2" charset="-78"/>
              </a:rPr>
              <a:t>وارنیش فلوراید</a:t>
            </a:r>
            <a:endParaRPr lang="en-US" sz="3200" b="1" spc="-50" dirty="0">
              <a:latin typeface="Calibri" panose="020F0502020204030204" pitchFamily="34" charset="0"/>
              <a:ea typeface="+mj-ea"/>
              <a:cs typeface="B Nazanin" panose="00000400000000000000" pitchFamily="2" charset="-78"/>
            </a:endParaRPr>
          </a:p>
        </p:txBody>
      </p:sp>
      <p:sp>
        <p:nvSpPr>
          <p:cNvPr id="4" name="Slide Number Placeholder 3">
            <a:extLst>
              <a:ext uri="{FF2B5EF4-FFF2-40B4-BE49-F238E27FC236}">
                <a16:creationId xmlns:a16="http://schemas.microsoft.com/office/drawing/2014/main" id="{D65F2631-95DD-4D3E-8A6F-650EF0FEBBCA}"/>
              </a:ext>
            </a:extLst>
          </p:cNvPr>
          <p:cNvSpPr>
            <a:spLocks noGrp="1"/>
          </p:cNvSpPr>
          <p:nvPr>
            <p:ph type="sldNum" sz="quarter" idx="12"/>
          </p:nvPr>
        </p:nvSpPr>
        <p:spPr/>
        <p:txBody>
          <a:bodyPr>
            <a:normAutofit/>
          </a:bodyPr>
          <a:lstStyle/>
          <a:p>
            <a:fld id="{2C9A6EC4-CBD9-498F-8F15-635929839343}" type="slidenum">
              <a:rPr lang="en-US" smtClean="0"/>
              <a:t>12</a:t>
            </a:fld>
            <a:endParaRPr lang="en-US" dirty="0"/>
          </a:p>
        </p:txBody>
      </p:sp>
      <p:pic>
        <p:nvPicPr>
          <p:cNvPr id="6" name="Picture 5">
            <a:extLst>
              <a:ext uri="{FF2B5EF4-FFF2-40B4-BE49-F238E27FC236}">
                <a16:creationId xmlns:a16="http://schemas.microsoft.com/office/drawing/2014/main" id="{3EF5007F-010E-49B0-9DCC-DE847BBB6D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1447800"/>
            <a:ext cx="5943600" cy="4449711"/>
          </a:xfrm>
          <a:prstGeom prst="rect">
            <a:avLst/>
          </a:prstGeom>
        </p:spPr>
      </p:pic>
    </p:spTree>
    <p:extLst>
      <p:ext uri="{BB962C8B-B14F-4D97-AF65-F5344CB8AC3E}">
        <p14:creationId xmlns:p14="http://schemas.microsoft.com/office/powerpoint/2010/main" val="3793082992"/>
      </p:ext>
    </p:extLst>
  </p:cSld>
  <p:clrMapOvr>
    <a:masterClrMapping/>
  </p:clrMapOvr>
  <mc:AlternateContent xmlns:mc="http://schemas.openxmlformats.org/markup-compatibility/2006" xmlns:p14="http://schemas.microsoft.com/office/powerpoint/2010/main">
    <mc:Choice Requires="p14">
      <p:transition spd="slow" p14:dur="2000" advTm="14251"/>
    </mc:Choice>
    <mc:Fallback xmlns="">
      <p:transition spd="slow" advTm="14251"/>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769908E-6E4A-4B52-8862-F9F838798E22}"/>
              </a:ext>
            </a:extLst>
          </p:cNvPr>
          <p:cNvSpPr>
            <a:spLocks noGrp="1"/>
          </p:cNvSpPr>
          <p:nvPr>
            <p:ph type="sldNum" sz="quarter" idx="12"/>
          </p:nvPr>
        </p:nvSpPr>
        <p:spPr/>
        <p:txBody>
          <a:bodyPr>
            <a:normAutofit/>
          </a:bodyPr>
          <a:lstStyle/>
          <a:p>
            <a:fld id="{2C9A6EC4-CBD9-498F-8F15-635929839343}" type="slidenum">
              <a:rPr lang="en-US" smtClean="0"/>
              <a:t>13</a:t>
            </a:fld>
            <a:endParaRPr lang="en-US" dirty="0"/>
          </a:p>
        </p:txBody>
      </p:sp>
      <p:sp>
        <p:nvSpPr>
          <p:cNvPr id="5" name="Title 1">
            <a:extLst>
              <a:ext uri="{FF2B5EF4-FFF2-40B4-BE49-F238E27FC236}">
                <a16:creationId xmlns:a16="http://schemas.microsoft.com/office/drawing/2014/main" id="{81171685-80F1-42E0-AF52-E7953B72C1CA}"/>
              </a:ext>
            </a:extLst>
          </p:cNvPr>
          <p:cNvSpPr>
            <a:spLocks noGrp="1"/>
          </p:cNvSpPr>
          <p:nvPr>
            <p:ph type="title"/>
          </p:nvPr>
        </p:nvSpPr>
        <p:spPr>
          <a:xfrm>
            <a:off x="76201" y="365125"/>
            <a:ext cx="10877550" cy="1325563"/>
          </a:xfrm>
        </p:spPr>
        <p:txBody>
          <a:bodyPr>
            <a:normAutofit fontScale="90000"/>
          </a:bodyPr>
          <a:lstStyle/>
          <a:p>
            <a:pPr algn="r"/>
            <a:r>
              <a:rPr lang="fa-IR" sz="3200" b="1" dirty="0">
                <a:latin typeface="Calibri" panose="020F0502020204030204" pitchFamily="34" charset="0"/>
                <a:cs typeface="B Nazanin" panose="00000400000000000000" pitchFamily="2" charset="-78"/>
              </a:rPr>
              <a:t>پیشگیری از پوسیدگی دندانی در کودکان دبستانی، </a:t>
            </a:r>
            <a:r>
              <a:rPr lang="fa-IR" sz="3200" b="1" spc="-50" dirty="0">
                <a:latin typeface="Calibri" panose="020F0502020204030204" pitchFamily="34" charset="0"/>
                <a:ea typeface="+mj-ea"/>
                <a:cs typeface="B Nazanin" panose="00000400000000000000" pitchFamily="2" charset="-78"/>
              </a:rPr>
              <a:t>آموزش بهداشت دهان: </a:t>
            </a:r>
            <a:br>
              <a:rPr lang="fa-IR" sz="3200" b="1" spc="-50" dirty="0">
                <a:latin typeface="Calibri" panose="020F0502020204030204" pitchFamily="34" charset="0"/>
                <a:ea typeface="+mj-ea"/>
                <a:cs typeface="B Nazanin" panose="00000400000000000000" pitchFamily="2" charset="-78"/>
              </a:rPr>
            </a:br>
            <a:r>
              <a:rPr lang="fa-IR" sz="3200" b="1" spc="-50" dirty="0">
                <a:latin typeface="Calibri" panose="020F0502020204030204" pitchFamily="34" charset="0"/>
                <a:ea typeface="+mj-ea"/>
                <a:cs typeface="B Nazanin" panose="00000400000000000000" pitchFamily="2" charset="-78"/>
              </a:rPr>
              <a:t>وارنیش فلوراید</a:t>
            </a:r>
            <a:br>
              <a:rPr lang="fa-IR" sz="3200" b="1" spc="-50" dirty="0">
                <a:latin typeface="Calibri" panose="020F0502020204030204" pitchFamily="34" charset="0"/>
                <a:ea typeface="+mj-ea"/>
                <a:cs typeface="B Nazanin" panose="00000400000000000000" pitchFamily="2" charset="-78"/>
              </a:rPr>
            </a:br>
            <a:endParaRPr lang="en-US" sz="3200" b="1" dirty="0">
              <a:latin typeface="Calibri" panose="020F0502020204030204" pitchFamily="34" charset="0"/>
              <a:cs typeface="B Nazanin" panose="00000400000000000000" pitchFamily="2" charset="-78"/>
            </a:endParaRPr>
          </a:p>
        </p:txBody>
      </p:sp>
      <p:sp>
        <p:nvSpPr>
          <p:cNvPr id="6" name="Title 1">
            <a:extLst>
              <a:ext uri="{FF2B5EF4-FFF2-40B4-BE49-F238E27FC236}">
                <a16:creationId xmlns:a16="http://schemas.microsoft.com/office/drawing/2014/main" id="{CBC8402E-D757-4D80-A2D7-3A451F4663C7}"/>
              </a:ext>
            </a:extLst>
          </p:cNvPr>
          <p:cNvSpPr>
            <a:spLocks noGrp="1"/>
          </p:cNvSpPr>
          <p:nvPr>
            <p:ph idx="1"/>
          </p:nvPr>
        </p:nvSpPr>
        <p:spPr>
          <a:xfrm>
            <a:off x="152401" y="1828800"/>
            <a:ext cx="10801350" cy="4351338"/>
          </a:xfrm>
        </p:spPr>
        <p:txBody>
          <a:bodyPr>
            <a:normAutofit fontScale="97500"/>
          </a:bodyPr>
          <a:lstStyle/>
          <a:p>
            <a:pPr algn="r" rtl="1"/>
            <a:r>
              <a:rPr lang="fa-IR" sz="3200" b="1" dirty="0">
                <a:latin typeface="Calibri" panose="020F0502020204030204" pitchFamily="34" charset="0"/>
                <a:cs typeface="B Nazanin" panose="00000400000000000000" pitchFamily="2" charset="-78"/>
              </a:rPr>
              <a:t>وارنیش فلوراید سالی دوبار می تواند 40 تا 50 درصد پوسیدگی را کاهش دهد</a:t>
            </a:r>
          </a:p>
          <a:p>
            <a:pPr algn="r" rtl="1"/>
            <a:r>
              <a:rPr lang="fa-IR" sz="3200" b="1" spc="-50" dirty="0">
                <a:latin typeface="Calibri" panose="020F0502020204030204" pitchFamily="34" charset="0"/>
                <a:ea typeface="+mj-ea"/>
                <a:cs typeface="B Nazanin" panose="00000400000000000000" pitchFamily="2" charset="-78"/>
              </a:rPr>
              <a:t>حتما روی دندان خشک زده شود و تا نیم ساعت بعد از آن کودک چیزی نخورد</a:t>
            </a:r>
            <a:br>
              <a:rPr lang="en-US" sz="3200" b="1" spc="-50" dirty="0">
                <a:latin typeface="Calibri" panose="020F0502020204030204" pitchFamily="34" charset="0"/>
                <a:ea typeface="+mj-ea"/>
                <a:cs typeface="B Nazanin" panose="00000400000000000000" pitchFamily="2" charset="-78"/>
              </a:rPr>
            </a:br>
            <a:endParaRPr lang="en-US" sz="3200" b="1" dirty="0">
              <a:latin typeface="Calibri" panose="020F0502020204030204" pitchFamily="34" charset="0"/>
              <a:cs typeface="B Nazanin" panose="00000400000000000000" pitchFamily="2" charset="-78"/>
            </a:endParaRPr>
          </a:p>
        </p:txBody>
      </p:sp>
      <p:pic>
        <p:nvPicPr>
          <p:cNvPr id="9" name="Picture 8">
            <a:extLst>
              <a:ext uri="{FF2B5EF4-FFF2-40B4-BE49-F238E27FC236}">
                <a16:creationId xmlns:a16="http://schemas.microsoft.com/office/drawing/2014/main" id="{0CF7E298-CF93-480B-AB48-276D59206F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3717685"/>
            <a:ext cx="4152900" cy="2769984"/>
          </a:xfrm>
          <a:prstGeom prst="rect">
            <a:avLst/>
          </a:prstGeom>
        </p:spPr>
      </p:pic>
    </p:spTree>
    <p:extLst>
      <p:ext uri="{BB962C8B-B14F-4D97-AF65-F5344CB8AC3E}">
        <p14:creationId xmlns:p14="http://schemas.microsoft.com/office/powerpoint/2010/main" val="2422404046"/>
      </p:ext>
    </p:extLst>
  </p:cSld>
  <p:clrMapOvr>
    <a:masterClrMapping/>
  </p:clrMapOvr>
  <mc:AlternateContent xmlns:mc="http://schemas.openxmlformats.org/markup-compatibility/2006" xmlns:p14="http://schemas.microsoft.com/office/powerpoint/2010/main">
    <mc:Choice Requires="p14">
      <p:transition spd="slow" p14:dur="2000" advTm="41883"/>
    </mc:Choice>
    <mc:Fallback xmlns="">
      <p:transition spd="slow" advTm="41883"/>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CC27AF-1974-40B3-8B67-9B256914BB83}"/>
              </a:ext>
            </a:extLst>
          </p:cNvPr>
          <p:cNvSpPr>
            <a:spLocks noGrp="1"/>
          </p:cNvSpPr>
          <p:nvPr>
            <p:ph type="title"/>
          </p:nvPr>
        </p:nvSpPr>
        <p:spPr>
          <a:xfrm>
            <a:off x="1249680" y="-304800"/>
            <a:ext cx="9692640" cy="1325562"/>
          </a:xfrm>
        </p:spPr>
        <p:txBody>
          <a:bodyPr/>
          <a:lstStyle/>
          <a:p>
            <a:pPr algn="r"/>
            <a:r>
              <a:rPr lang="fa-IR" sz="3200" b="1" dirty="0">
                <a:latin typeface="Calibri" panose="020F0502020204030204" pitchFamily="34" charset="0"/>
                <a:cs typeface="B Nazanin" panose="00000400000000000000" pitchFamily="2" charset="-78"/>
              </a:rPr>
              <a:t>خدمات دندانپزشکی کودکان</a:t>
            </a:r>
            <a:endParaRPr lang="en-US" sz="3200" b="1" dirty="0">
              <a:latin typeface="Calibri" panose="020F0502020204030204" pitchFamily="34" charset="0"/>
              <a:cs typeface="B Nazanin" panose="00000400000000000000" pitchFamily="2" charset="-78"/>
            </a:endParaRPr>
          </a:p>
        </p:txBody>
      </p:sp>
      <p:sp>
        <p:nvSpPr>
          <p:cNvPr id="3" name="Content Placeholder 2">
            <a:extLst>
              <a:ext uri="{FF2B5EF4-FFF2-40B4-BE49-F238E27FC236}">
                <a16:creationId xmlns:a16="http://schemas.microsoft.com/office/drawing/2014/main" id="{96CD9D5C-E1FE-4314-861A-33E099F9CC65}"/>
              </a:ext>
            </a:extLst>
          </p:cNvPr>
          <p:cNvSpPr>
            <a:spLocks noGrp="1"/>
          </p:cNvSpPr>
          <p:nvPr>
            <p:ph idx="1"/>
          </p:nvPr>
        </p:nvSpPr>
        <p:spPr>
          <a:xfrm>
            <a:off x="2346960" y="1143000"/>
            <a:ext cx="8595360" cy="4351337"/>
          </a:xfrm>
        </p:spPr>
        <p:txBody>
          <a:bodyPr/>
          <a:lstStyle/>
          <a:p>
            <a:pPr algn="r" rtl="1"/>
            <a:r>
              <a:rPr lang="fa-IR" sz="3200" b="1" spc="-50" dirty="0">
                <a:latin typeface="Calibri" panose="020F0502020204030204" pitchFamily="34" charset="0"/>
                <a:ea typeface="+mj-ea"/>
                <a:cs typeface="B Nazanin" panose="00000400000000000000" pitchFamily="2" charset="-78"/>
              </a:rPr>
              <a:t>ترمیم دندان با آمالگام یا کامپوزیت</a:t>
            </a:r>
            <a:endParaRPr lang="en-US" sz="3200" b="1" spc="-50" dirty="0">
              <a:latin typeface="Calibri" panose="020F0502020204030204" pitchFamily="34" charset="0"/>
              <a:ea typeface="+mj-ea"/>
              <a:cs typeface="B Nazanin" panose="00000400000000000000" pitchFamily="2" charset="-78"/>
            </a:endParaRPr>
          </a:p>
        </p:txBody>
      </p:sp>
      <p:sp>
        <p:nvSpPr>
          <p:cNvPr id="4" name="Slide Number Placeholder 3">
            <a:extLst>
              <a:ext uri="{FF2B5EF4-FFF2-40B4-BE49-F238E27FC236}">
                <a16:creationId xmlns:a16="http://schemas.microsoft.com/office/drawing/2014/main" id="{D65F2631-95DD-4D3E-8A6F-650EF0FEBBCA}"/>
              </a:ext>
            </a:extLst>
          </p:cNvPr>
          <p:cNvSpPr>
            <a:spLocks noGrp="1"/>
          </p:cNvSpPr>
          <p:nvPr>
            <p:ph type="sldNum" sz="quarter" idx="12"/>
          </p:nvPr>
        </p:nvSpPr>
        <p:spPr/>
        <p:txBody>
          <a:bodyPr>
            <a:normAutofit/>
          </a:bodyPr>
          <a:lstStyle/>
          <a:p>
            <a:fld id="{2C9A6EC4-CBD9-498F-8F15-635929839343}" type="slidenum">
              <a:rPr lang="en-US" smtClean="0"/>
              <a:t>14</a:t>
            </a:fld>
            <a:endParaRPr lang="en-US" dirty="0"/>
          </a:p>
        </p:txBody>
      </p:sp>
      <p:pic>
        <p:nvPicPr>
          <p:cNvPr id="6" name="Picture 5">
            <a:extLst>
              <a:ext uri="{FF2B5EF4-FFF2-40B4-BE49-F238E27FC236}">
                <a16:creationId xmlns:a16="http://schemas.microsoft.com/office/drawing/2014/main" id="{165723C7-C622-498C-9223-EEEC24088E0F}"/>
              </a:ext>
            </a:extLst>
          </p:cNvPr>
          <p:cNvPicPr>
            <a:picLocks noChangeAspect="1"/>
          </p:cNvPicPr>
          <p:nvPr/>
        </p:nvPicPr>
        <p:blipFill rotWithShape="1">
          <a:blip r:embed="rId2">
            <a:extLst>
              <a:ext uri="{28A0092B-C50C-407E-A947-70E740481C1C}">
                <a14:useLocalDpi xmlns:a14="http://schemas.microsoft.com/office/drawing/2010/main" val="0"/>
              </a:ext>
            </a:extLst>
          </a:blip>
          <a:srcRect t="36551" r="1608" b="37778"/>
          <a:stretch/>
        </p:blipFill>
        <p:spPr>
          <a:xfrm>
            <a:off x="26504" y="1295400"/>
            <a:ext cx="5029201" cy="3361675"/>
          </a:xfrm>
          <a:prstGeom prst="rect">
            <a:avLst/>
          </a:prstGeom>
        </p:spPr>
      </p:pic>
      <p:pic>
        <p:nvPicPr>
          <p:cNvPr id="9" name="Picture 8">
            <a:extLst>
              <a:ext uri="{FF2B5EF4-FFF2-40B4-BE49-F238E27FC236}">
                <a16:creationId xmlns:a16="http://schemas.microsoft.com/office/drawing/2014/main" id="{A2D8E71F-06E0-4CFA-B3C6-B496D0C7A723}"/>
              </a:ext>
            </a:extLst>
          </p:cNvPr>
          <p:cNvPicPr>
            <a:picLocks noChangeAspect="1"/>
          </p:cNvPicPr>
          <p:nvPr/>
        </p:nvPicPr>
        <p:blipFill rotWithShape="1">
          <a:blip r:embed="rId3">
            <a:extLst>
              <a:ext uri="{28A0092B-C50C-407E-A947-70E740481C1C}">
                <a14:useLocalDpi xmlns:a14="http://schemas.microsoft.com/office/drawing/2010/main" val="0"/>
              </a:ext>
            </a:extLst>
          </a:blip>
          <a:srcRect t="11111" r="2177" b="63333"/>
          <a:stretch/>
        </p:blipFill>
        <p:spPr>
          <a:xfrm>
            <a:off x="5715000" y="2065337"/>
            <a:ext cx="5123342" cy="3429000"/>
          </a:xfrm>
          <a:prstGeom prst="rect">
            <a:avLst/>
          </a:prstGeom>
        </p:spPr>
      </p:pic>
    </p:spTree>
    <p:extLst>
      <p:ext uri="{BB962C8B-B14F-4D97-AF65-F5344CB8AC3E}">
        <p14:creationId xmlns:p14="http://schemas.microsoft.com/office/powerpoint/2010/main" val="1299101721"/>
      </p:ext>
    </p:extLst>
  </p:cSld>
  <p:clrMapOvr>
    <a:masterClrMapping/>
  </p:clrMapOvr>
  <mc:AlternateContent xmlns:mc="http://schemas.openxmlformats.org/markup-compatibility/2006" xmlns:p14="http://schemas.microsoft.com/office/powerpoint/2010/main">
    <mc:Choice Requires="p14">
      <p:transition spd="slow" p14:dur="2000" advTm="26016"/>
    </mc:Choice>
    <mc:Fallback xmlns="">
      <p:transition spd="slow" advTm="26016"/>
    </mc:Fallback>
  </mc:AlternateContent>
  <p:extLst>
    <p:ext uri="{3A86A75C-4F4B-4683-9AE1-C65F6400EC91}">
      <p14:laserTraceLst xmlns:p14="http://schemas.microsoft.com/office/powerpoint/2010/main">
        <p14:tracePtLst>
          <p14:tracePt t="11484" x="3400425" y="6813550"/>
          <p14:tracePt t="11709" x="3027363" y="6396038"/>
          <p14:tracePt t="11715" x="3017838" y="6288088"/>
          <p14:tracePt t="11722" x="2973388" y="6038850"/>
          <p14:tracePt t="11729" x="2928938" y="5726113"/>
          <p14:tracePt t="11737" x="2903538" y="5592763"/>
          <p14:tracePt t="11742" x="2849563" y="5324475"/>
          <p14:tracePt t="11751" x="2819400" y="5067300"/>
          <p14:tracePt t="11757" x="2784475" y="4962525"/>
          <p14:tracePt t="11763" x="2749550" y="4787900"/>
          <p14:tracePt t="11771" x="2665413" y="4491038"/>
          <p14:tracePt t="11778" x="2601913" y="4322763"/>
          <p14:tracePt t="11785" x="2506663" y="4068763"/>
          <p14:tracePt t="11790" x="2436813" y="3875088"/>
          <p14:tracePt t="11797" x="2368550" y="3681413"/>
          <p14:tracePt t="11804" x="2347913" y="3597275"/>
          <p14:tracePt t="11811" x="2312988" y="3489325"/>
          <p14:tracePt t="11819" x="2282825" y="3394075"/>
          <p14:tracePt t="11824" x="2263775" y="3324225"/>
          <p14:tracePt t="11832" x="2254250" y="3270250"/>
          <p14:tracePt t="11839" x="2243138" y="3235325"/>
          <p14:tracePt t="11845" x="2243138" y="3216275"/>
          <p14:tracePt t="11854" x="2238375" y="3200400"/>
          <p14:tracePt t="11859" x="2233613" y="3195638"/>
          <p14:tracePt t="11865" x="2233613" y="3190875"/>
          <p14:tracePt t="11873" x="2233613" y="3186113"/>
          <p14:tracePt t="12329" x="2203450" y="3170238"/>
          <p14:tracePt t="12337" x="2184400" y="3155950"/>
          <p14:tracePt t="12343" x="2139950" y="3141663"/>
          <p14:tracePt t="12351" x="2119313" y="3130550"/>
          <p14:tracePt t="12357" x="2084388" y="3116263"/>
          <p14:tracePt t="12363" x="2065338" y="3116263"/>
          <p14:tracePt t="12371" x="2044700" y="3111500"/>
          <p14:tracePt t="12378" x="2020888" y="3101975"/>
          <p14:tracePt t="12386" x="2009775" y="3101975"/>
          <p14:tracePt t="12391" x="2005013" y="3101975"/>
          <p14:tracePt t="12399" x="1990725" y="3101975"/>
          <p14:tracePt t="12411" x="1981200" y="3101975"/>
          <p14:tracePt t="12426" x="1970088" y="3101975"/>
          <p14:tracePt t="12433" x="1965325" y="3101975"/>
          <p14:tracePt t="12440" x="1965325" y="3111500"/>
          <p14:tracePt t="12446" x="1960563" y="3111500"/>
          <p14:tracePt t="12453" x="1955800" y="3111500"/>
          <p14:tracePt t="12501" x="1951038" y="3111500"/>
          <p14:tracePt t="12515" x="1946275" y="3111500"/>
          <p14:tracePt t="12521" x="1946275" y="3106738"/>
          <p14:tracePt t="12527" x="1930400" y="3101975"/>
          <p14:tracePt t="12536" x="1930400" y="3090863"/>
          <p14:tracePt t="12541" x="1916113" y="3076575"/>
          <p14:tracePt t="12548" x="1911350" y="3062288"/>
          <p14:tracePt t="12556" x="1906588" y="3046413"/>
          <p14:tracePt t="12561" x="1906588" y="3036888"/>
          <p14:tracePt t="12570" x="1906588" y="3022600"/>
          <p14:tracePt t="12575" x="1906588" y="3017838"/>
          <p14:tracePt t="12583" x="1906588" y="3006725"/>
          <p14:tracePt t="12589" x="1901825" y="2997200"/>
          <p14:tracePt t="12595" x="1890713" y="2987675"/>
          <p14:tracePt t="12604" x="1890713" y="2982913"/>
          <p14:tracePt t="12609" x="1890713" y="2978150"/>
          <p14:tracePt t="12616" x="1890713" y="2971800"/>
          <p14:tracePt t="12623" x="1890713" y="2962275"/>
          <p14:tracePt t="12631" x="1890713" y="2952750"/>
          <p14:tracePt t="12637" x="1890713" y="2947988"/>
          <p14:tracePt t="12643" x="1890713" y="2943225"/>
          <p14:tracePt t="12651" x="1890713" y="2927350"/>
          <p14:tracePt t="12657" x="1890713" y="2908300"/>
          <p14:tracePt t="12664" x="1897063" y="2887663"/>
          <p14:tracePt t="12672" x="1901825" y="2873375"/>
          <p14:tracePt t="12678" x="1901825" y="2852738"/>
          <p14:tracePt t="12685" x="1911350" y="2828925"/>
          <p14:tracePt t="12691" x="1916113" y="2798763"/>
          <p14:tracePt t="12699" x="1925638" y="2768600"/>
          <p14:tracePt t="12706" x="1930400" y="2754313"/>
          <p14:tracePt t="12711" x="1936750" y="2733675"/>
          <p14:tracePt t="12720" x="1946275" y="2709863"/>
          <p14:tracePt t="12725" x="1960563" y="2698750"/>
          <p14:tracePt t="12732" x="1960563" y="2684463"/>
          <p14:tracePt t="12739" x="1965325" y="2679700"/>
          <p14:tracePt t="12746" x="1970088" y="2674938"/>
          <p14:tracePt t="12753" x="1976438" y="2674938"/>
          <p14:tracePt t="12759" x="1981200" y="2670175"/>
          <p14:tracePt t="12769" x="1995488" y="2659063"/>
          <p14:tracePt t="12781" x="2005013" y="2659063"/>
          <p14:tracePt t="12788" x="2016125" y="2659063"/>
          <p14:tracePt t="12793" x="2020888" y="2659063"/>
          <p14:tracePt t="12802" x="2025650" y="2659063"/>
          <p14:tracePt t="12807" x="2030413" y="2659063"/>
          <p14:tracePt t="12815" x="2039938" y="2670175"/>
          <p14:tracePt t="12822" x="2055813" y="2674938"/>
          <p14:tracePt t="12828" x="2070100" y="2679700"/>
          <p14:tracePt t="12836" x="2084388" y="2693988"/>
          <p14:tracePt t="12841" x="2089150" y="2698750"/>
          <p14:tracePt t="12849" x="2100263" y="2709863"/>
          <p14:tracePt t="12855" x="2109788" y="2714625"/>
          <p14:tracePt t="12862" x="2114550" y="2719388"/>
          <p14:tracePt t="12869" x="2124075" y="2719388"/>
          <p14:tracePt t="12875" x="2128838" y="2724150"/>
          <p14:tracePt t="12882" x="2144713" y="2728913"/>
          <p14:tracePt t="12889" x="2149475" y="2728913"/>
          <p14:tracePt t="12896" x="2159000" y="2738438"/>
          <p14:tracePt t="12904" x="2174875" y="2738438"/>
          <p14:tracePt t="12910" x="2189163" y="2738438"/>
          <p14:tracePt t="12918" x="2198688" y="2738438"/>
          <p14:tracePt t="12924" x="2214563" y="2738438"/>
          <p14:tracePt t="12930" x="2219325" y="2738438"/>
          <p14:tracePt t="12938" x="2228850" y="2733675"/>
          <p14:tracePt t="12943" x="2243138" y="2733675"/>
          <p14:tracePt t="12950" x="2249488" y="2728913"/>
          <p14:tracePt t="12957" x="2259013" y="2724150"/>
          <p14:tracePt t="12964" x="2273300" y="2724150"/>
          <p14:tracePt t="12972" x="2278063" y="2719388"/>
          <p14:tracePt t="12979" x="2293938" y="2714625"/>
          <p14:tracePt t="12986" x="2298700" y="2705100"/>
          <p14:tracePt t="12992" x="2308225" y="2698750"/>
          <p14:tracePt t="12998" x="2317750" y="2684463"/>
          <p14:tracePt t="13005" x="2322513" y="2679700"/>
          <p14:tracePt t="13012" x="2333625" y="2674938"/>
          <p14:tracePt t="13018" x="2338388" y="2670175"/>
          <p14:tracePt t="13026" x="2347913" y="2654300"/>
          <p14:tracePt t="13033" x="2357438" y="2649538"/>
          <p14:tracePt t="13039" x="2373313" y="2635250"/>
          <p14:tracePt t="13047" x="2387600" y="2614613"/>
          <p14:tracePt t="13055" x="2401888" y="2590800"/>
          <p14:tracePt t="13059" x="2413000" y="2579688"/>
          <p14:tracePt t="13066" x="2417763" y="2570163"/>
          <p14:tracePt t="13073" x="2427288" y="2560638"/>
          <p14:tracePt t="13080" x="2427288" y="2555875"/>
          <p14:tracePt t="13088" x="2432050" y="2551113"/>
          <p14:tracePt t="13095" x="2443163" y="2540000"/>
          <p14:tracePt t="13102" x="2447925" y="2540000"/>
          <p14:tracePt t="13108" x="2452688" y="2530475"/>
          <p14:tracePt t="13115" x="2466975" y="2525713"/>
          <p14:tracePt t="13121" x="2476500" y="2516188"/>
          <p14:tracePt t="13128" x="2492375" y="2511425"/>
          <p14:tracePt t="13136" x="2506663" y="2500313"/>
          <p14:tracePt t="13141" x="2522538" y="2500313"/>
          <p14:tracePt t="13148" x="2532063" y="2500313"/>
          <p14:tracePt t="13156" x="2546350" y="2495550"/>
          <p14:tracePt t="13162" x="2555875" y="2495550"/>
          <p14:tracePt t="13171" x="2571750" y="2495550"/>
          <p14:tracePt t="13176" x="2581275" y="2495550"/>
          <p14:tracePt t="13183" x="2595563" y="2495550"/>
          <p14:tracePt t="13189" x="2601913" y="2495550"/>
          <p14:tracePt t="13196" x="2606675" y="2495550"/>
          <p14:tracePt t="13204" x="2620963" y="2500313"/>
          <p14:tracePt t="13209" x="2620963" y="2511425"/>
          <p14:tracePt t="13215" x="2625725" y="2511425"/>
          <p14:tracePt t="13223" x="2630488" y="2520950"/>
          <p14:tracePt t="13230" x="2635250" y="2525713"/>
          <p14:tracePt t="13239" x="2646363" y="2546350"/>
          <p14:tracePt t="13245" x="2655888" y="2560638"/>
          <p14:tracePt t="13252" x="2670175" y="2579688"/>
          <p14:tracePt t="13257" x="2670175" y="2605088"/>
          <p14:tracePt t="13265" x="2681288" y="2614613"/>
          <p14:tracePt t="13271" x="2686050" y="2630488"/>
          <p14:tracePt t="13278" x="2686050" y="2644775"/>
          <p14:tracePt t="13285" x="2686050" y="2649538"/>
          <p14:tracePt t="13291" x="2686050" y="2654300"/>
          <p14:tracePt t="13299" x="2686050" y="2665413"/>
          <p14:tracePt t="13306" x="2686050" y="2679700"/>
          <p14:tracePt t="13313" x="2686050" y="2693988"/>
          <p14:tracePt t="13321" x="2695575" y="2705100"/>
          <p14:tracePt t="13325" x="2695575" y="2719388"/>
          <p14:tracePt t="13332" x="2700338" y="2733675"/>
          <p14:tracePt t="13340" x="2700338" y="2744788"/>
          <p14:tracePt t="13346" x="2705100" y="2749550"/>
          <p14:tracePt t="13354" x="2709863" y="2754313"/>
          <p14:tracePt t="13361" x="2709863" y="2768600"/>
          <p14:tracePt t="13367" x="2714625" y="2773363"/>
          <p14:tracePt t="13373" x="2725738" y="2779713"/>
          <p14:tracePt t="13381" x="2735263" y="2794000"/>
          <p14:tracePt t="13389" x="2749550" y="2798763"/>
          <p14:tracePt t="13394" x="2765425" y="2803525"/>
          <p14:tracePt t="13402" x="2774950" y="2819400"/>
          <p14:tracePt t="13407" x="2789238" y="2819400"/>
          <p14:tracePt t="13414" x="2805113" y="2828925"/>
          <p14:tracePt t="13421" x="2814638" y="2833688"/>
          <p14:tracePt t="13428" x="2828925" y="2833688"/>
          <p14:tracePt t="13436" x="2844800" y="2833688"/>
          <p14:tracePt t="13442" x="2863850" y="2833688"/>
          <p14:tracePt t="13449" x="2884488" y="2838450"/>
          <p14:tracePt t="13456" x="2898775" y="2847975"/>
          <p14:tracePt t="13462" x="2919413" y="2847975"/>
          <p14:tracePt t="13471" x="2943225" y="2852738"/>
          <p14:tracePt t="13476" x="2954338" y="2863850"/>
          <p14:tracePt t="13482" x="2968625" y="2863850"/>
          <p14:tracePt t="13490" x="2978150" y="2863850"/>
          <p14:tracePt t="13497" x="2987675" y="2863850"/>
          <p14:tracePt t="13505" x="2994025" y="2863850"/>
          <p14:tracePt t="13511" x="3003550" y="2863850"/>
          <p14:tracePt t="13517" x="3008313" y="2863850"/>
          <p14:tracePt t="13524" x="3022600" y="2863850"/>
          <p14:tracePt t="13530" x="3027363" y="2863850"/>
          <p14:tracePt t="13538" x="3038475" y="2852738"/>
          <p14:tracePt t="13544" x="3052763" y="2852738"/>
          <p14:tracePt t="13552" x="3062288" y="2852738"/>
          <p14:tracePt t="13558" x="3078163" y="2852738"/>
          <p14:tracePt t="13565" x="3082925" y="2852738"/>
          <p14:tracePt t="13572" x="3087688" y="2852738"/>
          <p14:tracePt t="13579" x="3101975" y="2859088"/>
          <p14:tracePt t="13587" x="3117850" y="2863850"/>
          <p14:tracePt t="13592" x="3127375" y="2868613"/>
          <p14:tracePt t="13598" x="3141663" y="2878138"/>
          <p14:tracePt t="13606" x="3148013" y="2887663"/>
          <p14:tracePt t="13612" x="3152775" y="2887663"/>
          <p14:tracePt t="13620" x="3167063" y="2898775"/>
          <p14:tracePt t="13627" x="3171825" y="2903538"/>
          <p14:tracePt t="13633" x="3176588" y="2908300"/>
          <p14:tracePt t="13640" x="3192463" y="2913063"/>
          <p14:tracePt t="13647" x="3197225" y="2927350"/>
          <p14:tracePt t="13655" x="3201988" y="2932113"/>
          <p14:tracePt t="13660" x="3201988" y="2938463"/>
          <p14:tracePt t="13667" x="3211513" y="2952750"/>
          <p14:tracePt t="13673" x="3216275" y="2962275"/>
          <p14:tracePt t="13680" x="3216275" y="2978150"/>
          <p14:tracePt t="13688" x="3216275" y="2992438"/>
          <p14:tracePt t="13695" x="3216275" y="3001963"/>
          <p14:tracePt t="13703" x="3216275" y="3017838"/>
          <p14:tracePt t="13708" x="3206750" y="3032125"/>
          <p14:tracePt t="13715" x="3206750" y="3041650"/>
          <p14:tracePt t="13722" x="3192463" y="3067050"/>
          <p14:tracePt t="13728" x="3187700" y="3086100"/>
          <p14:tracePt t="13736" x="3171825" y="3106738"/>
          <p14:tracePt t="13742" x="3157538" y="3141663"/>
          <p14:tracePt t="13748" x="3127375" y="3176588"/>
          <p14:tracePt t="13756" x="3113088" y="3190875"/>
          <p14:tracePt t="13763" x="3097213" y="3209925"/>
          <p14:tracePt t="13770" x="3078163" y="3225800"/>
          <p14:tracePt t="13777" x="3057525" y="3240088"/>
          <p14:tracePt t="13783" x="3043238" y="3244850"/>
          <p14:tracePt t="13790" x="3027363" y="3260725"/>
          <p14:tracePt t="13797" x="3013075" y="3260725"/>
          <p14:tracePt t="13804" x="3003550" y="3270250"/>
          <p14:tracePt t="13810" x="2978150" y="3275013"/>
          <p14:tracePt t="13817" x="2968625" y="3275013"/>
          <p14:tracePt t="13825" x="2943225" y="3284538"/>
          <p14:tracePt t="13831" x="2933700" y="3289300"/>
          <p14:tracePt t="13839" x="2908300" y="3289300"/>
          <p14:tracePt t="13845" x="2889250" y="3289300"/>
          <p14:tracePt t="13852" x="2868613" y="3289300"/>
          <p14:tracePt t="13858" x="2844800" y="3289300"/>
          <p14:tracePt t="13864" x="2824163" y="3289300"/>
          <p14:tracePt t="13872" x="2805113" y="3289300"/>
          <p14:tracePt t="13878" x="2774950" y="3289300"/>
          <p14:tracePt t="13886" x="2755900" y="3289300"/>
          <p14:tracePt t="13893" x="2730500" y="3289300"/>
          <p14:tracePt t="13900" x="2700338" y="3284538"/>
          <p14:tracePt t="13906" x="2690813" y="3279775"/>
          <p14:tracePt t="13913" x="2665413" y="3279775"/>
          <p14:tracePt t="13920" x="2646363" y="3275013"/>
          <p14:tracePt t="13926" x="2620963" y="3265488"/>
          <p14:tracePt t="13933" x="2601913" y="3265488"/>
          <p14:tracePt t="13940" x="2581275" y="3249613"/>
          <p14:tracePt t="13946" x="2555875" y="3244850"/>
          <p14:tracePt t="13954" x="2546350" y="3235325"/>
          <p14:tracePt t="13961" x="2522538" y="3235325"/>
          <p14:tracePt t="13970" x="2511425" y="3230563"/>
          <p14:tracePt t="13974" x="2497138" y="3225800"/>
          <p14:tracePt t="13981" x="2482850" y="3225800"/>
          <p14:tracePt t="13988" x="2462213" y="3216275"/>
          <p14:tracePt t="13994" x="2447925" y="3216275"/>
          <p14:tracePt t="14002" x="2436813" y="3216275"/>
          <p14:tracePt t="14008" x="2417763" y="3216275"/>
          <p14:tracePt t="14015" x="2401888" y="3216275"/>
          <p14:tracePt t="14022" x="2387600" y="3216275"/>
          <p14:tracePt t="14028" x="2382838" y="3216275"/>
          <p14:tracePt t="14036" x="2373313" y="3216275"/>
          <p14:tracePt t="14042" x="2357438" y="3225800"/>
          <p14:tracePt t="14049" x="2343150" y="3230563"/>
          <p14:tracePt t="14057" x="2333625" y="3230563"/>
          <p14:tracePt t="14073" x="2303463" y="3244850"/>
          <p14:tracePt t="14076" x="2298700" y="3244850"/>
          <p14:tracePt t="14083" x="2293938" y="3249613"/>
          <p14:tracePt t="14091" x="2282825" y="3255963"/>
          <p14:tracePt t="14104" x="2273300" y="3260725"/>
          <p14:tracePt t="14110" x="2268538" y="3265488"/>
          <p14:tracePt t="14124" x="2263775" y="3275013"/>
          <p14:tracePt t="14131" x="2259013" y="3279775"/>
          <p14:tracePt t="14144" x="2259013" y="3284538"/>
          <p14:tracePt t="14152" x="2259013" y="3289300"/>
          <p14:tracePt t="14158" x="2259013" y="3300413"/>
          <p14:tracePt t="14165" x="2259013" y="3314700"/>
          <p14:tracePt t="14173" x="2268538" y="3340100"/>
          <p14:tracePt t="14179" x="2268538" y="3359150"/>
          <p14:tracePt t="14186" x="2273300" y="3375025"/>
          <p14:tracePt t="14192" x="2282825" y="3394075"/>
          <p14:tracePt t="14199" x="2282825" y="3414713"/>
          <p14:tracePt t="14206" x="2289175" y="3429000"/>
          <p14:tracePt t="14212" x="2298700" y="3459163"/>
          <p14:tracePt t="14220" x="2312988" y="3482975"/>
          <p14:tracePt t="14227" x="2317750" y="3513138"/>
          <p14:tracePt t="14234" x="2328863" y="3533775"/>
          <p14:tracePt t="14241" x="2333625" y="3552825"/>
          <p14:tracePt t="14248" x="2338388" y="3578225"/>
          <p14:tracePt t="14254" x="2338388" y="3587750"/>
          <p14:tracePt t="14260" x="2347913" y="3602038"/>
          <p14:tracePt t="14267" x="2352675" y="3608388"/>
          <p14:tracePt t="14274" x="2352675" y="3613150"/>
          <p14:tracePt t="14282" x="2357438" y="3627438"/>
          <p14:tracePt t="14288" x="2362200" y="3632200"/>
          <p14:tracePt t="14294" x="2362200" y="3641725"/>
          <p14:tracePt t="14302" x="2378075" y="3652838"/>
          <p14:tracePt t="14308" x="2378075" y="3662363"/>
          <p14:tracePt t="14316" x="2382838" y="3671888"/>
          <p14:tracePt t="14323" x="2392363" y="3681413"/>
          <p14:tracePt t="14328" x="2397125" y="3687763"/>
          <p14:tracePt t="14338" x="2401888" y="3692525"/>
          <p14:tracePt t="14344" x="2401888" y="3706813"/>
          <p14:tracePt t="14349" x="2408238" y="3711575"/>
          <p14:tracePt t="14356" x="2413000" y="3721100"/>
          <p14:tracePt t="14363" x="2422525" y="3736975"/>
          <p14:tracePt t="14369" x="2427288" y="3756025"/>
          <p14:tracePt t="14376" x="2432050" y="3771900"/>
          <p14:tracePt t="14383" x="2443163" y="3795713"/>
          <p14:tracePt t="14391" x="2447925" y="3816350"/>
          <p14:tracePt t="14397" x="2457450" y="3830638"/>
          <p14:tracePt t="14406" x="2457450" y="3840163"/>
          <p14:tracePt t="14410" x="2462213" y="3856038"/>
          <p14:tracePt t="14417" x="2462213" y="3870325"/>
          <p14:tracePt t="14424" x="2462213" y="3875088"/>
          <p14:tracePt t="14431" x="2462213" y="3879850"/>
          <p14:tracePt t="14439" x="2462213" y="3886200"/>
          <p14:tracePt t="14445" x="2462213" y="3890963"/>
          <p14:tracePt t="14458" x="2462213" y="3895725"/>
          <p14:tracePt t="14465" x="2462213" y="3900488"/>
          <p14:tracePt t="14473" x="2462213" y="3914775"/>
          <p14:tracePt t="14486" x="2462213" y="3930650"/>
          <p14:tracePt t="14492" x="2462213" y="3935413"/>
          <p14:tracePt t="14500" x="2457450" y="3940175"/>
          <p14:tracePt t="14507" x="2447925" y="3949700"/>
          <p14:tracePt t="14513" x="2432050" y="3965575"/>
          <p14:tracePt t="14521" x="2422525" y="3975100"/>
          <p14:tracePt t="14526" x="2408238" y="3979863"/>
          <p14:tracePt t="14533" x="2392363" y="3994150"/>
          <p14:tracePt t="14540" x="2382838" y="3994150"/>
          <p14:tracePt t="14547" x="2373313" y="3998913"/>
          <p14:tracePt t="14555" x="2368550" y="4005263"/>
          <p14:tracePt t="14560" x="2357438" y="4005263"/>
          <p14:tracePt t="14568" x="2352675" y="4005263"/>
          <p14:tracePt t="14574" x="2347913" y="4005263"/>
          <p14:tracePt t="14581" x="2333625" y="4005263"/>
          <p14:tracePt t="14589" x="2328863" y="3998913"/>
          <p14:tracePt t="14594" x="2312988" y="3989388"/>
          <p14:tracePt t="14601" x="2303463" y="3984625"/>
          <p14:tracePt t="14608" x="2289175" y="3970338"/>
          <p14:tracePt t="14615" x="2263775" y="3954463"/>
          <p14:tracePt t="14623" x="2254250" y="3940175"/>
          <p14:tracePt t="14629" x="2238375" y="3930650"/>
          <p14:tracePt t="14636" x="2224088" y="3914775"/>
          <p14:tracePt t="14643" x="2198688" y="3900488"/>
          <p14:tracePt t="14649" x="2179638" y="3875088"/>
          <p14:tracePt t="14657" x="2163763" y="3856038"/>
          <p14:tracePt t="14663" x="2149475" y="3821113"/>
          <p14:tracePt t="14671" x="2128838" y="3790950"/>
          <p14:tracePt t="14676" x="2124075" y="3767138"/>
          <p14:tracePt t="14683" x="2114550" y="3736975"/>
          <p14:tracePt t="14691" x="2100263" y="3716338"/>
          <p14:tracePt t="14698" x="2095500" y="3681413"/>
          <p14:tracePt t="14706" x="2084388" y="3662363"/>
          <p14:tracePt t="14711" x="2084388" y="3641725"/>
          <p14:tracePt t="14717" x="2079625" y="3627438"/>
          <p14:tracePt t="14725" x="2074863" y="3613150"/>
          <p14:tracePt t="14731" x="2074863" y="3592513"/>
          <p14:tracePt t="14739" x="2074863" y="3582988"/>
          <p14:tracePt t="14745" x="2074863" y="3568700"/>
          <p14:tracePt t="14751" x="2065338" y="3552825"/>
          <p14:tracePt t="14759" x="2065338" y="3543300"/>
          <p14:tracePt t="14766" x="2065338" y="3529013"/>
          <p14:tracePt t="14773" x="2065338" y="3517900"/>
          <p14:tracePt t="14780" x="2065338" y="3494088"/>
          <p14:tracePt t="14788" x="2065338" y="3473450"/>
          <p14:tracePt t="14792" x="2065338" y="3454400"/>
          <p14:tracePt t="14799" x="2065338" y="3429000"/>
          <p14:tracePt t="14806" x="2065338" y="3419475"/>
          <p14:tracePt t="14813" x="2065338" y="3398838"/>
          <p14:tracePt t="14821" x="2065338" y="3375025"/>
          <p14:tracePt t="14827" x="2065338" y="3354388"/>
          <p14:tracePt t="14833" x="2065338" y="3335338"/>
          <p14:tracePt t="14840" x="2065338" y="3319463"/>
          <p14:tracePt t="14847" x="2065338" y="3309938"/>
          <p14:tracePt t="14856" x="2065338" y="3295650"/>
          <p14:tracePt t="14861" x="2065338" y="3284538"/>
          <p14:tracePt t="14867" x="2065338" y="3270250"/>
          <p14:tracePt t="14874" x="2065338" y="3255963"/>
          <p14:tracePt t="14881" x="2065338" y="3244850"/>
          <p14:tracePt t="14889" x="2065338" y="3230563"/>
          <p14:tracePt t="14895" x="2065338" y="3221038"/>
          <p14:tracePt t="14904" x="2065338" y="3205163"/>
          <p14:tracePt t="14908" x="2065338" y="3186113"/>
          <p14:tracePt t="14915" x="2065338" y="3170238"/>
          <p14:tracePt t="14923" x="2065338" y="3151188"/>
          <p14:tracePt t="14929" x="2065338" y="3146425"/>
          <p14:tracePt t="14937" x="2065338" y="3141663"/>
          <p14:tracePt t="14943" x="2065338" y="3125788"/>
          <p14:tracePt t="14949" x="2065338" y="3116263"/>
          <p14:tracePt t="14957" x="2074863" y="3111500"/>
          <p14:tracePt t="14963" x="2079625" y="3097213"/>
          <p14:tracePt t="14971" x="2079625" y="3086100"/>
          <p14:tracePt t="14977" x="2084388" y="3071813"/>
          <p14:tracePt t="14984" x="2095500" y="3057525"/>
          <p14:tracePt t="14990" x="2100263" y="3041650"/>
          <p14:tracePt t="14997" x="2105025" y="3032125"/>
          <p14:tracePt t="15005" x="2114550" y="3017838"/>
          <p14:tracePt t="15011" x="2128838" y="3001963"/>
          <p14:tracePt t="15020" x="2139950" y="2987675"/>
          <p14:tracePt t="15024" x="2154238" y="2982913"/>
          <p14:tracePt t="15032" x="2174875" y="2971800"/>
          <p14:tracePt t="15041" x="2189163" y="2962275"/>
          <p14:tracePt t="15045" x="2203450" y="2952750"/>
          <p14:tracePt t="15053" x="2219325" y="2947988"/>
          <p14:tracePt t="15059" x="2233613" y="2932113"/>
          <p14:tracePt t="15065" x="2243138" y="2927350"/>
          <p14:tracePt t="15074" x="2268538" y="2917825"/>
          <p14:tracePt t="15079" x="2289175" y="2913063"/>
          <p14:tracePt t="15087" x="2303463" y="2903538"/>
          <p14:tracePt t="15093" x="2322513" y="2898775"/>
          <p14:tracePt t="15099" x="2352675" y="2887663"/>
          <p14:tracePt t="15107" x="2378075" y="2882900"/>
          <p14:tracePt t="15113" x="2397125" y="2873375"/>
          <p14:tracePt t="15120" x="2417763" y="2873375"/>
          <p14:tracePt t="15127" x="2443163" y="2868613"/>
          <p14:tracePt t="15134" x="2462213" y="2859088"/>
          <p14:tracePt t="15140" x="2476500" y="2859088"/>
          <p14:tracePt t="15147" x="2487613" y="2859088"/>
          <p14:tracePt t="15156" x="2501900" y="2859088"/>
          <p14:tracePt t="15162" x="2516188" y="2859088"/>
          <p14:tracePt t="15170" x="2527300" y="2859088"/>
          <p14:tracePt t="15175" x="2546350" y="2859088"/>
          <p14:tracePt t="15181" x="2571750" y="2863850"/>
          <p14:tracePt t="15189" x="2581275" y="2868613"/>
          <p14:tracePt t="15195" x="2595563" y="2878138"/>
          <p14:tracePt t="15203" x="2611438" y="2882900"/>
          <p14:tracePt t="15210" x="2616200" y="2882900"/>
          <p14:tracePt t="15215" x="2620963" y="2887663"/>
          <p14:tracePt t="15223" x="2625725" y="2892425"/>
          <p14:tracePt t="15230" x="2630488" y="2892425"/>
          <p14:tracePt t="15237" x="2630488" y="2898775"/>
          <p14:tracePt t="15243" x="2641600" y="2898775"/>
          <p14:tracePt t="15250" x="2646363" y="2898775"/>
          <p14:tracePt t="15257" x="2646363" y="2908300"/>
          <p14:tracePt t="15298" x="2646363" y="2913063"/>
          <p14:tracePt t="15305" x="2651125" y="2913063"/>
          <p14:tracePt t="15311" x="2651125" y="2917825"/>
          <p14:tracePt t="15640" x="2651125" y="2927350"/>
          <p14:tracePt t="15645" x="2651125" y="2943225"/>
          <p14:tracePt t="15652" x="2651125" y="2971800"/>
          <p14:tracePt t="15659" x="2646363" y="2992438"/>
          <p14:tracePt t="15666" x="2646363" y="3032125"/>
          <p14:tracePt t="15673" x="2630488" y="3057525"/>
          <p14:tracePt t="15679" x="2625725" y="3086100"/>
          <p14:tracePt t="15687" x="2616200" y="3106738"/>
          <p14:tracePt t="15694" x="2601913" y="3130550"/>
          <p14:tracePt t="15700" x="2586038" y="3151188"/>
          <p14:tracePt t="15708" x="2576513" y="3165475"/>
          <p14:tracePt t="15714" x="2562225" y="3181350"/>
          <p14:tracePt t="15721" x="2536825" y="3195638"/>
          <p14:tracePt t="15728" x="2516188" y="3216275"/>
          <p14:tracePt t="15734" x="2471738" y="3235325"/>
          <p14:tracePt t="15742" x="2422525" y="3265488"/>
          <p14:tracePt t="15748" x="2387600" y="3289300"/>
          <p14:tracePt t="15755" x="2343150" y="3305175"/>
          <p14:tracePt t="15762" x="2298700" y="3324225"/>
          <p14:tracePt t="15770" x="2268538" y="3335338"/>
          <p14:tracePt t="15776" x="2214563" y="3344863"/>
          <p14:tracePt t="15783" x="2184400" y="3349625"/>
          <p14:tracePt t="15790" x="2128838" y="3349625"/>
          <p14:tracePt t="15795" x="2074863" y="3349625"/>
          <p14:tracePt t="15803" x="2020888" y="3344863"/>
          <p14:tracePt t="15809" x="1985963" y="3328988"/>
          <p14:tracePt t="15817" x="1955800" y="3314700"/>
          <p14:tracePt t="15824" x="1920875" y="3295650"/>
          <p14:tracePt t="15831" x="1897063" y="3279775"/>
          <p14:tracePt t="15838" x="1876425" y="3265488"/>
          <p14:tracePt t="15843" x="1862138" y="3244850"/>
          <p14:tracePt t="15850" x="1846263" y="3221038"/>
          <p14:tracePt t="15857" x="1831975" y="3205163"/>
          <p14:tracePt t="15864" x="1816100" y="3176588"/>
          <p14:tracePt t="15872" x="1806575" y="3130550"/>
          <p14:tracePt t="15877" x="1806575" y="3090863"/>
          <p14:tracePt t="15885" x="1806575" y="3036888"/>
          <p14:tracePt t="15891" x="1806575" y="3017838"/>
          <p14:tracePt t="15899" x="1811338" y="2997200"/>
          <p14:tracePt t="15906" x="1816100" y="2967038"/>
          <p14:tracePt t="15912" x="1816100" y="2943225"/>
          <p14:tracePt t="15918" x="1827213" y="2932113"/>
          <p14:tracePt t="15925" x="1831975" y="2917825"/>
          <p14:tracePt t="15932" x="1831975" y="2903538"/>
          <p14:tracePt t="15940" x="1836738" y="2887663"/>
          <p14:tracePt t="15947" x="1846263" y="2878138"/>
          <p14:tracePt t="15954" x="1851025" y="2873375"/>
          <p14:tracePt t="15960" x="1862138" y="2863850"/>
          <p14:tracePt t="15966" x="1876425" y="2852738"/>
          <p14:tracePt t="15973" x="1901825" y="2838450"/>
          <p14:tracePt t="15980" x="1920875" y="2824163"/>
          <p14:tracePt t="15988" x="1946275" y="2808288"/>
          <p14:tracePt t="15993" x="1965325" y="2794000"/>
          <p14:tracePt t="16000" x="2000250" y="2768600"/>
          <p14:tracePt t="16007" x="2030413" y="2749550"/>
          <p14:tracePt t="16014" x="2065338" y="2733675"/>
          <p14:tracePt t="16023" x="2079625" y="2728913"/>
          <p14:tracePt t="16028" x="2109788" y="2709863"/>
          <p14:tracePt t="16035" x="2128838" y="2705100"/>
          <p14:tracePt t="16042" x="2154238" y="2698750"/>
          <p14:tracePt t="16048" x="2184400" y="2698750"/>
          <p14:tracePt t="16056" x="2203450" y="2698750"/>
          <p14:tracePt t="16062" x="2224088" y="2698750"/>
          <p14:tracePt t="16068" x="2238375" y="2698750"/>
          <p14:tracePt t="16075" x="2249488" y="2698750"/>
          <p14:tracePt t="16082" x="2263775" y="2698750"/>
          <p14:tracePt t="16090" x="2278063" y="2698750"/>
          <p14:tracePt t="16096" x="2282825" y="2698750"/>
          <p14:tracePt t="16105" x="2289175" y="2705100"/>
          <p14:tracePt t="16109" x="2298700" y="2705100"/>
          <p14:tracePt t="16116" x="2312988" y="2709863"/>
          <p14:tracePt t="16123" x="2328863" y="2719388"/>
          <p14:tracePt t="16130" x="2343150" y="2728913"/>
          <p14:tracePt t="16138" x="2352675" y="2738438"/>
          <p14:tracePt t="16143" x="2368550" y="2744788"/>
          <p14:tracePt t="16151" x="2392363" y="2759075"/>
          <p14:tracePt t="16158" x="2401888" y="2763838"/>
          <p14:tracePt t="16165" x="2417763" y="2773363"/>
          <p14:tracePt t="16171" x="2432050" y="2789238"/>
          <p14:tracePt t="16178" x="2447925" y="2794000"/>
          <p14:tracePt t="16185" x="2457450" y="2798763"/>
          <p14:tracePt t="16192" x="2462213" y="2808288"/>
          <p14:tracePt t="16198" x="2476500" y="2813050"/>
          <p14:tracePt t="16206" x="2482850" y="2819400"/>
          <p14:tracePt t="16212" x="2487613" y="2824163"/>
          <p14:tracePt t="16219" x="2501900" y="2828925"/>
          <p14:tracePt t="16226" x="2501900" y="2833688"/>
          <p14:tracePt t="16233" x="2506663" y="2843213"/>
          <p14:tracePt t="16241" x="2511425" y="2847975"/>
          <p14:tracePt t="16246" x="2516188" y="2847975"/>
          <p14:tracePt t="16255" x="2522538" y="2859088"/>
          <p14:tracePt t="16266" x="2536825" y="2873375"/>
          <p14:tracePt t="16274" x="2541588" y="2878138"/>
          <p14:tracePt t="16281" x="2551113" y="2882900"/>
          <p14:tracePt t="16288" x="2562225" y="2898775"/>
          <p14:tracePt t="16301" x="2566988" y="2903538"/>
          <p14:tracePt t="16308" x="2571750" y="2908300"/>
          <p14:tracePt t="16375" x="2571750" y="2913063"/>
          <p14:tracePt t="16390" x="2571750" y="2917825"/>
          <p14:tracePt t="17345" x="2635250" y="2903538"/>
          <p14:tracePt t="17352" x="2735263" y="2868613"/>
          <p14:tracePt t="17359" x="2844800" y="2824163"/>
          <p14:tracePt t="17366" x="2938463" y="2803525"/>
          <p14:tracePt t="17373" x="3033713" y="2773363"/>
          <p14:tracePt t="17379" x="3117850" y="2738438"/>
          <p14:tracePt t="17386" x="3201988" y="2709863"/>
          <p14:tracePt t="17392" x="3286125" y="2670175"/>
          <p14:tracePt t="17399" x="3405188" y="2625725"/>
          <p14:tracePt t="17408" x="3529013" y="2590800"/>
          <p14:tracePt t="17413" x="3638550" y="2555875"/>
          <p14:tracePt t="17421" x="3813175" y="2506663"/>
          <p14:tracePt t="17427" x="4016375" y="2481263"/>
          <p14:tracePt t="17433" x="4268788" y="2451100"/>
          <p14:tracePt t="17441" x="4502150" y="2420938"/>
          <p14:tracePt t="17447" x="4824413" y="2420938"/>
          <p14:tracePt t="17456" x="5073650" y="2432050"/>
          <p14:tracePt t="17460" x="5410200" y="2481263"/>
          <p14:tracePt t="17467" x="5694363" y="2516188"/>
          <p14:tracePt t="17475" x="6011863" y="2579688"/>
          <p14:tracePt t="17481" x="6245225" y="2625725"/>
          <p14:tracePt t="17489" x="6537325" y="2689225"/>
          <p14:tracePt t="17495" x="6781800" y="2749550"/>
          <p14:tracePt t="17502" x="6940550" y="2784475"/>
          <p14:tracePt t="17509" x="7202488" y="2847975"/>
          <p14:tracePt t="17515" x="7381875" y="2873375"/>
          <p14:tracePt t="17523" x="7491413" y="2892425"/>
          <p14:tracePt t="17529" x="7673975" y="2908300"/>
          <p14:tracePt t="17534" x="7804150" y="2908300"/>
          <p14:tracePt t="17542" x="7947025" y="2917825"/>
          <p14:tracePt t="17550" x="8056563" y="2917825"/>
          <p14:tracePt t="17558" x="8220075" y="2943225"/>
          <p14:tracePt t="17563" x="8399463" y="2967038"/>
          <p14:tracePt t="17572" x="8509000" y="3001963"/>
          <p14:tracePt t="17576" x="8647113" y="3046413"/>
          <p14:tracePt t="17583" x="8786813" y="3090863"/>
          <p14:tracePt t="17591" x="8964613" y="3176588"/>
          <p14:tracePt t="17597" x="8970963" y="3176588"/>
          <p14:tracePt t="17605" x="9104313" y="3279775"/>
          <p14:tracePt t="17610" x="9109075" y="3284538"/>
          <p14:tracePt t="17618" x="9113838" y="3289300"/>
          <p14:tracePt t="17625" x="9317038" y="3454400"/>
          <p14:tracePt t="17639" x="9402763" y="3517900"/>
          <p14:tracePt t="17644" x="9407525" y="3522663"/>
          <p14:tracePt t="17651" x="9447213" y="3548063"/>
          <p14:tracePt t="17658" x="9466263" y="3552825"/>
          <p14:tracePt t="17665" x="9471025" y="3557588"/>
          <p14:tracePt t="17673" x="9486900" y="3557588"/>
          <p14:tracePt t="17679" x="9491663" y="3568700"/>
          <p14:tracePt t="17685" x="9496425" y="3573463"/>
          <p14:tracePt t="18457" x="9436100" y="3573463"/>
          <p14:tracePt t="18465" x="9367838" y="3582988"/>
          <p14:tracePt t="18470" x="9288463" y="3592513"/>
          <p14:tracePt t="18478" x="9193213" y="3602038"/>
          <p14:tracePt t="18485" x="9113838" y="3613150"/>
          <p14:tracePt t="18492" x="9029700" y="3632200"/>
          <p14:tracePt t="18499" x="8924925" y="3652838"/>
          <p14:tracePt t="18506" x="8840788" y="3671888"/>
          <p14:tracePt t="18511" x="8761413" y="3687763"/>
          <p14:tracePt t="18518" x="8667750" y="3697288"/>
          <p14:tracePt t="18526" x="8583613" y="3716338"/>
          <p14:tracePt t="18532" x="8504238" y="3716338"/>
          <p14:tracePt t="18539" x="8413750" y="3716338"/>
          <p14:tracePt t="18545" x="8359775" y="3716338"/>
          <p14:tracePt t="18553" x="8275638" y="3727450"/>
          <p14:tracePt t="18560" x="8196263" y="3727450"/>
          <p14:tracePt t="18567" x="8116888" y="3727450"/>
          <p14:tracePt t="18574" x="8061325" y="3721100"/>
          <p14:tracePt t="18580" x="8007350" y="3711575"/>
          <p14:tracePt t="18587" x="7953375" y="3702050"/>
          <p14:tracePt t="18593" x="7918450" y="3687763"/>
          <p14:tracePt t="18600" x="7883525" y="3671888"/>
          <p14:tracePt t="18608" x="7853363" y="3652838"/>
          <p14:tracePt t="18615" x="7827963" y="3636963"/>
          <p14:tracePt t="18621" x="7808913" y="3622675"/>
          <p14:tracePt t="18628" x="7778750" y="3608388"/>
          <p14:tracePt t="18635" x="7764463" y="3587750"/>
          <p14:tracePt t="18642" x="7739063" y="3562350"/>
          <p14:tracePt t="18648" x="7713663" y="3548063"/>
          <p14:tracePt t="18656" x="7699375" y="3529013"/>
          <p14:tracePt t="18661" x="7689850" y="3513138"/>
          <p14:tracePt t="18668" x="7673975" y="3498850"/>
          <p14:tracePt t="18676" x="7664450" y="3482975"/>
          <p14:tracePt t="18683" x="7654925" y="3468688"/>
          <p14:tracePt t="18691" x="7640638" y="3449638"/>
          <p14:tracePt t="18697" x="7624763" y="3433763"/>
          <p14:tracePt t="18703" x="7610475" y="3403600"/>
          <p14:tracePt t="18709" x="7594600" y="3389313"/>
          <p14:tracePt t="18716" x="7580313" y="3363913"/>
          <p14:tracePt t="18725" x="7566025" y="3344863"/>
          <p14:tracePt t="18730" x="7550150" y="3328988"/>
          <p14:tracePt t="18737" x="7535863" y="3314700"/>
          <p14:tracePt t="18744" x="7519988" y="3300413"/>
          <p14:tracePt t="18750" x="7505700" y="3284538"/>
          <p14:tracePt t="18760" x="7491413" y="3265488"/>
          <p14:tracePt t="18764" x="7470775" y="3255963"/>
          <p14:tracePt t="18774" x="7456488" y="3244850"/>
          <p14:tracePt t="18777" x="7435850" y="3235325"/>
          <p14:tracePt t="18784" x="7412038" y="3221038"/>
          <p14:tracePt t="18792" x="7396163" y="3216275"/>
          <p14:tracePt t="18798" x="7386638" y="3205163"/>
          <p14:tracePt t="18805" x="7372350" y="3200400"/>
          <p14:tracePt t="18813" x="7356475" y="3195638"/>
          <p14:tracePt t="18819" x="7346950" y="3195638"/>
          <p14:tracePt t="18826" x="7332663" y="3186113"/>
          <p14:tracePt t="18833" x="7312025" y="3186113"/>
          <p14:tracePt t="18840" x="7286625" y="3181350"/>
          <p14:tracePt t="18846" x="7258050" y="3181350"/>
          <p14:tracePt t="18852" x="7237413" y="3181350"/>
          <p14:tracePt t="18859" x="7218363" y="3181350"/>
          <p14:tracePt t="18866" x="7188200" y="3181350"/>
          <p14:tracePt t="18874" x="7173913" y="3181350"/>
          <p14:tracePt t="18891" x="7134225" y="3170238"/>
          <p14:tracePt t="18893" x="7118350" y="3170238"/>
          <p14:tracePt t="18900" x="7099300" y="3170238"/>
          <p14:tracePt t="18908" x="7073900" y="3165475"/>
          <p14:tracePt t="18915" x="7064375" y="3165475"/>
          <p14:tracePt t="18922" x="7048500" y="3165475"/>
          <p14:tracePt t="18928" x="7029450" y="3155950"/>
          <p14:tracePt t="18934" x="7004050" y="3151188"/>
          <p14:tracePt t="18942" x="6985000" y="3151188"/>
          <p14:tracePt t="18949" x="6964363" y="3141663"/>
          <p14:tracePt t="18956" x="6934200" y="3136900"/>
          <p14:tracePt t="18962" x="6919913" y="3136900"/>
          <p14:tracePt t="18970" x="6889750" y="3125788"/>
          <p14:tracePt t="18976" x="6875463" y="3121025"/>
          <p14:tracePt t="18982" x="6854825" y="3106738"/>
          <p14:tracePt t="18989" x="6831013" y="3101975"/>
          <p14:tracePt t="18996" x="6815138" y="3086100"/>
          <p14:tracePt t="19003" x="6796088" y="3062288"/>
          <p14:tracePt t="19010" x="6781800" y="3041650"/>
          <p14:tracePt t="19016" x="6765925" y="2997200"/>
          <p14:tracePt t="19023" x="6751638" y="2978150"/>
          <p14:tracePt t="19031" x="6731000" y="2943225"/>
          <p14:tracePt t="19038" x="6726238" y="2913063"/>
          <p14:tracePt t="19045" x="6716713" y="2892425"/>
          <p14:tracePt t="19050" x="6700838" y="2878138"/>
          <p14:tracePt t="19059" x="6700838" y="2863850"/>
          <p14:tracePt t="19064" x="6691313" y="2852738"/>
          <p14:tracePt t="19073" x="6691313" y="2838450"/>
          <p14:tracePt t="19079" x="6681788" y="2824163"/>
          <p14:tracePt t="19084" x="6677025" y="2819400"/>
          <p14:tracePt t="19094" x="6667500" y="2813050"/>
          <p14:tracePt t="19098" x="6656388" y="2798763"/>
          <p14:tracePt t="19107" x="6646863" y="2794000"/>
          <p14:tracePt t="19112" x="6632575" y="2779713"/>
          <p14:tracePt t="19119" x="6616700" y="2763838"/>
          <p14:tracePt t="19126" x="6602413" y="2759075"/>
          <p14:tracePt t="19133" x="6581775" y="2744788"/>
          <p14:tracePt t="19139" x="6567488" y="2728913"/>
          <p14:tracePt t="19147" x="6553200" y="2714625"/>
          <p14:tracePt t="19154" x="6527800" y="2698750"/>
          <p14:tracePt t="19161" x="6508750" y="2693988"/>
          <p14:tracePt t="19167" x="6492875" y="2684463"/>
          <p14:tracePt t="19174" x="6473825" y="2670175"/>
          <p14:tracePt t="19180" x="6448425" y="2665413"/>
          <p14:tracePt t="19187" x="6438900" y="2654300"/>
          <p14:tracePt t="19194" x="6423025" y="2644775"/>
          <p14:tracePt t="19201" x="6408738" y="2630488"/>
          <p14:tracePt t="19209" x="6394450" y="2614613"/>
          <p14:tracePt t="19214" x="6378575" y="2600325"/>
          <p14:tracePt t="19223" x="6364288" y="2574925"/>
          <p14:tracePt t="19228" x="6359525" y="2565400"/>
          <p14:tracePt t="19235" x="6354763" y="2551113"/>
          <p14:tracePt t="19242" x="6343650" y="2535238"/>
          <p14:tracePt t="19248" x="6338888" y="2530475"/>
          <p14:tracePt t="19257" x="6338888" y="2525713"/>
          <p14:tracePt t="19460" x="6348413" y="2535238"/>
          <p14:tracePt t="19467" x="6348413" y="2546350"/>
          <p14:tracePt t="19474" x="6354763" y="2560638"/>
          <p14:tracePt t="19481" x="6359525" y="2574925"/>
          <p14:tracePt t="19487" x="6359525" y="2586038"/>
          <p14:tracePt t="19495" x="6369050" y="2600325"/>
          <p14:tracePt t="19502" x="6373813" y="2619375"/>
          <p14:tracePt t="19509" x="6383338" y="2644775"/>
          <p14:tracePt t="19514" x="6388100" y="2665413"/>
          <p14:tracePt t="19522" x="6399213" y="2705100"/>
          <p14:tracePt t="19528" x="6403975" y="2733675"/>
          <p14:tracePt t="19535" x="6403975" y="2763838"/>
          <p14:tracePt t="19544" x="6413500" y="2798763"/>
          <p14:tracePt t="19550" x="6413500" y="2819400"/>
          <p14:tracePt t="19557" x="6413500" y="2838450"/>
          <p14:tracePt t="19563" x="6413500" y="2859088"/>
          <p14:tracePt t="19570" x="6413500" y="2882900"/>
          <p14:tracePt t="19576" x="6413500" y="2887663"/>
          <p14:tracePt t="19583" x="6413500" y="2892425"/>
          <p14:tracePt t="19590" x="6413500" y="2898775"/>
          <p14:tracePt t="19596" x="6413500" y="2903538"/>
          <p14:tracePt t="19610" x="6413500" y="2908300"/>
          <p14:tracePt t="19618" x="6413500" y="2913063"/>
          <p14:tracePt t="19631" x="6413500" y="2922588"/>
          <p14:tracePt t="19637" x="6413500" y="2927350"/>
          <p14:tracePt t="19644" x="6413500" y="2938463"/>
          <p14:tracePt t="19653" x="6413500" y="2967038"/>
          <p14:tracePt t="19659" x="6423025" y="2997200"/>
          <p14:tracePt t="19665" x="6438900" y="3046413"/>
          <p14:tracePt t="19671" x="6457950" y="3101975"/>
          <p14:tracePt t="19678" x="6478588" y="3146425"/>
          <p14:tracePt t="19685" x="6492875" y="3181350"/>
          <p14:tracePt t="19693" x="6502400" y="3200400"/>
          <p14:tracePt t="19700" x="6508750" y="3230563"/>
          <p14:tracePt t="19707" x="6518275" y="3244850"/>
          <p14:tracePt t="19712" x="6523038" y="3260725"/>
          <p14:tracePt t="19719" x="6527800" y="3279775"/>
          <p14:tracePt t="19727" x="6537325" y="3295650"/>
          <p14:tracePt t="19733" x="6553200" y="3314700"/>
          <p14:tracePt t="19740" x="6557963" y="3340100"/>
          <p14:tracePt t="19747" x="6577013" y="3379788"/>
          <p14:tracePt t="19753" x="6592888" y="3424238"/>
          <p14:tracePt t="19761" x="6611938" y="3468688"/>
          <p14:tracePt t="19768" x="6616700" y="3498850"/>
          <p14:tracePt t="19776" x="6627813" y="3522663"/>
          <p14:tracePt t="19780" x="6627813" y="3543300"/>
          <p14:tracePt t="19787" x="6627813" y="3557588"/>
          <p14:tracePt t="19794" x="6627813" y="3562350"/>
          <p14:tracePt t="19801" x="6627813" y="3568700"/>
          <p14:tracePt t="19816" x="6627813" y="3573463"/>
          <p14:tracePt t="19824" x="6627813" y="3578225"/>
          <p14:tracePt t="19849" x="6627813" y="3582988"/>
          <p14:tracePt t="19856" x="6627813" y="3587750"/>
          <p14:tracePt t="19862" x="6627813" y="3602038"/>
          <p14:tracePt t="19869" x="6632575" y="3617913"/>
          <p14:tracePt t="19876" x="6642100" y="3627438"/>
          <p14:tracePt t="19883" x="6642100" y="3641725"/>
          <p14:tracePt t="19892" x="6646863" y="3657600"/>
          <p14:tracePt t="19896" x="6651625" y="3662363"/>
          <p14:tracePt t="19903" x="6651625" y="3667125"/>
          <p14:tracePt t="19917" x="6651625" y="3671888"/>
          <p14:tracePt t="19932" x="6651625" y="3676650"/>
          <p14:tracePt t="20020" x="6656388" y="3676650"/>
          <p14:tracePt t="20027" x="6661150" y="3671888"/>
          <p14:tracePt t="20033" x="6667500" y="3667125"/>
          <p14:tracePt t="20040" x="6677025" y="3662363"/>
          <p14:tracePt t="20047" x="6686550" y="3648075"/>
          <p14:tracePt t="20053" x="6700838" y="3632200"/>
          <p14:tracePt t="20060" x="6726238" y="3613150"/>
          <p14:tracePt t="20067" x="6751638" y="3562350"/>
          <p14:tracePt t="20076" x="6800850" y="3513138"/>
          <p14:tracePt t="20082" x="6850063" y="3468688"/>
          <p14:tracePt t="20090" x="6889750" y="3408363"/>
          <p14:tracePt t="20095" x="6924675" y="3368675"/>
          <p14:tracePt t="20102" x="6959600" y="3335338"/>
          <p14:tracePt t="20109" x="7008813" y="3309938"/>
          <p14:tracePt t="20115" x="7054850" y="3279775"/>
          <p14:tracePt t="20123" x="7113588" y="3260725"/>
          <p14:tracePt t="20129" x="7153275" y="3249613"/>
          <p14:tracePt t="20135" x="7197725" y="3244850"/>
          <p14:tracePt t="20143" x="7227888" y="3244850"/>
          <p14:tracePt t="20150" x="7246938" y="3244850"/>
          <p14:tracePt t="20157" x="7267575" y="3244850"/>
          <p14:tracePt t="20163" x="7281863" y="3244850"/>
          <p14:tracePt t="20170" x="7286625" y="3244850"/>
          <p14:tracePt t="20178" x="7292975" y="3244850"/>
          <p14:tracePt t="20244" x="7292975" y="3249613"/>
          <p14:tracePt t="20251" x="7286625" y="3249613"/>
          <p14:tracePt t="20259" x="7267575" y="3249613"/>
          <p14:tracePt t="20265" x="7246938" y="3249613"/>
          <p14:tracePt t="20274" x="7227888" y="3255963"/>
          <p14:tracePt t="20279" x="7183438" y="3265488"/>
          <p14:tracePt t="20285" x="7127875" y="3265488"/>
          <p14:tracePt t="20293" x="7088188" y="3265488"/>
          <p14:tracePt t="20300" x="7043738" y="3260725"/>
          <p14:tracePt t="20308" x="7015163" y="3255963"/>
          <p14:tracePt t="20313" x="6985000" y="3255963"/>
          <p14:tracePt t="20320" x="6954838" y="3244850"/>
          <p14:tracePt t="20327" x="6924675" y="3240088"/>
          <p14:tracePt t="20333" x="6910388" y="3230563"/>
          <p14:tracePt t="20340" x="6900863" y="3225800"/>
          <p14:tracePt t="20347" x="6884988" y="3221038"/>
          <p14:tracePt t="20355" x="6870700" y="3209925"/>
          <p14:tracePt t="20360" x="6870700" y="3205163"/>
          <p14:tracePt t="20368" x="6865938" y="3200400"/>
          <p14:tracePt t="20381" x="6865938" y="3195638"/>
          <p14:tracePt t="20388" x="6865938" y="3190875"/>
          <p14:tracePt t="20729" x="6989763" y="3181350"/>
          <p14:tracePt t="20736" x="7162800" y="3165475"/>
          <p14:tracePt t="20745" x="7361238" y="3155950"/>
          <p14:tracePt t="20750" x="7585075" y="3141663"/>
          <p14:tracePt t="20758" x="7713663" y="3130550"/>
          <p14:tracePt t="20763" x="7897813" y="3116263"/>
          <p14:tracePt t="20770" x="8077200" y="3090863"/>
          <p14:tracePt t="20778" x="8220075" y="3081338"/>
          <p14:tracePt t="20785" x="8389938" y="3057525"/>
          <p14:tracePt t="20792" x="8593138" y="3027363"/>
          <p14:tracePt t="20797" x="8796338" y="3001963"/>
          <p14:tracePt t="20804" x="8970963" y="2992438"/>
          <p14:tracePt t="20812" x="9183688" y="2992438"/>
          <p14:tracePt t="20819" x="9363075" y="3011488"/>
          <p14:tracePt t="20824" x="9540875" y="3036888"/>
          <p14:tracePt t="20831" x="9755188" y="3090863"/>
          <p14:tracePt t="20838" x="9863138" y="3116263"/>
          <p14:tracePt t="20845" x="9948863" y="3136900"/>
          <p14:tracePt t="20853" x="10002838" y="3155950"/>
          <p14:tracePt t="20860" x="10047288" y="3170238"/>
          <p14:tracePt t="20865" x="10091738" y="3190875"/>
          <p14:tracePt t="20873" x="10121900" y="3195638"/>
          <p14:tracePt t="20879" x="10147300" y="3205163"/>
          <p14:tracePt t="20887" x="10166350" y="3209925"/>
          <p14:tracePt t="20894" x="10191750" y="3221038"/>
          <p14:tracePt t="20900" x="10210800" y="3221038"/>
          <p14:tracePt t="20907" x="10226675" y="3225800"/>
          <p14:tracePt t="20913" x="10231438" y="3230563"/>
          <p14:tracePt t="20920" x="10236200" y="3230563"/>
          <p14:tracePt t="20928" x="10240963" y="3235325"/>
          <p14:tracePt t="20934" x="10240963" y="3244850"/>
          <p14:tracePt t="20961" x="10240963" y="3249613"/>
          <p14:tracePt t="20981" x="10240963" y="3255963"/>
          <p14:tracePt t="21010" x="10236200" y="3255963"/>
          <p14:tracePt t="21017" x="10221913" y="3260725"/>
          <p14:tracePt t="21023" x="10201275" y="3260725"/>
          <p14:tracePt t="21030" x="10182225" y="3270250"/>
          <p14:tracePt t="21036" x="10156825" y="3270250"/>
          <p14:tracePt t="21045" x="10136188" y="3270250"/>
          <p14:tracePt t="21059" x="10077450" y="3265488"/>
          <p14:tracePt t="21063" x="10047288" y="3260725"/>
          <p14:tracePt t="21070" x="10017125" y="3249613"/>
          <p14:tracePt t="21078" x="9982200" y="3240088"/>
          <p14:tracePt t="21085" x="9953625" y="3225800"/>
          <p14:tracePt t="21091" x="9923463" y="3225800"/>
          <p14:tracePt t="21098" x="9893300" y="3221038"/>
          <p14:tracePt t="21104" x="9863138" y="3209925"/>
          <p14:tracePt t="21112" x="9834563" y="3209925"/>
          <p14:tracePt t="21118" x="9804400" y="3209925"/>
          <p14:tracePt t="21126" x="9774238" y="3209925"/>
          <p14:tracePt t="21132" x="9734550" y="3209925"/>
          <p14:tracePt t="21138" x="9704388" y="3209925"/>
          <p14:tracePt t="21146" x="9659938" y="3216275"/>
          <p14:tracePt t="21153" x="9620250" y="3221038"/>
          <p14:tracePt t="21160" x="9575800" y="3221038"/>
          <p14:tracePt t="21167" x="9545638" y="3230563"/>
          <p14:tracePt t="21172" x="9505950" y="3240088"/>
          <p14:tracePt t="21179" x="9461500" y="3244850"/>
          <p14:tracePt t="21186" x="9431338" y="3255963"/>
          <p14:tracePt t="21193" x="9386888" y="3265488"/>
          <p14:tracePt t="21201" x="9342438" y="3275013"/>
          <p14:tracePt t="21208" x="9323388" y="3275013"/>
          <p14:tracePt t="21214" x="9302750" y="3279775"/>
          <p14:tracePt t="21221" x="9277350" y="3284538"/>
          <p14:tracePt t="21228" x="9258300" y="3284538"/>
          <p14:tracePt t="21234" x="9237663" y="3284538"/>
          <p14:tracePt t="21241" x="9218613" y="3284538"/>
          <p14:tracePt t="21248" x="9204325" y="3284538"/>
          <p14:tracePt t="21254" x="9174163" y="3284538"/>
          <p14:tracePt t="21261" x="9158288" y="3284538"/>
          <p14:tracePt t="21268" x="9139238" y="3284538"/>
          <p14:tracePt t="21276" x="9118600" y="3279775"/>
          <p14:tracePt t="21282" x="9104313" y="3279775"/>
          <p14:tracePt t="21289" x="9090025" y="3270250"/>
          <p14:tracePt t="21296" x="9078913" y="3265488"/>
          <p14:tracePt t="21302" x="9069388" y="3265488"/>
          <p14:tracePt t="21310" x="9064625" y="3265488"/>
          <p14:tracePt t="21317" x="9064625" y="3260725"/>
          <p14:tracePt t="21324" x="9059863" y="3260725"/>
          <p14:tracePt t="21330" x="9055100" y="3249613"/>
          <p14:tracePt t="21363" x="9055100" y="3244850"/>
          <p14:tracePt t="21378" x="9055100" y="3240088"/>
          <p14:tracePt t="21384" x="9050338" y="3240088"/>
          <p14:tracePt t="21404" x="9050338" y="3235325"/>
          <p14:tracePt t="21412" x="9050338" y="3230563"/>
          <p14:tracePt t="21419" x="9050338" y="3221038"/>
          <p14:tracePt t="21426" x="9050338" y="3209925"/>
          <p14:tracePt t="21432" x="9050338" y="3205163"/>
          <p14:tracePt t="21440" x="9050338" y="3200400"/>
          <p14:tracePt t="21445" x="9064625" y="3195638"/>
          <p14:tracePt t="21452" x="9074150" y="3186113"/>
          <p14:tracePt t="21460" x="9090025" y="3181350"/>
          <p14:tracePt t="21467" x="9104313" y="3181350"/>
          <p14:tracePt t="21475" x="9113838" y="3176588"/>
          <p14:tracePt t="21480" x="9129713" y="3165475"/>
          <p14:tracePt t="21487" x="9148763" y="3165475"/>
          <p14:tracePt t="21494" x="9174163" y="3160713"/>
          <p14:tracePt t="21500" x="9183688" y="3155950"/>
          <p14:tracePt t="21508" x="9209088" y="3155950"/>
          <p14:tracePt t="21515" x="9228138" y="3155950"/>
          <p14:tracePt t="21520" x="9244013" y="3146425"/>
          <p14:tracePt t="21528" x="9253538" y="3141663"/>
          <p14:tracePt t="21534" x="9267825" y="3141663"/>
          <p14:tracePt t="21541" x="9272588" y="3136900"/>
          <p14:tracePt t="21549" x="9288463" y="3125788"/>
          <p14:tracePt t="21556" x="9297988" y="3121025"/>
          <p14:tracePt t="21562" x="9312275" y="3116263"/>
          <p14:tracePt t="21568" x="9323388" y="3101975"/>
          <p14:tracePt t="21577" x="9332913" y="3086100"/>
          <p14:tracePt t="21582" x="9342438" y="3071813"/>
          <p14:tracePt t="21589" x="9347200" y="3062288"/>
          <p14:tracePt t="21597" x="9363075" y="3046413"/>
          <p14:tracePt t="21602" x="9367838" y="3032125"/>
          <p14:tracePt t="21611" x="9377363" y="3017838"/>
          <p14:tracePt t="21617" x="9382125" y="3006725"/>
          <p14:tracePt t="21626" x="9386888" y="2992438"/>
          <p14:tracePt t="21631" x="9396413" y="2978150"/>
          <p14:tracePt t="21636" x="9402763" y="2962275"/>
          <p14:tracePt t="21644" x="9402763" y="2943225"/>
          <p14:tracePt t="21650" x="9407525" y="2927350"/>
          <p14:tracePt t="21658" x="9417050" y="2917825"/>
          <p14:tracePt t="21665" x="9417050" y="2903538"/>
          <p14:tracePt t="21672" x="9417050" y="2898775"/>
          <p14:tracePt t="21678" x="9417050" y="2887663"/>
          <p14:tracePt t="21685" x="9417050" y="2878138"/>
          <p14:tracePt t="21693" x="9417050" y="2873375"/>
          <p14:tracePt t="21698" x="9417050" y="2863850"/>
          <p14:tracePt t="21705" x="9417050" y="2859088"/>
          <p14:tracePt t="21712" x="9417050" y="2852738"/>
          <p14:tracePt t="21718" x="9417050" y="2843213"/>
          <p14:tracePt t="21726" x="9421813" y="2838450"/>
          <p14:tracePt t="21732" x="9426575" y="2828925"/>
          <p14:tracePt t="21740" x="9426575" y="2824163"/>
          <p14:tracePt t="21746" x="9426575" y="2808288"/>
          <p14:tracePt t="21761" x="9426575" y="2803525"/>
          <p14:tracePt t="21815" x="9431338" y="2798763"/>
          <p14:tracePt t="21821" x="9442450" y="2798763"/>
          <p14:tracePt t="21829" x="9447213" y="2784475"/>
          <p14:tracePt t="21834" x="9451975" y="2779713"/>
          <p14:tracePt t="21842" x="9461500" y="2773363"/>
          <p14:tracePt t="21848" x="9477375" y="2759075"/>
          <p14:tracePt t="21855" x="9491663" y="2744788"/>
          <p14:tracePt t="21862" x="9496425" y="2733675"/>
          <p14:tracePt t="21869" x="9505950" y="2719388"/>
          <p14:tracePt t="21875" x="9521825" y="2714625"/>
          <p14:tracePt t="21894" x="9531350" y="2705100"/>
          <p14:tracePt t="21897" x="9536113" y="2698750"/>
          <p14:tracePt t="21903" x="9540875" y="2693988"/>
          <p14:tracePt t="21911" x="9545638" y="2693988"/>
          <p14:tracePt t="21916" x="9556750" y="2689225"/>
          <p14:tracePt t="21925" x="9566275" y="2684463"/>
          <p14:tracePt t="21931" x="9571038" y="2679700"/>
          <p14:tracePt t="21937" x="9575800" y="2670175"/>
          <p14:tracePt t="21945" x="9590088" y="2659063"/>
          <p14:tracePt t="21959" x="9605963" y="2654300"/>
          <p14:tracePt t="21964" x="9605963" y="2644775"/>
          <p14:tracePt t="21971" x="9615488" y="2644775"/>
          <p14:tracePt t="21979" x="9620250" y="2644775"/>
          <p14:tracePt t="21984" x="9625013" y="2644775"/>
          <p14:tracePt t="21992" x="9640888" y="2644775"/>
          <p14:tracePt t="21999" x="9645650" y="2644775"/>
          <p14:tracePt t="22005" x="9650413" y="2644775"/>
          <p14:tracePt t="22013" x="9659938" y="2644775"/>
          <p14:tracePt t="22020" x="9669463" y="2644775"/>
          <p14:tracePt t="22026" x="9675813" y="2649538"/>
          <p14:tracePt t="22032" x="9680575" y="2654300"/>
          <p14:tracePt t="22039" x="9685338" y="2654300"/>
          <p14:tracePt t="22047" x="9685338" y="2665413"/>
          <p14:tracePt t="22053" x="9690100" y="2679700"/>
          <p14:tracePt t="22061" x="9699625" y="2693988"/>
          <p14:tracePt t="22066" x="9715500" y="2724150"/>
          <p14:tracePt t="22074" x="9715500" y="2754313"/>
          <p14:tracePt t="22080" x="9720263" y="2784475"/>
          <p14:tracePt t="22088" x="9729788" y="2803525"/>
          <p14:tracePt t="22095" x="9729788" y="2828925"/>
          <p14:tracePt t="22101" x="9729788" y="2847975"/>
          <p14:tracePt t="22108" x="9729788" y="2863850"/>
          <p14:tracePt t="22115" x="9729788" y="2868613"/>
          <p14:tracePt t="22121" x="9729788" y="2873375"/>
          <p14:tracePt t="22136" x="9729788" y="2878138"/>
          <p14:tracePt t="22141" x="9729788" y="2882900"/>
          <p14:tracePt t="22155" x="9729788" y="2887663"/>
          <p14:tracePt t="22163" x="9729788" y="2892425"/>
          <p14:tracePt t="22169" x="9739313" y="2903538"/>
          <p14:tracePt t="22177" x="9755188" y="2913063"/>
          <p14:tracePt t="22182" x="9769475" y="2938463"/>
          <p14:tracePt t="22189" x="9794875" y="2952750"/>
          <p14:tracePt t="22197" x="9813925" y="2978150"/>
          <p14:tracePt t="22203" x="9829800" y="2987675"/>
          <p14:tracePt t="22211" x="9844088" y="3001963"/>
          <p14:tracePt t="22217" x="9858375" y="3011488"/>
          <p14:tracePt t="22225" x="9863138" y="3022600"/>
          <p14:tracePt t="22230" x="9879013" y="3032125"/>
          <p14:tracePt t="22237" x="9893300" y="3036888"/>
          <p14:tracePt t="22245" x="9913938" y="3036888"/>
          <p14:tracePt t="22253" x="9923463" y="3036888"/>
          <p14:tracePt t="22258" x="9953625" y="3036888"/>
          <p14:tracePt t="22265" x="9977438" y="3036888"/>
          <p14:tracePt t="22272" x="10007600" y="3036888"/>
          <p14:tracePt t="22279" x="10047288" y="3036888"/>
          <p14:tracePt t="22285" x="10077450" y="3036888"/>
          <p14:tracePt t="22292" x="10107613" y="3036888"/>
          <p14:tracePt t="22298" x="10126663" y="3036888"/>
          <p14:tracePt t="22305" x="10147300" y="3036888"/>
          <p14:tracePt t="22312" x="10166350" y="3036888"/>
          <p14:tracePt t="22319" x="10182225" y="3036888"/>
          <p14:tracePt t="22327" x="10206038" y="3027363"/>
          <p14:tracePt t="22332" x="10215563" y="3022600"/>
          <p14:tracePt t="22340" x="10231438" y="3017838"/>
          <p14:tracePt t="22346" x="10245725" y="3001963"/>
          <p14:tracePt t="22354" x="10255250" y="3001963"/>
          <p14:tracePt t="22362" x="10280650" y="2992438"/>
          <p14:tracePt t="22367" x="10290175" y="2992438"/>
          <p14:tracePt t="22373" x="10315575" y="2992438"/>
          <p14:tracePt t="22381" x="10325100" y="2997200"/>
          <p14:tracePt t="22387" x="10350500" y="2997200"/>
          <p14:tracePt t="22395" x="10369550" y="3001963"/>
          <p14:tracePt t="22401" x="10385425" y="3006725"/>
          <p14:tracePt t="22408" x="10399713" y="3022600"/>
          <p14:tracePt t="22415" x="10409238" y="3032125"/>
          <p14:tracePt t="22422" x="10425113" y="3036888"/>
          <p14:tracePt t="22429" x="10429875" y="3051175"/>
          <p14:tracePt t="22435" x="10439400" y="3057525"/>
          <p14:tracePt t="22443" x="10439400" y="3062288"/>
          <p14:tracePt t="22448" x="10444163" y="3076575"/>
          <p14:tracePt t="22455" x="10448925" y="3086100"/>
          <p14:tracePt t="22462" x="10448925" y="3101975"/>
          <p14:tracePt t="22469" x="10448925" y="3121025"/>
          <p14:tracePt t="22478" x="10448925" y="3141663"/>
          <p14:tracePt t="22484" x="10448925" y="3155950"/>
          <p14:tracePt t="22490" x="10448925" y="3186113"/>
          <p14:tracePt t="22496" x="10439400" y="3205163"/>
          <p14:tracePt t="22503" x="10425113" y="3230563"/>
          <p14:tracePt t="22511" x="10409238" y="3249613"/>
          <p14:tracePt t="22518" x="10394950" y="3275013"/>
          <p14:tracePt t="22523" x="10380663" y="3289300"/>
          <p14:tracePt t="22531" x="10350500" y="3314700"/>
          <p14:tracePt t="22537" x="10334625" y="3328988"/>
          <p14:tracePt t="22546" x="10315575" y="3335338"/>
          <p14:tracePt t="22552" x="10290175" y="3349625"/>
          <p14:tracePt t="22560" x="10275888" y="3354388"/>
          <p14:tracePt t="22565" x="10266363" y="3363913"/>
          <p14:tracePt t="22571" x="10250488" y="3368675"/>
          <p14:tracePt t="22579" x="10236200" y="3375025"/>
          <p14:tracePt t="22585" x="10226675" y="3375025"/>
          <p14:tracePt t="22593" x="10201275" y="3384550"/>
          <p14:tracePt t="22599" x="10191750" y="3384550"/>
          <p14:tracePt t="22606" x="10166350" y="3384550"/>
          <p14:tracePt t="22613" x="10156825" y="3384550"/>
          <p14:tracePt t="22620" x="10136188" y="3384550"/>
          <p14:tracePt t="22627" x="10112375" y="3384550"/>
          <p14:tracePt t="22633" x="10091738" y="3384550"/>
          <p14:tracePt t="22641" x="10072688" y="3384550"/>
          <p14:tracePt t="22647" x="10056813" y="3384550"/>
          <p14:tracePt t="22653" x="10028238" y="3384550"/>
          <p14:tracePt t="22661" x="10017125" y="3384550"/>
          <p14:tracePt t="22667" x="9993313" y="3384550"/>
          <p14:tracePt t="22677" x="9972675" y="3384550"/>
          <p14:tracePt t="22681" x="9958388" y="3384550"/>
          <p14:tracePt t="22687" x="9948863" y="3384550"/>
          <p14:tracePt t="22696" x="9932988" y="3384550"/>
          <p14:tracePt t="22701" x="9923463" y="3384550"/>
          <p14:tracePt t="22709" x="9909175" y="3384550"/>
          <p14:tracePt t="22716" x="9902825" y="3384550"/>
          <p14:tracePt t="22721" x="9898063" y="3384550"/>
          <p14:tracePt t="22735" x="9893300" y="3384550"/>
          <p14:tracePt t="22744" x="9888538" y="3384550"/>
          <p14:tracePt t="22750" x="9888538" y="3389313"/>
          <p14:tracePt t="22757" x="9883775" y="3394075"/>
          <p14:tracePt t="22763" x="9874250" y="3398838"/>
          <p14:tracePt t="22769" x="9874250" y="3403600"/>
          <p14:tracePt t="22777" x="9863138" y="3424238"/>
          <p14:tracePt t="22783" x="9853613" y="3449638"/>
          <p14:tracePt t="22791" x="9848850" y="3463925"/>
          <p14:tracePt t="22796" x="9848850" y="3473450"/>
          <p14:tracePt t="22803" x="9844088" y="3489325"/>
          <p14:tracePt t="22812" x="9834563" y="3508375"/>
          <p14:tracePt t="22818" x="9834563" y="3522663"/>
          <p14:tracePt t="22826" x="9834563" y="3533775"/>
          <p14:tracePt t="22830" x="9829800" y="3538538"/>
          <p14:tracePt t="22837" x="9829800" y="3552825"/>
          <p14:tracePt t="22845" x="9829800" y="3562350"/>
          <p14:tracePt t="22851" x="9829800" y="3573463"/>
          <p14:tracePt t="22859" x="9829800" y="3578225"/>
          <p14:tracePt t="22865" x="9829800" y="3582988"/>
          <p14:tracePt t="22871" x="9829800" y="3587750"/>
          <p14:tracePt t="22879" x="9829800" y="3597275"/>
          <p14:tracePt t="22886" x="9829800" y="3613150"/>
          <p14:tracePt t="22893" x="9829800" y="3627438"/>
          <p14:tracePt t="22899" x="9829800" y="3636963"/>
          <p14:tracePt t="22906" x="9829800" y="3652838"/>
          <p14:tracePt t="22912" x="9823450" y="3671888"/>
          <p14:tracePt t="22919" x="9823450" y="3687763"/>
          <p14:tracePt t="22927" x="9823450" y="3692525"/>
          <p14:tracePt t="22933" x="9813925" y="3702050"/>
          <p14:tracePt t="22942" x="9813925" y="3706813"/>
          <p14:tracePt t="22946" x="9813925" y="3716338"/>
          <p14:tracePt t="22953" x="9813925" y="3727450"/>
          <p14:tracePt t="22968" x="9809163" y="3732213"/>
          <p14:tracePt t="22975" x="9809163" y="3736975"/>
          <p14:tracePt t="22987" x="9809163" y="3741738"/>
          <p14:tracePt t="22995" x="9809163" y="3751263"/>
          <p14:tracePt t="23022" x="9809163" y="3756025"/>
          <p14:tracePt t="23029" x="9804400" y="3760788"/>
          <p14:tracePt t="23035" x="9799638" y="3760788"/>
          <p14:tracePt t="23042" x="9799638" y="3767138"/>
          <p14:tracePt t="23049" x="9794875" y="3771900"/>
          <p14:tracePt t="23056" x="9790113" y="3776663"/>
          <p14:tracePt t="23079" x="9779000" y="3786188"/>
          <p14:tracePt t="23083" x="9779000" y="3795713"/>
          <p14:tracePt t="23097" x="9779000" y="3800475"/>
          <p14:tracePt t="23111" x="9774238" y="3800475"/>
          <p14:tracePt t="23152" x="9774238" y="3806825"/>
          <p14:tracePt t="23172" x="9769475" y="3806825"/>
          <p14:tracePt t="23178" x="9764713" y="3806825"/>
          <p14:tracePt t="23185" x="9759950" y="3806825"/>
          <p14:tracePt t="23192" x="9755188" y="3806825"/>
          <p14:tracePt t="23200" x="9739313" y="3806825"/>
          <p14:tracePt t="23213" x="9734550" y="3806825"/>
          <p14:tracePt t="23219" x="9729788" y="3806825"/>
          <p14:tracePt t="23233" x="9725025" y="3806825"/>
          <p14:tracePt t="23240" x="9720263" y="3806825"/>
          <p14:tracePt t="23548" x="9720263" y="3776663"/>
          <p14:tracePt t="23555" x="9739313" y="3732213"/>
          <p14:tracePt t="23562" x="9759950" y="3662363"/>
          <p14:tracePt t="23567" x="9769475" y="3602038"/>
          <p14:tracePt t="23575" x="9779000" y="3548063"/>
          <p14:tracePt t="23582" x="9783763" y="3494088"/>
          <p14:tracePt t="23588" x="9794875" y="3449638"/>
          <p14:tracePt t="23596" x="9794875" y="3419475"/>
          <p14:tracePt t="23602" x="9794875" y="3389313"/>
          <p14:tracePt t="23610" x="9794875" y="3379788"/>
          <p14:tracePt t="23615" x="9794875" y="3354388"/>
          <p14:tracePt t="23623" x="9783763" y="3324225"/>
          <p14:tracePt t="23629" x="9769475" y="3305175"/>
          <p14:tracePt t="23636" x="9764713" y="3265488"/>
          <p14:tracePt t="23645" x="9755188" y="3240088"/>
          <p14:tracePt t="23649" x="9739313" y="3209925"/>
          <p14:tracePt t="23656" x="9729788" y="3186113"/>
          <p14:tracePt t="23663" x="9725025" y="3165475"/>
          <p14:tracePt t="23670" x="9709150" y="3151188"/>
          <p14:tracePt t="23680" x="9694863" y="3136900"/>
          <p14:tracePt t="23683" x="9690100" y="3125788"/>
          <p14:tracePt t="23691" x="9685338" y="3125788"/>
          <p14:tracePt t="23697" x="9685338" y="3116263"/>
          <p14:tracePt t="23704" x="9680575" y="3111500"/>
          <p14:tracePt t="23712" x="9675813" y="3111500"/>
          <p14:tracePt t="23726" x="9664700" y="3111500"/>
          <p14:tracePt t="23739" x="9659938" y="3111500"/>
          <p14:tracePt t="23759" x="9655175" y="3111500"/>
          <p14:tracePt t="24973" x="9715500" y="3116263"/>
          <p14:tracePt t="24980" x="9809163" y="3125788"/>
          <p14:tracePt t="24987" x="9888538" y="3136900"/>
          <p14:tracePt t="24996" x="9967913" y="3136900"/>
          <p14:tracePt t="25002" x="10037763" y="3146425"/>
          <p14:tracePt t="25008" x="10091738" y="3146425"/>
          <p14:tracePt t="25015" x="10171113" y="3155950"/>
          <p14:tracePt t="25022" x="10266363" y="3155950"/>
          <p14:tracePt t="25030" x="10355263" y="3155950"/>
          <p14:tracePt t="25036" x="10464800" y="3165475"/>
          <p14:tracePt t="25043" x="10558463" y="3176588"/>
          <p14:tracePt t="25048" x="10688638" y="3186113"/>
          <p14:tracePt t="25055" x="10821988" y="3209925"/>
          <p14:tracePt t="25063" x="10990263" y="3235325"/>
          <p14:tracePt t="25069" x="11090275" y="3275013"/>
          <p14:tracePt t="25078" x="11263313" y="3340100"/>
          <p14:tracePt t="25083" x="11372850" y="3375025"/>
          <p14:tracePt t="25090" x="11482388" y="3419475"/>
          <p14:tracePt t="25096" x="11566525" y="3438525"/>
          <p14:tracePt t="25103" x="11620500" y="3459163"/>
          <p14:tracePt t="25111" x="11676063" y="3459163"/>
          <p14:tracePt t="25116" x="11730038" y="3459163"/>
          <p14:tracePt t="25124" x="11785600" y="3459163"/>
          <p14:tracePt t="25131" x="11839575" y="3454400"/>
          <p14:tracePt t="25137" x="11884025" y="3443288"/>
          <p14:tracePt t="25146" x="11939588" y="3443288"/>
          <p14:tracePt t="25151" x="11968163" y="3433763"/>
          <p14:tracePt t="25158" x="11998325" y="3429000"/>
          <p14:tracePt t="25164" x="12028488" y="3429000"/>
          <p14:tracePt t="25171" x="12077700" y="3429000"/>
          <p14:tracePt t="25179" x="12138025" y="3443288"/>
        </p14:tracePtLst>
      </p14:laserTraceLst>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CC27AF-1974-40B3-8B67-9B256914BB83}"/>
              </a:ext>
            </a:extLst>
          </p:cNvPr>
          <p:cNvSpPr>
            <a:spLocks noGrp="1"/>
          </p:cNvSpPr>
          <p:nvPr>
            <p:ph type="title"/>
          </p:nvPr>
        </p:nvSpPr>
        <p:spPr>
          <a:xfrm>
            <a:off x="1249680" y="-304800"/>
            <a:ext cx="9692640" cy="1325562"/>
          </a:xfrm>
        </p:spPr>
        <p:txBody>
          <a:bodyPr/>
          <a:lstStyle/>
          <a:p>
            <a:pPr algn="r"/>
            <a:r>
              <a:rPr lang="fa-IR" sz="3200" b="1" dirty="0">
                <a:latin typeface="Calibri" panose="020F0502020204030204" pitchFamily="34" charset="0"/>
                <a:cs typeface="B Nazanin" panose="00000400000000000000" pitchFamily="2" charset="-78"/>
              </a:rPr>
              <a:t>خدمات دندانپزشکی کودکان</a:t>
            </a:r>
            <a:endParaRPr lang="en-US" sz="3200" b="1" dirty="0">
              <a:latin typeface="Calibri" panose="020F0502020204030204" pitchFamily="34" charset="0"/>
              <a:cs typeface="B Nazanin" panose="00000400000000000000" pitchFamily="2" charset="-78"/>
            </a:endParaRPr>
          </a:p>
        </p:txBody>
      </p:sp>
      <p:sp>
        <p:nvSpPr>
          <p:cNvPr id="3" name="Content Placeholder 2">
            <a:extLst>
              <a:ext uri="{FF2B5EF4-FFF2-40B4-BE49-F238E27FC236}">
                <a16:creationId xmlns:a16="http://schemas.microsoft.com/office/drawing/2014/main" id="{96CD9D5C-E1FE-4314-861A-33E099F9CC65}"/>
              </a:ext>
            </a:extLst>
          </p:cNvPr>
          <p:cNvSpPr>
            <a:spLocks noGrp="1"/>
          </p:cNvSpPr>
          <p:nvPr>
            <p:ph idx="1"/>
          </p:nvPr>
        </p:nvSpPr>
        <p:spPr>
          <a:xfrm>
            <a:off x="2346960" y="1143000"/>
            <a:ext cx="8595360" cy="4351337"/>
          </a:xfrm>
        </p:spPr>
        <p:txBody>
          <a:bodyPr/>
          <a:lstStyle/>
          <a:p>
            <a:pPr algn="r" rtl="1"/>
            <a:r>
              <a:rPr lang="fa-IR" sz="3200" b="1" spc="-50" dirty="0">
                <a:latin typeface="Calibri" panose="020F0502020204030204" pitchFamily="34" charset="0"/>
                <a:ea typeface="+mj-ea"/>
                <a:cs typeface="B Nazanin" panose="00000400000000000000" pitchFamily="2" charset="-78"/>
              </a:rPr>
              <a:t>روکش دندان شیری</a:t>
            </a:r>
            <a:endParaRPr lang="en-US" sz="3200" b="1" spc="-50" dirty="0">
              <a:latin typeface="Calibri" panose="020F0502020204030204" pitchFamily="34" charset="0"/>
              <a:ea typeface="+mj-ea"/>
              <a:cs typeface="B Nazanin" panose="00000400000000000000" pitchFamily="2" charset="-78"/>
            </a:endParaRPr>
          </a:p>
        </p:txBody>
      </p:sp>
      <p:sp>
        <p:nvSpPr>
          <p:cNvPr id="4" name="Slide Number Placeholder 3">
            <a:extLst>
              <a:ext uri="{FF2B5EF4-FFF2-40B4-BE49-F238E27FC236}">
                <a16:creationId xmlns:a16="http://schemas.microsoft.com/office/drawing/2014/main" id="{D65F2631-95DD-4D3E-8A6F-650EF0FEBBCA}"/>
              </a:ext>
            </a:extLst>
          </p:cNvPr>
          <p:cNvSpPr>
            <a:spLocks noGrp="1"/>
          </p:cNvSpPr>
          <p:nvPr>
            <p:ph type="sldNum" sz="quarter" idx="12"/>
          </p:nvPr>
        </p:nvSpPr>
        <p:spPr/>
        <p:txBody>
          <a:bodyPr>
            <a:normAutofit/>
          </a:bodyPr>
          <a:lstStyle/>
          <a:p>
            <a:fld id="{2C9A6EC4-CBD9-498F-8F15-635929839343}" type="slidenum">
              <a:rPr lang="en-US" smtClean="0"/>
              <a:t>15</a:t>
            </a:fld>
            <a:endParaRPr lang="en-US" dirty="0"/>
          </a:p>
        </p:txBody>
      </p:sp>
      <p:pic>
        <p:nvPicPr>
          <p:cNvPr id="6" name="Picture 5">
            <a:extLst>
              <a:ext uri="{FF2B5EF4-FFF2-40B4-BE49-F238E27FC236}">
                <a16:creationId xmlns:a16="http://schemas.microsoft.com/office/drawing/2014/main" id="{AD0206A1-0B15-47C3-96FA-0CAEBE08DC44}"/>
              </a:ext>
            </a:extLst>
          </p:cNvPr>
          <p:cNvPicPr>
            <a:picLocks noChangeAspect="1"/>
          </p:cNvPicPr>
          <p:nvPr/>
        </p:nvPicPr>
        <p:blipFill rotWithShape="1">
          <a:blip r:embed="rId2">
            <a:extLst>
              <a:ext uri="{28A0092B-C50C-407E-A947-70E740481C1C}">
                <a14:useLocalDpi xmlns:a14="http://schemas.microsoft.com/office/drawing/2010/main" val="0"/>
              </a:ext>
            </a:extLst>
          </a:blip>
          <a:srcRect l="21250" t="8564" r="27500"/>
          <a:stretch/>
        </p:blipFill>
        <p:spPr>
          <a:xfrm>
            <a:off x="304800" y="1447800"/>
            <a:ext cx="6989592" cy="4867497"/>
          </a:xfrm>
          <a:prstGeom prst="rect">
            <a:avLst/>
          </a:prstGeom>
        </p:spPr>
      </p:pic>
    </p:spTree>
    <p:extLst>
      <p:ext uri="{BB962C8B-B14F-4D97-AF65-F5344CB8AC3E}">
        <p14:creationId xmlns:p14="http://schemas.microsoft.com/office/powerpoint/2010/main" val="1868234014"/>
      </p:ext>
    </p:extLst>
  </p:cSld>
  <p:clrMapOvr>
    <a:masterClrMapping/>
  </p:clrMapOvr>
  <mc:AlternateContent xmlns:mc="http://schemas.openxmlformats.org/markup-compatibility/2006" xmlns:p14="http://schemas.microsoft.com/office/powerpoint/2010/main">
    <mc:Choice Requires="p14">
      <p:transition spd="slow" p14:dur="2000" advTm="25260"/>
    </mc:Choice>
    <mc:Fallback xmlns="">
      <p:transition spd="slow" advTm="25260"/>
    </mc:Fallback>
  </mc:AlternateContent>
  <p:extLst>
    <p:ext uri="{3A86A75C-4F4B-4683-9AE1-C65F6400EC91}">
      <p14:laserTraceLst xmlns:p14="http://schemas.microsoft.com/office/powerpoint/2010/main">
        <p14:tracePtLst>
          <p14:tracePt t="804" x="12018963" y="3522663"/>
          <p14:tracePt t="810" x="11795125" y="3513138"/>
          <p14:tracePt t="817" x="11596688" y="3498850"/>
          <p14:tracePt t="823" x="11477625" y="3489325"/>
          <p14:tracePt t="831" x="11333163" y="3478213"/>
          <p14:tracePt t="838" x="11183938" y="3454400"/>
          <p14:tracePt t="844" x="11074400" y="3433763"/>
          <p14:tracePt t="851" x="10995025" y="3414713"/>
          <p14:tracePt t="859" x="10896600" y="3379788"/>
          <p14:tracePt t="865" x="10801350" y="3349625"/>
          <p14:tracePt t="872" x="10717213" y="3324225"/>
          <p14:tracePt t="879" x="10647363" y="3305175"/>
          <p14:tracePt t="886" x="10618788" y="3289300"/>
          <p14:tracePt t="892" x="10602913" y="3289300"/>
          <p14:tracePt t="900" x="10553700" y="3275013"/>
          <p14:tracePt t="905" x="10539413" y="3265488"/>
          <p14:tracePt t="920" x="10534650" y="3265488"/>
          <p14:tracePt t="927" x="10528300" y="3265488"/>
          <p14:tracePt t="940" x="10523538" y="3265488"/>
          <p14:tracePt t="948" x="10514013" y="3265488"/>
          <p14:tracePt t="10986" x="10329863" y="3314700"/>
          <p14:tracePt t="10993" x="10112375" y="3389313"/>
          <p14:tracePt t="11000" x="9729788" y="3517900"/>
          <p14:tracePt t="11008" x="9451975" y="3632200"/>
          <p14:tracePt t="11012" x="9204325" y="3727450"/>
          <p14:tracePt t="11020" x="8924925" y="3821113"/>
          <p14:tracePt t="11028" x="8712200" y="3879850"/>
          <p14:tracePt t="11034" x="8532813" y="3905250"/>
          <p14:tracePt t="11042" x="8305800" y="3935413"/>
          <p14:tracePt t="11047" x="8170863" y="3954463"/>
          <p14:tracePt t="11055" x="8061325" y="3965575"/>
          <p14:tracePt t="11060" x="7942263" y="3975100"/>
          <p14:tracePt t="11068" x="7827963" y="3975100"/>
          <p14:tracePt t="11074" x="7734300" y="3970338"/>
          <p14:tracePt t="11082" x="7664450" y="3959225"/>
          <p14:tracePt t="11088" x="7610475" y="3954463"/>
          <p14:tracePt t="11095" x="7550150" y="3935413"/>
          <p14:tracePt t="11103" x="7491413" y="3905250"/>
          <p14:tracePt t="11109" x="7435850" y="3886200"/>
          <p14:tracePt t="11116" x="7377113" y="3846513"/>
          <p14:tracePt t="11124" x="7342188" y="3830638"/>
          <p14:tracePt t="11128" x="7321550" y="3806825"/>
          <p14:tracePt t="11136" x="7297738" y="3781425"/>
          <p14:tracePt t="11142" x="7262813" y="3756025"/>
          <p14:tracePt t="11149" x="7246938" y="3736975"/>
          <p14:tracePt t="11157" x="7213600" y="3702050"/>
          <p14:tracePt t="11164" x="7197725" y="3687763"/>
          <p14:tracePt t="11171" x="7178675" y="3662363"/>
          <p14:tracePt t="11177" x="7153275" y="3641725"/>
          <p14:tracePt t="11184" x="7138988" y="3627438"/>
          <p14:tracePt t="11191" x="7123113" y="3602038"/>
          <p14:tracePt t="11197" x="7108825" y="3582988"/>
          <p14:tracePt t="11205" x="7094538" y="3568700"/>
          <p14:tracePt t="11210" x="7083425" y="3552825"/>
          <p14:tracePt t="11217" x="7073900" y="3552825"/>
          <p14:tracePt t="11225" x="7069138" y="3548063"/>
          <p14:tracePt t="11239" x="7064375" y="3548063"/>
          <p14:tracePt t="11470" x="7019925" y="3592513"/>
          <p14:tracePt t="11476" x="6945313" y="3641725"/>
          <p14:tracePt t="11484" x="6861175" y="3697288"/>
          <p14:tracePt t="11491" x="6786563" y="3736975"/>
          <p14:tracePt t="11498" x="6726238" y="3800475"/>
          <p14:tracePt t="11506" x="6627813" y="3875088"/>
          <p14:tracePt t="11512" x="6537325" y="3954463"/>
          <p14:tracePt t="11518" x="6469063" y="4005263"/>
          <p14:tracePt t="11525" x="6378575" y="4068763"/>
          <p14:tracePt t="11532" x="6308725" y="4108450"/>
          <p14:tracePt t="11538" x="6235700" y="4143375"/>
          <p14:tracePt t="11546" x="6156325" y="4173538"/>
          <p14:tracePt t="11552" x="6096000" y="4192588"/>
          <p14:tracePt t="11558" x="6026150" y="4213225"/>
          <p14:tracePt t="11566" x="5956300" y="4222750"/>
          <p14:tracePt t="11574" x="5902325" y="4232275"/>
          <p14:tracePt t="11580" x="5857875" y="4238625"/>
          <p14:tracePt t="11585" x="5818188" y="4248150"/>
          <p14:tracePt t="11593" x="5788025" y="4248150"/>
          <p14:tracePt t="11600" x="5748338" y="4248150"/>
          <p14:tracePt t="11608" x="5708650" y="4248150"/>
          <p14:tracePt t="11614" x="5654675" y="4248150"/>
          <p14:tracePt t="11621" x="5624513" y="4248150"/>
          <p14:tracePt t="11627" x="5575300" y="4248150"/>
          <p14:tracePt t="11634" x="5540375" y="4243388"/>
          <p14:tracePt t="11642" x="5510213" y="4238625"/>
          <p14:tracePt t="11648" x="5480050" y="4238625"/>
          <p14:tracePt t="11656" x="5449888" y="4227513"/>
          <p14:tracePt t="11662" x="5430838" y="4222750"/>
          <p14:tracePt t="11667" x="5405438" y="4213225"/>
          <p14:tracePt t="11675" x="5376863" y="4198938"/>
          <p14:tracePt t="11681" x="5356225" y="4192588"/>
          <p14:tracePt t="11688" x="5330825" y="4168775"/>
          <p14:tracePt t="11696" x="5307013" y="4148138"/>
          <p14:tracePt t="11704" x="5281613" y="4113213"/>
          <p14:tracePt t="11710" x="5262563" y="4054475"/>
          <p14:tracePt t="11717" x="5246688" y="4019550"/>
          <p14:tracePt t="11725" x="5237163" y="3979863"/>
          <p14:tracePt t="11729" x="5232400" y="3949700"/>
          <p14:tracePt t="11738" x="5232400" y="3905250"/>
          <p14:tracePt t="11743" x="5232400" y="3886200"/>
          <p14:tracePt t="11749" x="5232400" y="3856038"/>
          <p14:tracePt t="11757" x="5232400" y="3816350"/>
          <p14:tracePt t="11764" x="5232400" y="3751263"/>
          <p14:tracePt t="11773" x="5237163" y="3692525"/>
          <p14:tracePt t="11778" x="5246688" y="3627438"/>
          <p14:tracePt t="11784" x="5251450" y="3557588"/>
          <p14:tracePt t="11792" x="5251450" y="3517900"/>
          <p14:tracePt t="11797" x="5262563" y="3489325"/>
          <p14:tracePt t="11805" x="5276850" y="3454400"/>
          <p14:tracePt t="11812" x="5286375" y="3424238"/>
          <p14:tracePt t="11819" x="5302250" y="3379788"/>
          <p14:tracePt t="11825" x="5321300" y="3335338"/>
          <p14:tracePt t="11833" x="5337175" y="3300413"/>
          <p14:tracePt t="11838" x="5360988" y="3275013"/>
          <p14:tracePt t="11846" x="5376863" y="3255963"/>
          <p14:tracePt t="11853" x="5400675" y="3221038"/>
          <p14:tracePt t="11860" x="5416550" y="3200400"/>
          <p14:tracePt t="11866" x="5430838" y="3176588"/>
          <p14:tracePt t="11874" x="5445125" y="3155950"/>
          <p14:tracePt t="11879" x="5461000" y="3130550"/>
          <p14:tracePt t="11886" x="5465763" y="3121025"/>
          <p14:tracePt t="11893" x="5480050" y="3106738"/>
          <p14:tracePt t="11900" x="5495925" y="3090863"/>
          <p14:tracePt t="11907" x="5519738" y="3067050"/>
          <p14:tracePt t="11914" x="5540375" y="3046413"/>
          <p14:tracePt t="11921" x="5589588" y="3017838"/>
          <p14:tracePt t="11927" x="5634038" y="2992438"/>
          <p14:tracePt t="11935" x="5668963" y="2971800"/>
          <p14:tracePt t="11941" x="5713413" y="2957513"/>
          <p14:tracePt t="11947" x="5743575" y="2938463"/>
          <p14:tracePt t="11955" x="5788025" y="2932113"/>
          <p14:tracePt t="11962" x="5832475" y="2922588"/>
          <p14:tracePt t="11969" x="5872163" y="2922588"/>
          <p14:tracePt t="11976" x="5927725" y="2922588"/>
          <p14:tracePt t="11982" x="5976938" y="2922588"/>
          <p14:tracePt t="11988" x="6021388" y="2922588"/>
          <p14:tracePt t="11995" x="6061075" y="2927350"/>
          <p14:tracePt t="12002" x="6096000" y="2932113"/>
          <p14:tracePt t="12010" x="6126163" y="2947988"/>
          <p14:tracePt t="12016" x="6156325" y="2957513"/>
          <p14:tracePt t="12024" x="6189663" y="2971800"/>
          <p14:tracePt t="12030" x="6224588" y="2992438"/>
          <p14:tracePt t="12038" x="6269038" y="3006725"/>
          <p14:tracePt t="12044" x="6315075" y="3036888"/>
          <p14:tracePt t="12050" x="6359525" y="3051175"/>
          <p14:tracePt t="12059" x="6403975" y="3081338"/>
          <p14:tracePt t="12064" x="6438900" y="3106738"/>
          <p14:tracePt t="12072" x="6473825" y="3130550"/>
          <p14:tracePt t="12077" x="6497638" y="3155950"/>
          <p14:tracePt t="12084" x="6523038" y="3190875"/>
          <p14:tracePt t="12092" x="6537325" y="3209925"/>
          <p14:tracePt t="12098" x="6572250" y="3244850"/>
          <p14:tracePt t="12108" x="6597650" y="3295650"/>
          <p14:tracePt t="12112" x="6627813" y="3328988"/>
          <p14:tracePt t="12119" x="6642100" y="3359150"/>
          <p14:tracePt t="12127" x="6672263" y="3403600"/>
          <p14:tracePt t="12131" x="6696075" y="3454400"/>
          <p14:tracePt t="12138" x="6716713" y="3508375"/>
          <p14:tracePt t="12146" x="6735763" y="3592513"/>
          <p14:tracePt t="12152" x="6756400" y="3676650"/>
          <p14:tracePt t="12160" x="6756400" y="3741738"/>
          <p14:tracePt t="12166" x="6756400" y="3781425"/>
          <p14:tracePt t="12174" x="6746875" y="3816350"/>
          <p14:tracePt t="12180" x="6735763" y="3846513"/>
          <p14:tracePt t="12186" x="6731000" y="3875088"/>
          <p14:tracePt t="12194" x="6711950" y="3919538"/>
          <p14:tracePt t="12201" x="6691313" y="3979863"/>
          <p14:tracePt t="12208" x="6672263" y="4059238"/>
          <p14:tracePt t="12214" x="6642100" y="4143375"/>
          <p14:tracePt t="12221" x="6611938" y="4213225"/>
          <p14:tracePt t="12228" x="6592888" y="4271963"/>
          <p14:tracePt t="12235" x="6577013" y="4306888"/>
          <p14:tracePt t="12242" x="6553200" y="4337050"/>
          <p14:tracePt t="12248" x="6523038" y="4371975"/>
          <p14:tracePt t="12255" x="6488113" y="4421188"/>
          <p14:tracePt t="12262" x="6457950" y="4465638"/>
          <p14:tracePt t="12268" x="6434138" y="4500563"/>
          <p14:tracePt t="12276" x="6394450" y="4560888"/>
          <p14:tracePt t="12281" x="6359525" y="4600575"/>
          <p14:tracePt t="12288" x="6329363" y="4635500"/>
          <p14:tracePt t="12296" x="6308725" y="4654550"/>
          <p14:tracePt t="12303" x="6294438" y="4679950"/>
          <p14:tracePt t="12310" x="6269038" y="4694238"/>
          <p14:tracePt t="12317" x="6249988" y="4708525"/>
          <p14:tracePt t="12324" x="6235700" y="4719638"/>
          <p14:tracePt t="12330" x="6210300" y="4733925"/>
          <p14:tracePt t="12337" x="6200775" y="4748213"/>
          <p14:tracePt t="12343" x="6184900" y="4759325"/>
          <p14:tracePt t="12350" x="6161088" y="4764088"/>
          <p14:tracePt t="12360" x="6149975" y="4778375"/>
          <p14:tracePt t="12364" x="6135688" y="4778375"/>
          <p14:tracePt t="12372" x="6116638" y="4794250"/>
          <p14:tracePt t="12378" x="6091238" y="4794250"/>
          <p14:tracePt t="12385" x="6070600" y="4799013"/>
          <p14:tracePt t="12393" x="6046788" y="4808538"/>
          <p14:tracePt t="12397" x="6016625" y="4813300"/>
          <p14:tracePt t="12405" x="5986463" y="4822825"/>
          <p14:tracePt t="12412" x="5956300" y="4822825"/>
          <p14:tracePt t="12419" x="5927725" y="4833938"/>
          <p14:tracePt t="12426" x="5897563" y="4833938"/>
          <p14:tracePt t="12433" x="5867400" y="4833938"/>
          <p14:tracePt t="12440" x="5848350" y="4833938"/>
          <p14:tracePt t="12446" x="5827713" y="4833938"/>
          <p14:tracePt t="12453" x="5797550" y="4833938"/>
          <p14:tracePt t="12460" x="5773738" y="4833938"/>
          <p14:tracePt t="12466" x="5753100" y="4829175"/>
          <p14:tracePt t="12474" x="5722938" y="4829175"/>
          <p14:tracePt t="12479" x="5703888" y="4829175"/>
          <p14:tracePt t="12486" x="5678488" y="4822825"/>
          <p14:tracePt t="12494" x="5649913" y="4813300"/>
          <p14:tracePt t="12501" x="5629275" y="4813300"/>
          <p14:tracePt t="12508" x="5603875" y="4808538"/>
          <p14:tracePt t="12514" x="5584825" y="4799013"/>
          <p14:tracePt t="12521" x="5564188" y="4783138"/>
          <p14:tracePt t="12527" x="5540375" y="4778375"/>
          <p14:tracePt t="12534" x="5519738" y="4768850"/>
          <p14:tracePt t="12542" x="5495925" y="4754563"/>
          <p14:tracePt t="12549" x="5475288" y="4733925"/>
          <p14:tracePt t="12556" x="5449888" y="4708525"/>
          <p14:tracePt t="12562" x="5426075" y="4684713"/>
          <p14:tracePt t="12569" x="5391150" y="4640263"/>
          <p14:tracePt t="12576" x="5370513" y="4605338"/>
          <p14:tracePt t="12583" x="5356225" y="4549775"/>
          <p14:tracePt t="12591" x="5337175" y="4491038"/>
          <p14:tracePt t="12596" x="5326063" y="4437063"/>
          <p14:tracePt t="12602" x="5316538" y="4406900"/>
          <p14:tracePt t="12609" x="5316538" y="4376738"/>
          <p14:tracePt t="12617" x="5311775" y="4346575"/>
          <p14:tracePt t="12625" x="5302250" y="4287838"/>
          <p14:tracePt t="12631" x="5302250" y="4257675"/>
          <p14:tracePt t="12637" x="5302250" y="4208463"/>
          <p14:tracePt t="12644" x="5302250" y="4178300"/>
          <p14:tracePt t="12651" x="5302250" y="4148138"/>
          <p14:tracePt t="12659" x="5311775" y="4103688"/>
          <p14:tracePt t="12664" x="5311775" y="4073525"/>
          <p14:tracePt t="12670" x="5326063" y="4044950"/>
          <p14:tracePt t="12677" x="5337175" y="4024313"/>
          <p14:tracePt t="12685" x="5341938" y="3998913"/>
          <p14:tracePt t="12692" x="5360988" y="3949700"/>
          <p14:tracePt t="12699" x="5376863" y="3905250"/>
          <p14:tracePt t="12705" x="5395913" y="3835400"/>
          <p14:tracePt t="12712" x="5416550" y="3776663"/>
          <p14:tracePt t="12718" x="5426075" y="3721100"/>
          <p14:tracePt t="12726" x="5435600" y="3667125"/>
          <p14:tracePt t="12732" x="5449888" y="3641725"/>
          <p14:tracePt t="12741" x="5456238" y="3622675"/>
          <p14:tracePt t="12745" x="5465763" y="3608388"/>
          <p14:tracePt t="12752" x="5465763" y="3587750"/>
          <p14:tracePt t="12760" x="5480050" y="3562350"/>
          <p14:tracePt t="12767" x="5484813" y="3552825"/>
          <p14:tracePt t="12776" x="5495925" y="3529013"/>
          <p14:tracePt t="12781" x="5510213" y="3498850"/>
          <p14:tracePt t="12786" x="5514975" y="3468688"/>
          <p14:tracePt t="12793" x="5535613" y="3433763"/>
          <p14:tracePt t="12800" x="5549900" y="3389313"/>
          <p14:tracePt t="12809" x="5580063" y="3344863"/>
          <p14:tracePt t="12814" x="5610225" y="3295650"/>
          <p14:tracePt t="12823" x="5634038" y="3260725"/>
          <p14:tracePt t="12827" x="5668963" y="3235325"/>
          <p14:tracePt t="12835" x="5683250" y="3216275"/>
          <p14:tracePt t="12843" x="5703888" y="3190875"/>
          <p14:tracePt t="12849" x="5729288" y="3176588"/>
          <p14:tracePt t="12857" x="5743575" y="3155950"/>
          <p14:tracePt t="12863" x="5757863" y="3130550"/>
          <p14:tracePt t="12869" x="5783263" y="3101975"/>
          <p14:tracePt t="12875" x="5797550" y="3067050"/>
          <p14:tracePt t="12883" x="5813425" y="3041650"/>
          <p14:tracePt t="12890" x="5818188" y="3022600"/>
          <p14:tracePt t="12897" x="5837238" y="2992438"/>
          <p14:tracePt t="12903" x="5843588" y="2962275"/>
          <p14:tracePt t="12910" x="5857875" y="2927350"/>
          <p14:tracePt t="12916" x="5867400" y="2898775"/>
          <p14:tracePt t="12926" x="5883275" y="2873375"/>
          <p14:tracePt t="12930" x="5897563" y="2852738"/>
          <p14:tracePt t="12938" x="5922963" y="2819400"/>
          <p14:tracePt t="12944" x="5946775" y="2798763"/>
          <p14:tracePt t="12950" x="5962650" y="2763838"/>
          <p14:tracePt t="12959" x="5986463" y="2738438"/>
          <p14:tracePt t="12965" x="6007100" y="2719388"/>
          <p14:tracePt t="12974" x="6021388" y="2693988"/>
          <p14:tracePt t="12979" x="6046788" y="2679700"/>
          <p14:tracePt t="12985" x="6065838" y="2665413"/>
          <p14:tracePt t="12993" x="6081713" y="2659063"/>
          <p14:tracePt t="12999" x="6100763" y="2649538"/>
          <p14:tracePt t="13007" x="6126163" y="2649538"/>
          <p14:tracePt t="13013" x="6145213" y="2644775"/>
          <p14:tracePt t="13019" x="6165850" y="2644775"/>
          <p14:tracePt t="13027" x="6196013" y="2644775"/>
          <p14:tracePt t="13033" x="6240463" y="2665413"/>
          <p14:tracePt t="13041" x="6289675" y="2705100"/>
          <p14:tracePt t="13047" x="6348413" y="2733675"/>
          <p14:tracePt t="13054" x="6394450" y="2759075"/>
          <p14:tracePt t="13060" x="6443663" y="2798763"/>
          <p14:tracePt t="13066" x="6462713" y="2824163"/>
          <p14:tracePt t="13075" x="6497638" y="2847975"/>
          <p14:tracePt t="13081" x="6523038" y="2882900"/>
          <p14:tracePt t="13088" x="6553200" y="2917825"/>
          <p14:tracePt t="13094" x="6577013" y="2962275"/>
          <p14:tracePt t="13101" x="6616700" y="3011488"/>
          <p14:tracePt t="13109" x="6637338" y="3057525"/>
          <p14:tracePt t="13115" x="6661150" y="3101975"/>
          <p14:tracePt t="13124" x="6686550" y="3136900"/>
          <p14:tracePt t="13128" x="6700838" y="3155950"/>
          <p14:tracePt t="13134" x="6726238" y="3190875"/>
          <p14:tracePt t="13142" x="6751638" y="3216275"/>
          <p14:tracePt t="13148" x="6765925" y="3244850"/>
          <p14:tracePt t="13157" x="6805613" y="3305175"/>
          <p14:tracePt t="13163" x="6826250" y="3363913"/>
          <p14:tracePt t="13170" x="6854825" y="3433763"/>
          <p14:tracePt t="13176" x="6875463" y="3517900"/>
          <p14:tracePt t="13183" x="6884988" y="3557588"/>
          <p14:tracePt t="13191" x="6884988" y="3587750"/>
          <p14:tracePt t="13196" x="6884988" y="3613150"/>
          <p14:tracePt t="13203" x="6884988" y="3632200"/>
          <p14:tracePt t="13210" x="6884988" y="3648075"/>
          <p14:tracePt t="13216" x="6880225" y="3652838"/>
          <p14:tracePt t="13225" x="6880225" y="3657600"/>
          <p14:tracePt t="13231" x="6875463" y="3662363"/>
          <p14:tracePt t="13240" x="6865938" y="3676650"/>
          <p14:tracePt t="13245" x="6854825" y="3681413"/>
          <p14:tracePt t="13250" x="6840538" y="3702050"/>
          <p14:tracePt t="13259" x="6815138" y="3727450"/>
          <p14:tracePt t="13264" x="6786563" y="3786188"/>
          <p14:tracePt t="13273" x="6756400" y="3846513"/>
          <p14:tracePt t="13279" x="6731000" y="3890963"/>
          <p14:tracePt t="13286" x="6711950" y="3935413"/>
          <p14:tracePt t="13293" x="6696075" y="3970338"/>
          <p14:tracePt t="13299" x="6681788" y="3989388"/>
          <p14:tracePt t="13306" x="6656388" y="4014788"/>
          <p14:tracePt t="13313" x="6642100" y="4033838"/>
          <p14:tracePt t="13319" x="6621463" y="4049713"/>
          <p14:tracePt t="13326" x="6607175" y="4064000"/>
          <p14:tracePt t="13332" x="6581775" y="4078288"/>
          <p14:tracePt t="13339" x="6562725" y="4094163"/>
          <p14:tracePt t="13347" x="6548438" y="4098925"/>
          <p14:tracePt t="13353" x="6527800" y="4108450"/>
          <p14:tracePt t="13361" x="6502400" y="4108450"/>
          <p14:tracePt t="13367" x="6483350" y="4124325"/>
          <p14:tracePt t="13374" x="6457950" y="4129088"/>
          <p14:tracePt t="13381" x="6429375" y="4138613"/>
          <p14:tracePt t="13389" x="6408738" y="4152900"/>
          <p14:tracePt t="13395" x="6369050" y="4159250"/>
          <p14:tracePt t="13401" x="6334125" y="4168775"/>
          <p14:tracePt t="13409" x="6294438" y="4168775"/>
          <p14:tracePt t="13415" x="6254750" y="4168775"/>
          <p14:tracePt t="13423" x="6210300" y="4164013"/>
          <p14:tracePt t="13429" x="6180138" y="4159250"/>
          <p14:tracePt t="13436" x="6135688" y="4148138"/>
          <p14:tracePt t="13443" x="6105525" y="4133850"/>
          <p14:tracePt t="13448" x="6081713" y="4119563"/>
          <p14:tracePt t="13457" x="6061075" y="4108450"/>
          <p14:tracePt t="13462" x="6035675" y="4094163"/>
          <p14:tracePt t="13470" x="6016625" y="4078288"/>
          <p14:tracePt t="13477" x="6002338" y="4064000"/>
          <p14:tracePt t="13482" x="5986463" y="4044950"/>
          <p14:tracePt t="13489" x="5972175" y="4019550"/>
          <p14:tracePt t="13496" x="5956300" y="3989388"/>
          <p14:tracePt t="13504" x="5942013" y="3954463"/>
          <p14:tracePt t="13511" x="5927725" y="3935413"/>
          <p14:tracePt t="13517" x="5916613" y="3914775"/>
          <p14:tracePt t="13525" x="5911850" y="3900488"/>
          <p14:tracePt t="13531" x="5897563" y="3875088"/>
          <p14:tracePt t="13537" x="5888038" y="3856038"/>
          <p14:tracePt t="13544" x="5883275" y="3835400"/>
          <p14:tracePt t="13551" x="5867400" y="3811588"/>
          <p14:tracePt t="13560" x="5862638" y="3795713"/>
          <p14:tracePt t="13564" x="5853113" y="3776663"/>
          <p14:tracePt t="13573" x="5837238" y="3751263"/>
          <p14:tracePt t="13579" x="5832475" y="3732213"/>
          <p14:tracePt t="13585" x="5822950" y="3702050"/>
          <p14:tracePt t="13593" x="5822950" y="3671888"/>
          <p14:tracePt t="13598" x="5822950" y="3632200"/>
          <p14:tracePt t="13605" x="5822950" y="3592513"/>
          <p14:tracePt t="13613" x="5822950" y="3562350"/>
          <p14:tracePt t="13620" x="5822950" y="3533775"/>
          <p14:tracePt t="13627" x="5822950" y="3508375"/>
          <p14:tracePt t="13634" x="5822950" y="3482975"/>
          <p14:tracePt t="13640" x="5822950" y="3459163"/>
          <p14:tracePt t="13647" x="5822950" y="3449638"/>
          <p14:tracePt t="13653" x="5822950" y="3424238"/>
          <p14:tracePt t="13661" x="5822950" y="3414713"/>
          <p14:tracePt t="13667" x="5822950" y="3398838"/>
          <p14:tracePt t="13674" x="5822950" y="3389313"/>
          <p14:tracePt t="13680" x="5832475" y="3375025"/>
          <p14:tracePt t="13687" x="5837238" y="3349625"/>
          <p14:tracePt t="13695" x="5848350" y="3340100"/>
          <p14:tracePt t="13702" x="5862638" y="3314700"/>
          <p14:tracePt t="13709" x="5883275" y="3295650"/>
          <p14:tracePt t="13714" x="5907088" y="3260725"/>
          <p14:tracePt t="13722" x="5922963" y="3244850"/>
          <p14:tracePt t="13729" x="5937250" y="3221038"/>
          <p14:tracePt t="13735" x="5951538" y="3200400"/>
          <p14:tracePt t="13743" x="5967413" y="3186113"/>
          <p14:tracePt t="13749" x="5981700" y="3181350"/>
          <p14:tracePt t="13756" x="6002338" y="3170238"/>
          <p14:tracePt t="13762" x="6026150" y="3155950"/>
          <p14:tracePt t="13770" x="6046788" y="3141663"/>
          <p14:tracePt t="13777" x="6086475" y="3141663"/>
          <p14:tracePt t="13784" x="6116638" y="3141663"/>
          <p14:tracePt t="13792" x="6145213" y="3141663"/>
          <p14:tracePt t="13796" x="6196013" y="3141663"/>
          <p14:tracePt t="13803" x="6240463" y="3155950"/>
          <p14:tracePt t="13810" x="6284913" y="3170238"/>
          <p14:tracePt t="13817" x="6343650" y="3200400"/>
          <p14:tracePt t="13825" x="6378575" y="3230563"/>
          <p14:tracePt t="13831" x="6413500" y="3244850"/>
          <p14:tracePt t="13839" x="6448425" y="3270250"/>
          <p14:tracePt t="13844" x="6478588" y="3284538"/>
          <p14:tracePt t="13851" x="6492875" y="3300413"/>
          <p14:tracePt t="13859" x="6513513" y="3309938"/>
          <p14:tracePt t="13864" x="6527800" y="3319463"/>
          <p14:tracePt t="13872" x="6553200" y="3328988"/>
          <p14:tracePt t="13878" x="6562725" y="3335338"/>
          <p14:tracePt t="13886" x="6588125" y="3349625"/>
          <p14:tracePt t="13894" x="6607175" y="3363913"/>
          <p14:tracePt t="13900" x="6621463" y="3379788"/>
          <p14:tracePt t="13908" x="6646863" y="3414713"/>
          <p14:tracePt t="13913" x="6696075" y="3473450"/>
          <p14:tracePt t="13919" x="6742113" y="3568700"/>
          <p14:tracePt t="13926" x="6786563" y="3652838"/>
          <p14:tracePt t="13933" x="6805613" y="3727450"/>
          <p14:tracePt t="13939" x="6821488" y="3756025"/>
          <p14:tracePt t="13947" x="6821488" y="3776663"/>
          <p14:tracePt t="13954" x="6826250" y="3800475"/>
          <p14:tracePt t="13961" x="6826250" y="3821113"/>
          <p14:tracePt t="13968" x="6826250" y="3835400"/>
          <p14:tracePt t="13976" x="6826250" y="3840163"/>
          <p14:tracePt t="13980" x="6826250" y="3846513"/>
          <p14:tracePt t="13995" x="6826250" y="3851275"/>
          <p14:tracePt t="14001" x="6826250" y="3856038"/>
          <p14:tracePt t="14009" x="6826250" y="3886200"/>
          <p14:tracePt t="14016" x="6826250" y="3914775"/>
          <p14:tracePt t="14025" x="6815138" y="3965575"/>
          <p14:tracePt t="14029" x="6805613" y="4019550"/>
          <p14:tracePt t="14036" x="6800850" y="4073525"/>
          <p14:tracePt t="14043" x="6791325" y="4133850"/>
          <p14:tracePt t="14050" x="6791325" y="4164013"/>
          <p14:tracePt t="14056" x="6781800" y="4203700"/>
          <p14:tracePt t="14063" x="6770688" y="4243388"/>
          <p14:tracePt t="14069" x="6765925" y="4278313"/>
          <p14:tracePt t="14077" x="6756400" y="4297363"/>
          <p14:tracePt t="14084" x="6756400" y="4311650"/>
          <p14:tracePt t="14091" x="6751638" y="4318000"/>
          <p14:tracePt t="14098" x="6751638" y="4322763"/>
          <p14:tracePt t="14104" x="6751638" y="4327525"/>
          <p14:tracePt t="14111" x="6746875" y="4327525"/>
          <p14:tracePt t="14117" x="6746875" y="4332288"/>
          <p14:tracePt t="14126" x="6746875" y="4337050"/>
          <p14:tracePt t="14131" x="6731000" y="4351338"/>
          <p14:tracePt t="14138" x="6726238" y="4381500"/>
          <p14:tracePt t="14145" x="6711950" y="4402138"/>
          <p14:tracePt t="14152" x="6696075" y="4437063"/>
          <p14:tracePt t="14160" x="6677025" y="4465638"/>
          <p14:tracePt t="14166" x="6661150" y="4491038"/>
          <p14:tracePt t="14174" x="6646863" y="4510088"/>
          <p14:tracePt t="14179" x="6632575" y="4535488"/>
          <p14:tracePt t="14185" x="6616700" y="4556125"/>
          <p14:tracePt t="14193" x="6607175" y="4570413"/>
          <p14:tracePt t="14199" x="6581775" y="4595813"/>
          <p14:tracePt t="14208" x="6567488" y="4610100"/>
          <p14:tracePt t="14213" x="6548438" y="4624388"/>
          <p14:tracePt t="14219" x="6523038" y="4629150"/>
          <p14:tracePt t="14227" x="6508750" y="4645025"/>
          <p14:tracePt t="14234" x="6497638" y="4649788"/>
          <p14:tracePt t="14241" x="6473825" y="4659313"/>
          <p14:tracePt t="14247" x="6462713" y="4675188"/>
          <p14:tracePt t="14253" x="6438900" y="4679950"/>
          <p14:tracePt t="14261" x="6423025" y="4684713"/>
          <p14:tracePt t="14267" x="6394450" y="4703763"/>
          <p14:tracePt t="14276" x="6373813" y="4708525"/>
          <p14:tracePt t="14282" x="6348413" y="4719638"/>
          <p14:tracePt t="14289" x="6319838" y="4733925"/>
          <p14:tracePt t="14295" x="6289675" y="4738688"/>
          <p14:tracePt t="14302" x="6254750" y="4748213"/>
          <p14:tracePt t="14310" x="6224588" y="4748213"/>
          <p14:tracePt t="14315" x="6196013" y="4754563"/>
          <p14:tracePt t="14324" x="6165850" y="4754563"/>
          <p14:tracePt t="14328" x="6145213" y="4754563"/>
          <p14:tracePt t="14335" x="6126163" y="4754563"/>
          <p14:tracePt t="14343" x="6096000" y="4754563"/>
          <p14:tracePt t="14350" x="6081713" y="4754563"/>
          <p14:tracePt t="14357" x="6061075" y="4743450"/>
          <p14:tracePt t="14364" x="6046788" y="4738688"/>
          <p14:tracePt t="14370" x="6030913" y="4724400"/>
          <p14:tracePt t="14377" x="6026150" y="4719638"/>
          <p14:tracePt t="14383" x="6011863" y="4703763"/>
          <p14:tracePt t="14391" x="6002338" y="4694238"/>
          <p14:tracePt t="14397" x="5991225" y="4684713"/>
          <p14:tracePt t="14405" x="5986463" y="4675188"/>
          <p14:tracePt t="14411" x="5972175" y="4649788"/>
          <p14:tracePt t="14418" x="5967413" y="4640263"/>
          <p14:tracePt t="14427" x="5962650" y="4624388"/>
          <p14:tracePt t="14432" x="5946775" y="4610100"/>
          <p14:tracePt t="14440" x="5937250" y="4595813"/>
          <p14:tracePt t="14444" x="5932488" y="4575175"/>
          <p14:tracePt t="14451" x="5916613" y="4560888"/>
          <p14:tracePt t="14459" x="5911850" y="4545013"/>
          <p14:tracePt t="14465" x="5902325" y="4535488"/>
          <p14:tracePt t="14474" x="5902325" y="4530725"/>
          <p14:tracePt t="14479" x="5902325" y="4521200"/>
          <p14:tracePt t="14485" x="5902325" y="4516438"/>
          <p14:tracePt t="14493" x="5902325" y="4510088"/>
          <p14:tracePt t="14780" x="5922963" y="4465638"/>
          <p14:tracePt t="14786" x="5946775" y="4441825"/>
          <p14:tracePt t="14793" x="5962650" y="4421188"/>
          <p14:tracePt t="14800" x="5995988" y="4376738"/>
          <p14:tracePt t="14808" x="6021388" y="4332288"/>
          <p14:tracePt t="14814" x="6061075" y="4283075"/>
          <p14:tracePt t="14821" x="6086475" y="4238625"/>
          <p14:tracePt t="14828" x="6110288" y="4213225"/>
          <p14:tracePt t="14834" x="6140450" y="4168775"/>
          <p14:tracePt t="14841" x="6156325" y="4152900"/>
          <p14:tracePt t="14847" x="6170613" y="4129088"/>
          <p14:tracePt t="14855" x="6184900" y="4108450"/>
          <p14:tracePt t="14862" x="6196013" y="4094163"/>
          <p14:tracePt t="14868" x="6210300" y="4073525"/>
          <p14:tracePt t="14876" x="6224588" y="4049713"/>
          <p14:tracePt t="14881" x="6249988" y="4024313"/>
          <p14:tracePt t="14891" x="6275388" y="4005263"/>
          <p14:tracePt t="14896" x="6299200" y="3970338"/>
          <p14:tracePt t="14903" x="6324600" y="3935413"/>
          <p14:tracePt t="14911" x="6364288" y="3886200"/>
          <p14:tracePt t="14915" x="6388100" y="3851275"/>
          <p14:tracePt t="14923" x="6418263" y="3806825"/>
          <p14:tracePt t="14929" x="6438900" y="3781425"/>
          <p14:tracePt t="14936" x="6453188" y="3760788"/>
          <p14:tracePt t="14944" x="6469063" y="3736975"/>
          <p14:tracePt t="14949" x="6483350" y="3727450"/>
          <p14:tracePt t="14958" x="6488113" y="3716338"/>
          <p14:tracePt t="14964" x="6492875" y="3711575"/>
          <p14:tracePt t="14971" x="6497638" y="3706813"/>
          <p14:tracePt t="14978" x="6497638" y="3702050"/>
          <p14:tracePt t="14984" x="6508750" y="3702050"/>
          <p14:tracePt t="14991" x="6513513" y="3702050"/>
          <p14:tracePt t="23310" x="6434138" y="3641725"/>
          <p14:tracePt t="23317" x="6299200" y="3533775"/>
          <p14:tracePt t="23324" x="6110288" y="3419475"/>
          <p14:tracePt t="23332" x="5876925" y="3295650"/>
          <p14:tracePt t="23338" x="5594350" y="3160713"/>
          <p14:tracePt t="23346" x="5316538" y="3062288"/>
          <p14:tracePt t="23351" x="4864100" y="2808288"/>
          <p14:tracePt t="23358" x="4602163" y="2640013"/>
          <p14:tracePt t="23366" x="4079875" y="2420938"/>
          <p14:tracePt t="23372" x="3857625" y="2347913"/>
          <p14:tracePt t="23380" x="3470275" y="2182813"/>
          <p14:tracePt t="23385" x="3157538" y="2024063"/>
          <p14:tracePt t="23391" x="2994025" y="1900238"/>
          <p14:tracePt t="23399" x="2749550" y="1757363"/>
          <p14:tracePt t="23406" x="2601913" y="1682750"/>
          <p14:tracePt t="23415" x="2516188" y="1638300"/>
          <p14:tracePt t="23420" x="2443163" y="1608138"/>
          <p14:tracePt t="23426" x="2432050" y="1603375"/>
          <p14:tracePt t="23433" x="2427288" y="1603375"/>
          <p14:tracePt t="23439" x="2417763" y="1603375"/>
          <p14:tracePt t="23446" x="2413000" y="1603375"/>
          <p14:tracePt t="24225" x="2387600" y="1587500"/>
          <p14:tracePt t="24231" x="2328863" y="1568450"/>
          <p14:tracePt t="24238" x="2268538" y="1528763"/>
          <p14:tracePt t="24244" x="2219325" y="1468438"/>
          <p14:tracePt t="24252" x="2144713" y="1404938"/>
          <p14:tracePt t="24259" x="2079625" y="1330325"/>
          <p14:tracePt t="24266" x="1995488" y="1274763"/>
          <p14:tracePt t="24273" x="1897063" y="1211263"/>
          <p14:tracePt t="24281" x="1827213" y="1160463"/>
          <p14:tracePt t="24286" x="1762125" y="1106488"/>
          <p14:tracePt t="24293" x="1687513" y="1031875"/>
          <p14:tracePt t="24301" x="1612900" y="947738"/>
          <p14:tracePt t="24306" x="1528763" y="873125"/>
          <p14:tracePt t="24314" x="1439863" y="793750"/>
          <p14:tracePt t="24320" x="1365250" y="735013"/>
          <p14:tracePt t="24326" x="1290638" y="679450"/>
          <p14:tracePt t="24334" x="1246188" y="630238"/>
          <p14:tracePt t="24341" x="1181100" y="555625"/>
          <p14:tracePt t="24348" x="1127125" y="485775"/>
          <p14:tracePt t="24355" x="1066800" y="422275"/>
          <p14:tracePt t="24360" x="992188" y="338138"/>
          <p14:tracePt t="24368" x="928688" y="263525"/>
          <p14:tracePt t="24374" x="889000" y="212725"/>
          <p14:tracePt t="24383" x="849313" y="153988"/>
          <p14:tracePt t="24388" x="809625" y="84138"/>
          <p14:tracePt t="24397" x="788988" y="14288"/>
        </p14:tracePtLst>
      </p14:laserTraceLst>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34181-DEC0-7B9B-C759-D6413B600486}"/>
              </a:ext>
            </a:extLst>
          </p:cNvPr>
          <p:cNvSpPr>
            <a:spLocks noGrp="1"/>
          </p:cNvSpPr>
          <p:nvPr>
            <p:ph type="title"/>
          </p:nvPr>
        </p:nvSpPr>
        <p:spPr/>
        <p:txBody>
          <a:bodyPr/>
          <a:lstStyle/>
          <a:p>
            <a:pPr algn="ctr"/>
            <a:r>
              <a:rPr lang="fa-IR" dirty="0"/>
              <a:t>بخش دوم</a:t>
            </a:r>
            <a:endParaRPr lang="en-US" dirty="0"/>
          </a:p>
        </p:txBody>
      </p:sp>
      <p:sp>
        <p:nvSpPr>
          <p:cNvPr id="3" name="Content Placeholder 2">
            <a:extLst>
              <a:ext uri="{FF2B5EF4-FFF2-40B4-BE49-F238E27FC236}">
                <a16:creationId xmlns:a16="http://schemas.microsoft.com/office/drawing/2014/main" id="{54FAE344-5782-1B7F-A5E6-7807F19E790E}"/>
              </a:ext>
            </a:extLst>
          </p:cNvPr>
          <p:cNvSpPr>
            <a:spLocks noGrp="1"/>
          </p:cNvSpPr>
          <p:nvPr>
            <p:ph idx="1"/>
          </p:nvPr>
        </p:nvSpPr>
        <p:spPr/>
        <p:txBody>
          <a:bodyPr/>
          <a:lstStyle/>
          <a:p>
            <a:pPr algn="ctr" rtl="1"/>
            <a:r>
              <a:rPr lang="fa-IR" dirty="0"/>
              <a:t>محاسبه شاخص </a:t>
            </a:r>
            <a:r>
              <a:rPr lang="en-US" dirty="0"/>
              <a:t>DMFT</a:t>
            </a:r>
          </a:p>
        </p:txBody>
      </p:sp>
    </p:spTree>
    <p:extLst>
      <p:ext uri="{BB962C8B-B14F-4D97-AF65-F5344CB8AC3E}">
        <p14:creationId xmlns:p14="http://schemas.microsoft.com/office/powerpoint/2010/main" val="21614158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01662" y="445670"/>
            <a:ext cx="6934200" cy="773530"/>
          </a:xfrm>
        </p:spPr>
        <p:txBody>
          <a:bodyPr>
            <a:normAutofit/>
          </a:bodyPr>
          <a:lstStyle/>
          <a:p>
            <a:pPr lvl="1" algn="r" rtl="1"/>
            <a:r>
              <a:rPr lang="ar-SA" sz="3600" b="1" dirty="0">
                <a:solidFill>
                  <a:schemeClr val="tx1"/>
                </a:solidFill>
                <a:cs typeface="B Nazanin" panose="00000400000000000000" pitchFamily="2" charset="-78"/>
              </a:rPr>
              <a:t>مقدمه</a:t>
            </a:r>
            <a:endParaRPr lang="en-US" sz="3600" b="1" kern="1200" spc="-100" dirty="0">
              <a:solidFill>
                <a:schemeClr val="tx1"/>
              </a:solidFill>
              <a:latin typeface="+mj-lt"/>
              <a:ea typeface="+mj-ea"/>
              <a:cs typeface="B Nazanin" panose="00000400000000000000" pitchFamily="2" charset="-78"/>
            </a:endParaRPr>
          </a:p>
        </p:txBody>
      </p:sp>
      <p:sp>
        <p:nvSpPr>
          <p:cNvPr id="3" name="Content Placeholder 2"/>
          <p:cNvSpPr>
            <a:spLocks noGrp="1"/>
          </p:cNvSpPr>
          <p:nvPr>
            <p:ph idx="1"/>
          </p:nvPr>
        </p:nvSpPr>
        <p:spPr>
          <a:xfrm>
            <a:off x="304800" y="1110344"/>
            <a:ext cx="10744200" cy="5595256"/>
          </a:xfrm>
        </p:spPr>
        <p:txBody>
          <a:bodyPr>
            <a:normAutofit/>
          </a:bodyPr>
          <a:lstStyle/>
          <a:p>
            <a:pPr marL="0" indent="0" algn="r" rtl="1">
              <a:buClr>
                <a:schemeClr val="tx2">
                  <a:lumMod val="75000"/>
                  <a:lumOff val="25000"/>
                </a:schemeClr>
              </a:buClr>
              <a:buNone/>
            </a:pPr>
            <a:endParaRPr lang="fa-IR" sz="2400" dirty="0">
              <a:cs typeface="B Nazanin" panose="00000400000000000000" pitchFamily="2" charset="-78"/>
            </a:endParaRPr>
          </a:p>
          <a:p>
            <a:pPr marL="0" indent="0" algn="r" rtl="1">
              <a:buClr>
                <a:schemeClr val="tx2">
                  <a:lumMod val="75000"/>
                  <a:lumOff val="25000"/>
                </a:schemeClr>
              </a:buClr>
              <a:buNone/>
            </a:pPr>
            <a:r>
              <a:rPr lang="fa-IR" sz="2400" dirty="0">
                <a:cs typeface="B Nazanin" panose="00000400000000000000" pitchFamily="2" charset="-78"/>
              </a:rPr>
              <a:t>هدف از این راهنمای آموزشی:</a:t>
            </a:r>
          </a:p>
          <a:p>
            <a:pPr algn="r" rtl="1">
              <a:buClr>
                <a:schemeClr val="tx2">
                  <a:lumMod val="75000"/>
                  <a:lumOff val="25000"/>
                </a:schemeClr>
              </a:buClr>
            </a:pPr>
            <a:r>
              <a:rPr lang="fa-IR" sz="2400" dirty="0">
                <a:cs typeface="B Nazanin" panose="00000400000000000000" pitchFamily="2" charset="-78"/>
              </a:rPr>
              <a:t>ارائه </a:t>
            </a:r>
            <a:r>
              <a:rPr lang="fa-IR" sz="2400" b="1" dirty="0">
                <a:solidFill>
                  <a:srgbClr val="C00000"/>
                </a:solidFill>
                <a:cs typeface="B Nazanin" panose="00000400000000000000" pitchFamily="2" charset="-78"/>
              </a:rPr>
              <a:t>راهنمای عملی و دستورالعمل‌ دقیق </a:t>
            </a:r>
            <a:r>
              <a:rPr lang="fa-IR" sz="2400" dirty="0">
                <a:cs typeface="B Nazanin" panose="00000400000000000000" pitchFamily="2" charset="-78"/>
              </a:rPr>
              <a:t>برای معاینه دندان‌های شیری و دائمی در کودکان</a:t>
            </a:r>
          </a:p>
          <a:p>
            <a:pPr algn="r" rtl="1">
              <a:buClr>
                <a:schemeClr val="tx2">
                  <a:lumMod val="75000"/>
                  <a:lumOff val="25000"/>
                </a:schemeClr>
              </a:buClr>
            </a:pPr>
            <a:r>
              <a:rPr lang="fa-IR" sz="2400" dirty="0">
                <a:cs typeface="B Nazanin" panose="00000400000000000000" pitchFamily="2" charset="-78"/>
              </a:rPr>
              <a:t>محاسبه </a:t>
            </a:r>
            <a:r>
              <a:rPr lang="fa-IR" sz="2400" b="1" dirty="0">
                <a:solidFill>
                  <a:srgbClr val="C00000"/>
                </a:solidFill>
                <a:cs typeface="B Nazanin" panose="00000400000000000000" pitchFamily="2" charset="-78"/>
              </a:rPr>
              <a:t>شاخص دندان‌های پوسیده </a:t>
            </a:r>
            <a:r>
              <a:rPr lang="en-US" sz="2400" b="1" dirty="0">
                <a:solidFill>
                  <a:srgbClr val="C00000"/>
                </a:solidFill>
                <a:latin typeface="Times New Roman" panose="02020603050405020304" pitchFamily="18" charset="0"/>
                <a:cs typeface="Times New Roman" panose="02020603050405020304" pitchFamily="18" charset="0"/>
              </a:rPr>
              <a:t>(decayed)</a:t>
            </a:r>
            <a:r>
              <a:rPr lang="fa-IR" sz="2400" b="1" dirty="0">
                <a:solidFill>
                  <a:srgbClr val="C00000"/>
                </a:solidFill>
                <a:cs typeface="B Nazanin" panose="00000400000000000000" pitchFamily="2" charset="-78"/>
              </a:rPr>
              <a:t>، کشیده شده بر اثر پوسیدگی </a:t>
            </a:r>
            <a:r>
              <a:rPr lang="en-US" sz="2400" b="1" dirty="0">
                <a:solidFill>
                  <a:srgbClr val="C00000"/>
                </a:solidFill>
                <a:latin typeface="Times New Roman" panose="02020603050405020304" pitchFamily="18" charset="0"/>
                <a:cs typeface="Times New Roman" panose="02020603050405020304" pitchFamily="18" charset="0"/>
              </a:rPr>
              <a:t>(missing)</a:t>
            </a:r>
            <a:r>
              <a:rPr lang="fa-IR" sz="2400" b="1" dirty="0">
                <a:solidFill>
                  <a:srgbClr val="C00000"/>
                </a:solidFill>
                <a:cs typeface="B Nazanin" panose="00000400000000000000" pitchFamily="2" charset="-78"/>
              </a:rPr>
              <a:t>، و پرشده به دلیل پوسیدگی </a:t>
            </a:r>
            <a:r>
              <a:rPr lang="en-US" sz="2400" b="1" dirty="0">
                <a:solidFill>
                  <a:srgbClr val="C00000"/>
                </a:solidFill>
                <a:latin typeface="Times New Roman" panose="02020603050405020304" pitchFamily="18" charset="0"/>
                <a:cs typeface="Times New Roman" panose="02020603050405020304" pitchFamily="18" charset="0"/>
              </a:rPr>
              <a:t>(filled) </a:t>
            </a:r>
            <a:r>
              <a:rPr lang="fa-IR" sz="2400" b="1" dirty="0">
                <a:solidFill>
                  <a:srgbClr val="C00000"/>
                </a:solidFill>
                <a:latin typeface="Times New Roman" panose="02020603050405020304" pitchFamily="18" charset="0"/>
                <a:cs typeface="Times New Roman" panose="02020603050405020304" pitchFamily="18" charset="0"/>
              </a:rPr>
              <a:t> </a:t>
            </a:r>
            <a:r>
              <a:rPr lang="fa-IR" sz="2400" b="1" dirty="0">
                <a:solidFill>
                  <a:srgbClr val="C00000"/>
                </a:solidFill>
                <a:cs typeface="B Nazanin" panose="00000400000000000000" pitchFamily="2" charset="-78"/>
              </a:rPr>
              <a:t>یا شاخص </a:t>
            </a:r>
            <a:r>
              <a:rPr lang="en-US" sz="2400" b="1" dirty="0">
                <a:solidFill>
                  <a:srgbClr val="C00000"/>
                </a:solidFill>
                <a:latin typeface="Times New Roman" panose="02020603050405020304" pitchFamily="18" charset="0"/>
                <a:cs typeface="Times New Roman" panose="02020603050405020304" pitchFamily="18" charset="0"/>
              </a:rPr>
              <a:t>:</a:t>
            </a:r>
            <a:r>
              <a:rPr lang="en-US" sz="2400" b="1" dirty="0" err="1">
                <a:solidFill>
                  <a:srgbClr val="C00000"/>
                </a:solidFill>
                <a:latin typeface="Times New Roman" panose="02020603050405020304" pitchFamily="18" charset="0"/>
                <a:cs typeface="Times New Roman" panose="02020603050405020304" pitchFamily="18" charset="0"/>
              </a:rPr>
              <a:t>dmft</a:t>
            </a:r>
            <a:r>
              <a:rPr lang="en-US" sz="2400" b="1" dirty="0">
                <a:solidFill>
                  <a:srgbClr val="C00000"/>
                </a:solidFill>
                <a:latin typeface="Times New Roman" panose="02020603050405020304" pitchFamily="18" charset="0"/>
                <a:cs typeface="Times New Roman" panose="02020603050405020304" pitchFamily="18" charset="0"/>
              </a:rPr>
              <a:t>/DMFT</a:t>
            </a:r>
            <a:endParaRPr lang="fa-IR" sz="2400" b="1" dirty="0">
              <a:solidFill>
                <a:srgbClr val="C00000"/>
              </a:solidFill>
              <a:latin typeface="Times New Roman" panose="02020603050405020304" pitchFamily="18" charset="0"/>
              <a:cs typeface="Times New Roman" panose="02020603050405020304" pitchFamily="18" charset="0"/>
            </a:endParaRPr>
          </a:p>
          <a:p>
            <a:pPr algn="r" rtl="1">
              <a:buClr>
                <a:schemeClr val="tx2">
                  <a:lumMod val="75000"/>
                  <a:lumOff val="25000"/>
                </a:schemeClr>
              </a:buClr>
            </a:pPr>
            <a:endParaRPr lang="fa-IR" sz="2400" b="1" dirty="0">
              <a:solidFill>
                <a:srgbClr val="C00000"/>
              </a:solidFill>
              <a:latin typeface="Times New Roman" panose="02020603050405020304" pitchFamily="18" charset="0"/>
              <a:cs typeface="Times New Roman" panose="02020603050405020304" pitchFamily="18" charset="0"/>
            </a:endParaRPr>
          </a:p>
          <a:p>
            <a:pPr algn="r" rtl="1">
              <a:buClr>
                <a:schemeClr val="tx2">
                  <a:lumMod val="75000"/>
                  <a:lumOff val="25000"/>
                </a:schemeClr>
              </a:buClr>
            </a:pPr>
            <a:r>
              <a:rPr lang="fa-IR" sz="2400" b="1" dirty="0">
                <a:cs typeface="B Nazanin" panose="00000400000000000000" pitchFamily="2" charset="-78"/>
              </a:rPr>
              <a:t>در دندان‌های شیری: </a:t>
            </a:r>
            <a:r>
              <a:rPr lang="en-US" sz="2400" b="1" dirty="0">
                <a:solidFill>
                  <a:srgbClr val="C00000"/>
                </a:solidFill>
                <a:latin typeface="Times New Roman" panose="02020603050405020304" pitchFamily="18" charset="0"/>
                <a:cs typeface="Times New Roman" panose="02020603050405020304" pitchFamily="18" charset="0"/>
              </a:rPr>
              <a:t>decayed, missing, and filled teeth (</a:t>
            </a:r>
            <a:r>
              <a:rPr lang="en-US" sz="2400" b="1" dirty="0" err="1">
                <a:solidFill>
                  <a:srgbClr val="C00000"/>
                </a:solidFill>
                <a:latin typeface="Times New Roman" panose="02020603050405020304" pitchFamily="18" charset="0"/>
                <a:cs typeface="Times New Roman" panose="02020603050405020304" pitchFamily="18" charset="0"/>
              </a:rPr>
              <a:t>dmft</a:t>
            </a:r>
            <a:r>
              <a:rPr lang="en-US" sz="2400" b="1" dirty="0">
                <a:solidFill>
                  <a:srgbClr val="C00000"/>
                </a:solidFill>
                <a:latin typeface="Times New Roman" panose="02020603050405020304" pitchFamily="18" charset="0"/>
                <a:cs typeface="Times New Roman" panose="02020603050405020304" pitchFamily="18" charset="0"/>
              </a:rPr>
              <a:t>) index</a:t>
            </a:r>
            <a:endParaRPr lang="fa-IR" sz="2400" b="1" dirty="0">
              <a:solidFill>
                <a:srgbClr val="C00000"/>
              </a:solidFill>
              <a:latin typeface="Times New Roman" panose="02020603050405020304" pitchFamily="18" charset="0"/>
              <a:cs typeface="Times New Roman" panose="02020603050405020304" pitchFamily="18" charset="0"/>
            </a:endParaRPr>
          </a:p>
          <a:p>
            <a:pPr algn="r" rtl="1">
              <a:buClr>
                <a:schemeClr val="tx2">
                  <a:lumMod val="75000"/>
                  <a:lumOff val="25000"/>
                </a:schemeClr>
              </a:buClr>
            </a:pPr>
            <a:r>
              <a:rPr lang="fa-IR" sz="2400" b="1" dirty="0">
                <a:cs typeface="B Nazanin" panose="00000400000000000000" pitchFamily="2" charset="-78"/>
              </a:rPr>
              <a:t>در دندان‌های دائمی: </a:t>
            </a:r>
            <a:r>
              <a:rPr lang="en-US" sz="2400" b="1" dirty="0">
                <a:solidFill>
                  <a:srgbClr val="C00000"/>
                </a:solidFill>
                <a:latin typeface="Times New Roman" panose="02020603050405020304" pitchFamily="18" charset="0"/>
                <a:cs typeface="Times New Roman" panose="02020603050405020304" pitchFamily="18" charset="0"/>
              </a:rPr>
              <a:t>Decayed, Missing, and Filled Teeth (DMFT) index</a:t>
            </a:r>
          </a:p>
          <a:p>
            <a:pPr marL="0" indent="0" algn="r" rtl="1">
              <a:buClr>
                <a:schemeClr val="tx2">
                  <a:lumMod val="75000"/>
                  <a:lumOff val="25000"/>
                </a:schemeClr>
              </a:buClr>
              <a:buNone/>
            </a:pPr>
            <a:endParaRPr lang="fa-IR" sz="2400" dirty="0">
              <a:cs typeface="B Nazanin" panose="00000400000000000000" pitchFamily="2" charset="-78"/>
            </a:endParaRPr>
          </a:p>
          <a:p>
            <a:pPr marL="0" indent="0" algn="r" rtl="1">
              <a:buClr>
                <a:schemeClr val="tx2">
                  <a:lumMod val="75000"/>
                  <a:lumOff val="25000"/>
                </a:schemeClr>
              </a:buClr>
              <a:buNone/>
            </a:pPr>
            <a:r>
              <a:rPr lang="fa-IR" sz="2400" dirty="0">
                <a:cs typeface="B Nazanin" panose="00000400000000000000" pitchFamily="2" charset="-78"/>
              </a:rPr>
              <a:t>شاخص </a:t>
            </a:r>
            <a:r>
              <a:rPr lang="en-US" sz="2400" dirty="0" err="1">
                <a:latin typeface="Times New Roman" panose="02020603050405020304" pitchFamily="18" charset="0"/>
                <a:cs typeface="Times New Roman" panose="02020603050405020304" pitchFamily="18" charset="0"/>
              </a:rPr>
              <a:t>dmft</a:t>
            </a:r>
            <a:r>
              <a:rPr lang="en-US" sz="2400" dirty="0">
                <a:latin typeface="Times New Roman" panose="02020603050405020304" pitchFamily="18" charset="0"/>
                <a:cs typeface="Times New Roman" panose="02020603050405020304" pitchFamily="18" charset="0"/>
              </a:rPr>
              <a:t>/DMFT</a:t>
            </a:r>
            <a:r>
              <a:rPr lang="fa-IR" sz="240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 </a:t>
            </a:r>
            <a:endParaRPr lang="fa-IR" sz="2400" dirty="0">
              <a:latin typeface="Times New Roman" panose="02020603050405020304" pitchFamily="18" charset="0"/>
              <a:cs typeface="Times New Roman" panose="02020603050405020304" pitchFamily="18" charset="0"/>
            </a:endParaRPr>
          </a:p>
          <a:p>
            <a:pPr algn="r" rtl="1">
              <a:buClr>
                <a:schemeClr val="tx2">
                  <a:lumMod val="75000"/>
                  <a:lumOff val="25000"/>
                </a:schemeClr>
              </a:buClr>
            </a:pPr>
            <a:r>
              <a:rPr lang="fa-IR" sz="2400" dirty="0">
                <a:cs typeface="B Nazanin" panose="00000400000000000000" pitchFamily="2" charset="-78"/>
              </a:rPr>
              <a:t> ابزاری کلیدی در دندانپزشکی اجتماعی برای ارزیابی وضعیت سلامت دهان و دندان در سطح فردی و جمعیتی</a:t>
            </a:r>
          </a:p>
        </p:txBody>
      </p:sp>
      <p:sp>
        <p:nvSpPr>
          <p:cNvPr id="6" name="Slide Number Placeholder 5"/>
          <p:cNvSpPr>
            <a:spLocks noGrp="1"/>
          </p:cNvSpPr>
          <p:nvPr>
            <p:ph type="sldNum" sz="quarter" idx="12"/>
          </p:nvPr>
        </p:nvSpPr>
        <p:spPr/>
        <p:txBody>
          <a:bodyPr>
            <a:normAutofit/>
          </a:bodyPr>
          <a:lstStyle/>
          <a:p>
            <a:fld id="{2C9A6EC4-CBD9-498F-8F15-635929839343}" type="slidenum">
              <a:rPr lang="en-US" smtClean="0">
                <a:latin typeface="Times New Roman" panose="02020603050405020304" pitchFamily="18" charset="0"/>
                <a:cs typeface="Times New Roman" panose="02020603050405020304" pitchFamily="18" charset="0"/>
              </a:rPr>
              <a:t>17</a:t>
            </a:fld>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26754821"/>
      </p:ext>
    </p:extLst>
  </p:cSld>
  <p:clrMapOvr>
    <a:masterClrMapping/>
  </p:clrMapOvr>
  <mc:AlternateContent xmlns:mc="http://schemas.openxmlformats.org/markup-compatibility/2006" xmlns:p14="http://schemas.microsoft.com/office/powerpoint/2010/main">
    <mc:Choice Requires="p14">
      <p:transition spd="slow" p14:dur="2000" advTm="81340"/>
    </mc:Choice>
    <mc:Fallback xmlns="">
      <p:transition spd="slow" advTm="8134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04290" y="463846"/>
            <a:ext cx="6944710" cy="773530"/>
          </a:xfrm>
        </p:spPr>
        <p:txBody>
          <a:bodyPr>
            <a:normAutofit/>
          </a:bodyPr>
          <a:lstStyle/>
          <a:p>
            <a:pPr lvl="1" algn="r" rtl="1"/>
            <a:r>
              <a:rPr lang="ar-SA" sz="3600" b="1" dirty="0">
                <a:cs typeface="B Nazanin" panose="00000400000000000000" pitchFamily="2" charset="-78"/>
              </a:rPr>
              <a:t>آماده‌سازی و ابزار</a:t>
            </a:r>
            <a:endParaRPr lang="en-US" sz="3600" b="1" kern="1200" spc="-100" dirty="0">
              <a:solidFill>
                <a:schemeClr val="tx1"/>
              </a:solidFill>
              <a:latin typeface="+mj-lt"/>
              <a:ea typeface="+mj-ea"/>
              <a:cs typeface="B Nazanin" panose="00000400000000000000" pitchFamily="2" charset="-78"/>
            </a:endParaRPr>
          </a:p>
        </p:txBody>
      </p:sp>
      <p:sp>
        <p:nvSpPr>
          <p:cNvPr id="3" name="Content Placeholder 2"/>
          <p:cNvSpPr>
            <a:spLocks noGrp="1"/>
          </p:cNvSpPr>
          <p:nvPr>
            <p:ph idx="1"/>
          </p:nvPr>
        </p:nvSpPr>
        <p:spPr>
          <a:xfrm>
            <a:off x="238445" y="1110344"/>
            <a:ext cx="10810555" cy="5061856"/>
          </a:xfrm>
        </p:spPr>
        <p:txBody>
          <a:bodyPr>
            <a:normAutofit/>
          </a:bodyPr>
          <a:lstStyle/>
          <a:p>
            <a:pPr marL="0" indent="0" algn="r" rtl="1">
              <a:buClr>
                <a:schemeClr val="tx2">
                  <a:lumMod val="75000"/>
                  <a:lumOff val="25000"/>
                </a:schemeClr>
              </a:buClr>
              <a:buNone/>
            </a:pPr>
            <a:endParaRPr lang="fa-IR" sz="2400" dirty="0">
              <a:cs typeface="B Nazanin" panose="00000400000000000000" pitchFamily="2" charset="-78"/>
            </a:endParaRPr>
          </a:p>
          <a:p>
            <a:pPr marL="0" indent="0" algn="r" rtl="1">
              <a:buClr>
                <a:schemeClr val="tx2">
                  <a:lumMod val="75000"/>
                  <a:lumOff val="25000"/>
                </a:schemeClr>
              </a:buClr>
              <a:buNone/>
            </a:pPr>
            <a:r>
              <a:rPr lang="fa-IR" sz="2400" dirty="0">
                <a:cs typeface="B Nazanin" panose="00000400000000000000" pitchFamily="2" charset="-78"/>
              </a:rPr>
              <a:t>اطمینان از فراهم کردن محیط مناسب و ابزار لازم برای معاینه دقیق دندان‌ها:</a:t>
            </a:r>
            <a:endParaRPr lang="fa-IR" sz="2400" b="1" dirty="0">
              <a:solidFill>
                <a:srgbClr val="C00000"/>
              </a:solidFill>
              <a:cs typeface="B Nazanin" panose="00000400000000000000" pitchFamily="2" charset="-78"/>
            </a:endParaRPr>
          </a:p>
          <a:p>
            <a:pPr algn="r" rtl="1">
              <a:buClr>
                <a:schemeClr val="tx2">
                  <a:lumMod val="75000"/>
                  <a:lumOff val="25000"/>
                </a:schemeClr>
              </a:buClr>
            </a:pPr>
            <a:r>
              <a:rPr lang="fa-IR" sz="2400" b="1" dirty="0">
                <a:solidFill>
                  <a:srgbClr val="C00000"/>
                </a:solidFill>
                <a:cs typeface="B Nazanin" panose="00000400000000000000" pitchFamily="2" charset="-78"/>
              </a:rPr>
              <a:t>صندلی مناسب: </a:t>
            </a:r>
            <a:r>
              <a:rPr lang="fa-IR" sz="2400" dirty="0">
                <a:cs typeface="B Nazanin" panose="00000400000000000000" pitchFamily="2" charset="-78"/>
              </a:rPr>
              <a:t>صندلی معمولی بدون نیاز به استفاده از یونیت دندانپزشکی</a:t>
            </a:r>
          </a:p>
          <a:p>
            <a:pPr algn="r" rtl="1">
              <a:buClr>
                <a:schemeClr val="tx2">
                  <a:lumMod val="75000"/>
                  <a:lumOff val="25000"/>
                </a:schemeClr>
              </a:buClr>
            </a:pPr>
            <a:r>
              <a:rPr lang="fa-IR" sz="2400" b="1" dirty="0">
                <a:solidFill>
                  <a:srgbClr val="C00000"/>
                </a:solidFill>
                <a:cs typeface="B Nazanin" panose="00000400000000000000" pitchFamily="2" charset="-78"/>
              </a:rPr>
              <a:t>وضعیت سر: </a:t>
            </a:r>
            <a:r>
              <a:rPr lang="fa-IR" sz="2400" dirty="0">
                <a:cs typeface="B Nazanin" panose="00000400000000000000" pitchFamily="2" charset="-78"/>
              </a:rPr>
              <a:t>برای فک بالا سر به سمت بالا و برای فک پایین سر به صورت مستقیم </a:t>
            </a:r>
          </a:p>
          <a:p>
            <a:pPr algn="r" rtl="1">
              <a:buClr>
                <a:schemeClr val="tx2">
                  <a:lumMod val="75000"/>
                  <a:lumOff val="25000"/>
                </a:schemeClr>
              </a:buClr>
            </a:pPr>
            <a:r>
              <a:rPr lang="fa-IR" sz="2400" b="1" dirty="0">
                <a:solidFill>
                  <a:srgbClr val="C00000"/>
                </a:solidFill>
                <a:cs typeface="B Nazanin" panose="00000400000000000000" pitchFamily="2" charset="-78"/>
              </a:rPr>
              <a:t>نور مناسب: </a:t>
            </a:r>
            <a:r>
              <a:rPr lang="fa-IR" sz="2400" dirty="0">
                <a:cs typeface="B Nazanin" panose="00000400000000000000" pitchFamily="2" charset="-78"/>
              </a:rPr>
              <a:t>در صورت وجود نور کافی از نور طبیعی و در صورت عدم دید کامل از نور چراغ قوه تلفن همراه یا چراغ قوه استفاده شود</a:t>
            </a:r>
          </a:p>
          <a:p>
            <a:pPr marL="0" indent="0" algn="r" rtl="1">
              <a:buClr>
                <a:schemeClr val="tx2">
                  <a:lumMod val="75000"/>
                  <a:lumOff val="25000"/>
                </a:schemeClr>
              </a:buClr>
              <a:buNone/>
            </a:pPr>
            <a:endParaRPr lang="fa-IR" sz="2400" dirty="0">
              <a:cs typeface="B Nazanin" panose="00000400000000000000" pitchFamily="2" charset="-78"/>
            </a:endParaRPr>
          </a:p>
          <a:p>
            <a:pPr marL="0" indent="0" algn="r" rtl="1">
              <a:buClr>
                <a:schemeClr val="tx2">
                  <a:lumMod val="75000"/>
                  <a:lumOff val="25000"/>
                </a:schemeClr>
              </a:buClr>
              <a:buNone/>
            </a:pPr>
            <a:endParaRPr lang="fa-IR" sz="2400" dirty="0">
              <a:cs typeface="B Nazanin" panose="00000400000000000000" pitchFamily="2" charset="-78"/>
            </a:endParaRPr>
          </a:p>
          <a:p>
            <a:pPr marL="0" indent="0" algn="r" rtl="1">
              <a:buClr>
                <a:schemeClr val="tx2">
                  <a:lumMod val="75000"/>
                  <a:lumOff val="25000"/>
                </a:schemeClr>
              </a:buClr>
              <a:buNone/>
            </a:pPr>
            <a:r>
              <a:rPr lang="fa-IR" sz="2400" dirty="0">
                <a:cs typeface="B Nazanin" panose="00000400000000000000" pitchFamily="2" charset="-78"/>
              </a:rPr>
              <a:t>	</a:t>
            </a:r>
          </a:p>
        </p:txBody>
      </p:sp>
      <p:sp>
        <p:nvSpPr>
          <p:cNvPr id="6" name="Slide Number Placeholder 5"/>
          <p:cNvSpPr>
            <a:spLocks noGrp="1"/>
          </p:cNvSpPr>
          <p:nvPr>
            <p:ph type="sldNum" sz="quarter" idx="12"/>
          </p:nvPr>
        </p:nvSpPr>
        <p:spPr/>
        <p:txBody>
          <a:bodyPr>
            <a:normAutofit/>
          </a:bodyPr>
          <a:lstStyle/>
          <a:p>
            <a:fld id="{2C9A6EC4-CBD9-498F-8F15-635929839343}" type="slidenum">
              <a:rPr lang="en-US" smtClean="0">
                <a:latin typeface="Times New Roman" panose="02020603050405020304" pitchFamily="18" charset="0"/>
                <a:cs typeface="Times New Roman" panose="02020603050405020304" pitchFamily="18" charset="0"/>
              </a:rPr>
              <a:t>18</a:t>
            </a:fld>
            <a:endParaRPr lang="en-US" dirty="0">
              <a:latin typeface="Times New Roman" panose="02020603050405020304" pitchFamily="18" charset="0"/>
              <a:cs typeface="Times New Roman" panose="02020603050405020304" pitchFamily="18" charset="0"/>
            </a:endParaRPr>
          </a:p>
        </p:txBody>
      </p:sp>
      <p:pic>
        <p:nvPicPr>
          <p:cNvPr id="8" name="Picture 2" descr="F:\Pics.shiraz-Kalibration-12.90-15.90\IMG_182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7545" y="3915683"/>
            <a:ext cx="2190750" cy="292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F:\Pics.shiraz-Kalibration-12.90-15.90\IMG_1828.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92135" y="3896659"/>
            <a:ext cx="2208568" cy="2944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3086917"/>
      </p:ext>
    </p:extLst>
  </p:cSld>
  <p:clrMapOvr>
    <a:masterClrMapping/>
  </p:clrMapOvr>
  <mc:AlternateContent xmlns:mc="http://schemas.openxmlformats.org/markup-compatibility/2006" xmlns:p14="http://schemas.microsoft.com/office/powerpoint/2010/main">
    <mc:Choice Requires="p14">
      <p:transition spd="slow" p14:dur="2000" advTm="62003"/>
    </mc:Choice>
    <mc:Fallback xmlns="">
      <p:transition spd="slow" advTm="62003"/>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33193" y="463846"/>
            <a:ext cx="6944710" cy="773530"/>
          </a:xfrm>
        </p:spPr>
        <p:txBody>
          <a:bodyPr>
            <a:normAutofit/>
          </a:bodyPr>
          <a:lstStyle/>
          <a:p>
            <a:pPr lvl="1" algn="r" rtl="1"/>
            <a:r>
              <a:rPr lang="ar-SA" sz="3600" b="1" dirty="0">
                <a:cs typeface="B Nazanin" panose="00000400000000000000" pitchFamily="2" charset="-78"/>
              </a:rPr>
              <a:t>آماده‌سازی و ابزار</a:t>
            </a:r>
            <a:endParaRPr lang="en-US" sz="3600" b="1" kern="1200" spc="-100" dirty="0">
              <a:solidFill>
                <a:schemeClr val="tx1"/>
              </a:solidFill>
              <a:latin typeface="+mj-lt"/>
              <a:ea typeface="+mj-ea"/>
              <a:cs typeface="B Nazanin" panose="00000400000000000000" pitchFamily="2" charset="-78"/>
            </a:endParaRPr>
          </a:p>
        </p:txBody>
      </p:sp>
      <p:sp>
        <p:nvSpPr>
          <p:cNvPr id="3" name="Content Placeholder 2"/>
          <p:cNvSpPr>
            <a:spLocks noGrp="1"/>
          </p:cNvSpPr>
          <p:nvPr>
            <p:ph idx="1"/>
          </p:nvPr>
        </p:nvSpPr>
        <p:spPr>
          <a:xfrm>
            <a:off x="238445" y="1110344"/>
            <a:ext cx="10810555" cy="5061856"/>
          </a:xfrm>
        </p:spPr>
        <p:txBody>
          <a:bodyPr>
            <a:normAutofit/>
          </a:bodyPr>
          <a:lstStyle/>
          <a:p>
            <a:pPr marL="0" indent="0" algn="r" rtl="1">
              <a:buClr>
                <a:schemeClr val="tx2">
                  <a:lumMod val="75000"/>
                  <a:lumOff val="25000"/>
                </a:schemeClr>
              </a:buClr>
              <a:buNone/>
            </a:pPr>
            <a:endParaRPr lang="fa-IR" sz="2400" dirty="0">
              <a:cs typeface="B Nazanin" panose="00000400000000000000" pitchFamily="2" charset="-78"/>
            </a:endParaRPr>
          </a:p>
          <a:p>
            <a:pPr algn="r" rtl="1">
              <a:buClr>
                <a:schemeClr val="tx2">
                  <a:lumMod val="75000"/>
                  <a:lumOff val="25000"/>
                </a:schemeClr>
              </a:buClr>
            </a:pPr>
            <a:r>
              <a:rPr lang="fa-IR" sz="2400" b="1" dirty="0">
                <a:solidFill>
                  <a:srgbClr val="C00000"/>
                </a:solidFill>
                <a:cs typeface="B Nazanin" panose="00000400000000000000" pitchFamily="2" charset="-78"/>
              </a:rPr>
              <a:t>ابزار معاینه: </a:t>
            </a:r>
            <a:r>
              <a:rPr lang="fa-IR" sz="2400" dirty="0">
                <a:cs typeface="B Nazanin" panose="00000400000000000000" pitchFamily="2" charset="-78"/>
              </a:rPr>
              <a:t>آینه دندانپزشکی یا آبسلانگ برای کنار زدن گونه و زبان و مشاهده دقیق‌ سطوح دندان‌ها</a:t>
            </a:r>
          </a:p>
          <a:p>
            <a:pPr algn="r" rtl="1">
              <a:buClr>
                <a:schemeClr val="tx2">
                  <a:lumMod val="75000"/>
                  <a:lumOff val="25000"/>
                </a:schemeClr>
              </a:buClr>
            </a:pPr>
            <a:r>
              <a:rPr lang="fa-IR" sz="2400" b="1" dirty="0">
                <a:solidFill>
                  <a:srgbClr val="C00000"/>
                </a:solidFill>
                <a:cs typeface="B Nazanin" panose="00000400000000000000" pitchFamily="2" charset="-78"/>
              </a:rPr>
              <a:t>پروتکل بهداشتی: </a:t>
            </a:r>
            <a:r>
              <a:rPr lang="fa-IR" sz="2400" dirty="0">
                <a:cs typeface="B Nazanin" panose="00000400000000000000" pitchFamily="2" charset="-78"/>
              </a:rPr>
              <a:t>استفاده از ماسک و دستکش یک بار مصرف</a:t>
            </a:r>
          </a:p>
          <a:p>
            <a:pPr marL="0" indent="0" algn="r" rtl="1">
              <a:buClr>
                <a:schemeClr val="tx2">
                  <a:lumMod val="75000"/>
                  <a:lumOff val="25000"/>
                </a:schemeClr>
              </a:buClr>
              <a:buNone/>
            </a:pPr>
            <a:r>
              <a:rPr lang="fa-IR" sz="2400" dirty="0">
                <a:cs typeface="B Nazanin" panose="00000400000000000000" pitchFamily="2" charset="-78"/>
              </a:rPr>
              <a:t>	</a:t>
            </a:r>
          </a:p>
        </p:txBody>
      </p:sp>
      <p:sp>
        <p:nvSpPr>
          <p:cNvPr id="6" name="Slide Number Placeholder 5"/>
          <p:cNvSpPr>
            <a:spLocks noGrp="1"/>
          </p:cNvSpPr>
          <p:nvPr>
            <p:ph type="sldNum" sz="quarter" idx="12"/>
          </p:nvPr>
        </p:nvSpPr>
        <p:spPr/>
        <p:txBody>
          <a:bodyPr>
            <a:normAutofit/>
          </a:bodyPr>
          <a:lstStyle/>
          <a:p>
            <a:fld id="{2C9A6EC4-CBD9-498F-8F15-635929839343}" type="slidenum">
              <a:rPr lang="en-US" smtClean="0">
                <a:latin typeface="Times New Roman" panose="02020603050405020304" pitchFamily="18" charset="0"/>
                <a:cs typeface="Times New Roman" panose="02020603050405020304" pitchFamily="18" charset="0"/>
              </a:rPr>
              <a:t>19</a:t>
            </a:fld>
            <a:endParaRPr lang="en-US"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460375" y="2522675"/>
            <a:ext cx="2831556" cy="1853382"/>
          </a:xfrm>
          <a:prstGeom prst="rect">
            <a:avLst/>
          </a:prstGeom>
        </p:spPr>
      </p:pic>
      <p:sp>
        <p:nvSpPr>
          <p:cNvPr id="10" name="AutoShape 4" descr="خرید ماسک پزشکی و دندان پزشکی - فروشگاه اینترنتی توثکالا خرید ماسک پزشکی و  دندانپزشکی"/>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3" name="Picture 12"/>
          <p:cNvPicPr>
            <a:picLocks noChangeAspect="1"/>
          </p:cNvPicPr>
          <p:nvPr/>
        </p:nvPicPr>
        <p:blipFill>
          <a:blip r:embed="rId4"/>
          <a:stretch>
            <a:fillRect/>
          </a:stretch>
        </p:blipFill>
        <p:spPr>
          <a:xfrm>
            <a:off x="5929336" y="3048000"/>
            <a:ext cx="2438400" cy="2133600"/>
          </a:xfrm>
          <a:prstGeom prst="rect">
            <a:avLst/>
          </a:prstGeom>
        </p:spPr>
      </p:pic>
      <p:pic>
        <p:nvPicPr>
          <p:cNvPr id="15" name="Picture 14"/>
          <p:cNvPicPr>
            <a:picLocks noChangeAspect="1"/>
          </p:cNvPicPr>
          <p:nvPr/>
        </p:nvPicPr>
        <p:blipFill>
          <a:blip r:embed="rId5"/>
          <a:stretch>
            <a:fillRect/>
          </a:stretch>
        </p:blipFill>
        <p:spPr>
          <a:xfrm>
            <a:off x="8543213" y="4298261"/>
            <a:ext cx="2282427" cy="2230750"/>
          </a:xfrm>
          <a:prstGeom prst="rect">
            <a:avLst/>
          </a:prstGeom>
        </p:spPr>
      </p:pic>
      <p:pic>
        <p:nvPicPr>
          <p:cNvPr id="16" name="Picture 15"/>
          <p:cNvPicPr>
            <a:picLocks noChangeAspect="1"/>
          </p:cNvPicPr>
          <p:nvPr/>
        </p:nvPicPr>
        <p:blipFill>
          <a:blip r:embed="rId6"/>
          <a:stretch>
            <a:fillRect/>
          </a:stretch>
        </p:blipFill>
        <p:spPr>
          <a:xfrm>
            <a:off x="2590800" y="4625075"/>
            <a:ext cx="2798582" cy="1903936"/>
          </a:xfrm>
          <a:prstGeom prst="rect">
            <a:avLst/>
          </a:prstGeom>
        </p:spPr>
      </p:pic>
    </p:spTree>
    <p:extLst>
      <p:ext uri="{BB962C8B-B14F-4D97-AF65-F5344CB8AC3E}">
        <p14:creationId xmlns:p14="http://schemas.microsoft.com/office/powerpoint/2010/main" val="1722472428"/>
      </p:ext>
    </p:extLst>
  </p:cSld>
  <p:clrMapOvr>
    <a:masterClrMapping/>
  </p:clrMapOvr>
  <mc:AlternateContent xmlns:mc="http://schemas.openxmlformats.org/markup-compatibility/2006" xmlns:p14="http://schemas.microsoft.com/office/powerpoint/2010/main">
    <mc:Choice Requires="p14">
      <p:transition spd="slow" p14:dur="2000" advTm="20067"/>
    </mc:Choice>
    <mc:Fallback xmlns="">
      <p:transition spd="slow" advTm="20067"/>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381000"/>
            <a:ext cx="9692640" cy="1325562"/>
          </a:xfrm>
        </p:spPr>
        <p:txBody>
          <a:bodyPr>
            <a:normAutofit fontScale="90000"/>
          </a:bodyPr>
          <a:lstStyle/>
          <a:p>
            <a:pPr algn="r"/>
            <a:r>
              <a:rPr lang="fa-IR" sz="3600" b="1" dirty="0">
                <a:latin typeface="Calibri" panose="020F0502020204030204" pitchFamily="34" charset="0"/>
                <a:ea typeface="Calibri" panose="020F0502020204030204" pitchFamily="34" charset="0"/>
                <a:cs typeface="B Nazanin" panose="00000400000000000000" pitchFamily="2" charset="-78"/>
              </a:rPr>
              <a:t>معاینه</a:t>
            </a:r>
            <a:r>
              <a:rPr lang="ar-SA" sz="3600" b="1" dirty="0">
                <a:latin typeface="Calibri" panose="020F0502020204030204" pitchFamily="34" charset="0"/>
                <a:ea typeface="Calibri" panose="020F0502020204030204" pitchFamily="34" charset="0"/>
                <a:cs typeface="B Nazanin" panose="00000400000000000000" pitchFamily="2" charset="-78"/>
              </a:rPr>
              <a:t> دندان‌های </a:t>
            </a:r>
            <a:r>
              <a:rPr lang="fa-IR" sz="3600" b="1" dirty="0">
                <a:latin typeface="Calibri" panose="020F0502020204030204" pitchFamily="34" charset="0"/>
                <a:ea typeface="Calibri" panose="020F0502020204030204" pitchFamily="34" charset="0"/>
                <a:cs typeface="B Nazanin" panose="00000400000000000000" pitchFamily="2" charset="-78"/>
              </a:rPr>
              <a:t>شیری و دندان شش کودک پایه تحصیلی اول </a:t>
            </a:r>
            <a:br>
              <a:rPr lang="en-US" b="1" dirty="0">
                <a:cs typeface="B Nazanin" panose="00000400000000000000" pitchFamily="2" charset="-78"/>
              </a:rPr>
            </a:br>
            <a:endParaRPr lang="en-US" dirty="0"/>
          </a:p>
        </p:txBody>
      </p:sp>
      <p:sp>
        <p:nvSpPr>
          <p:cNvPr id="3" name="Content Placeholder 2"/>
          <p:cNvSpPr>
            <a:spLocks noGrp="1"/>
          </p:cNvSpPr>
          <p:nvPr>
            <p:ph idx="1"/>
          </p:nvPr>
        </p:nvSpPr>
        <p:spPr>
          <a:xfrm>
            <a:off x="238445" y="1113154"/>
            <a:ext cx="10805160" cy="5059045"/>
          </a:xfrm>
        </p:spPr>
        <p:txBody>
          <a:bodyPr>
            <a:normAutofit/>
          </a:bodyPr>
          <a:lstStyle/>
          <a:p>
            <a:pPr marL="0" indent="0" algn="r" rtl="1">
              <a:buNone/>
            </a:pPr>
            <a:endParaRPr lang="fa-IR" sz="2400" dirty="0">
              <a:cs typeface="B Nazanin" panose="00000400000000000000" pitchFamily="2" charset="-78"/>
            </a:endParaRPr>
          </a:p>
          <a:p>
            <a:pPr algn="r" rtl="1"/>
            <a:r>
              <a:rPr lang="fa-IR" sz="2400" b="1" dirty="0">
                <a:solidFill>
                  <a:srgbClr val="C00000"/>
                </a:solidFill>
                <a:cs typeface="B Nazanin" panose="00000400000000000000" pitchFamily="2" charset="-78"/>
              </a:rPr>
              <a:t>همه دندان‌‌های </a:t>
            </a:r>
            <a:r>
              <a:rPr lang="fa-IR" sz="2800" b="1" u="sng" dirty="0">
                <a:solidFill>
                  <a:srgbClr val="C00000"/>
                </a:solidFill>
                <a:cs typeface="B Nazanin" panose="00000400000000000000" pitchFamily="2" charset="-78"/>
              </a:rPr>
              <a:t>شیری</a:t>
            </a:r>
            <a:r>
              <a:rPr lang="fa-IR" sz="2400" b="1" dirty="0">
                <a:solidFill>
                  <a:srgbClr val="C00000"/>
                </a:solidFill>
                <a:cs typeface="B Nazanin" panose="00000400000000000000" pitchFamily="2" charset="-78"/>
              </a:rPr>
              <a:t> </a:t>
            </a:r>
            <a:r>
              <a:rPr lang="fa-IR" sz="2400" b="1" dirty="0">
                <a:cs typeface="B Nazanin" panose="00000400000000000000" pitchFamily="2" charset="-78"/>
              </a:rPr>
              <a:t>در هر دو فک و هر دو سمت </a:t>
            </a:r>
            <a:endParaRPr lang="en-US" sz="2400" b="1" dirty="0">
              <a:cs typeface="B Nazanin" panose="00000400000000000000" pitchFamily="2" charset="-78"/>
            </a:endParaRPr>
          </a:p>
          <a:p>
            <a:pPr algn="r" rtl="1"/>
            <a:r>
              <a:rPr lang="fa-IR" sz="2400" b="1" dirty="0">
                <a:cs typeface="B Nazanin" panose="00000400000000000000" pitchFamily="2" charset="-78"/>
              </a:rPr>
              <a:t>در تعیین شاخص </a:t>
            </a:r>
            <a:r>
              <a:rPr lang="en-US" sz="2400" b="1" dirty="0" err="1">
                <a:solidFill>
                  <a:srgbClr val="FF0000"/>
                </a:solidFill>
                <a:cs typeface="B Nazanin" panose="00000400000000000000" pitchFamily="2" charset="-78"/>
              </a:rPr>
              <a:t>dmft</a:t>
            </a:r>
            <a:r>
              <a:rPr lang="en-US" sz="2400" b="1" dirty="0">
                <a:cs typeface="B Nazanin" panose="00000400000000000000" pitchFamily="2" charset="-78"/>
              </a:rPr>
              <a:t> </a:t>
            </a:r>
            <a:r>
              <a:rPr lang="fa-IR" sz="2400" b="1" dirty="0">
                <a:cs typeface="B Nazanin" panose="00000400000000000000" pitchFamily="2" charset="-78"/>
              </a:rPr>
              <a:t> در نظر گرفته میشوند.</a:t>
            </a:r>
          </a:p>
          <a:p>
            <a:pPr algn="r" rtl="1"/>
            <a:r>
              <a:rPr lang="en-US" sz="2400" b="1" dirty="0">
                <a:solidFill>
                  <a:srgbClr val="FF0000"/>
                </a:solidFill>
                <a:cs typeface="B Nazanin" panose="00000400000000000000" pitchFamily="2" charset="-78"/>
              </a:rPr>
              <a:t>A</a:t>
            </a:r>
            <a:r>
              <a:rPr lang="fa-IR" sz="2400" b="1" dirty="0">
                <a:cs typeface="B Nazanin" panose="00000400000000000000" pitchFamily="2" charset="-78"/>
              </a:rPr>
              <a:t> دندان پیشین مرکزی</a:t>
            </a:r>
            <a:endParaRPr lang="en-US" sz="2400" b="1" dirty="0">
              <a:cs typeface="B Nazanin" panose="00000400000000000000" pitchFamily="2" charset="-78"/>
            </a:endParaRPr>
          </a:p>
          <a:p>
            <a:pPr algn="r" rtl="1"/>
            <a:r>
              <a:rPr lang="en-US" sz="2400" b="1" dirty="0">
                <a:solidFill>
                  <a:srgbClr val="FF0000"/>
                </a:solidFill>
                <a:cs typeface="B Nazanin" panose="00000400000000000000" pitchFamily="2" charset="-78"/>
              </a:rPr>
              <a:t>B</a:t>
            </a:r>
            <a:r>
              <a:rPr lang="fa-IR" sz="2400" b="1" dirty="0">
                <a:cs typeface="B Nazanin" panose="00000400000000000000" pitchFamily="2" charset="-78"/>
              </a:rPr>
              <a:t> دندان پیشین کناری</a:t>
            </a:r>
            <a:endParaRPr lang="en-US" sz="2400" b="1" dirty="0">
              <a:cs typeface="B Nazanin" panose="00000400000000000000" pitchFamily="2" charset="-78"/>
            </a:endParaRPr>
          </a:p>
          <a:p>
            <a:pPr algn="r" rtl="1"/>
            <a:r>
              <a:rPr lang="en-US" sz="2400" b="1" dirty="0">
                <a:solidFill>
                  <a:srgbClr val="FF0000"/>
                </a:solidFill>
                <a:cs typeface="B Nazanin" panose="00000400000000000000" pitchFamily="2" charset="-78"/>
              </a:rPr>
              <a:t>C</a:t>
            </a:r>
            <a:r>
              <a:rPr lang="fa-IR" sz="2400" b="1" dirty="0">
                <a:cs typeface="B Nazanin" panose="00000400000000000000" pitchFamily="2" charset="-78"/>
              </a:rPr>
              <a:t> دندان نیش شیری</a:t>
            </a:r>
            <a:endParaRPr lang="en-US" sz="2400" b="1" dirty="0">
              <a:cs typeface="B Nazanin" panose="00000400000000000000" pitchFamily="2" charset="-78"/>
            </a:endParaRPr>
          </a:p>
          <a:p>
            <a:pPr algn="r" rtl="1"/>
            <a:r>
              <a:rPr lang="en-US" sz="2400" b="1" dirty="0">
                <a:solidFill>
                  <a:srgbClr val="FF0000"/>
                </a:solidFill>
                <a:cs typeface="B Nazanin" panose="00000400000000000000" pitchFamily="2" charset="-78"/>
              </a:rPr>
              <a:t>D</a:t>
            </a:r>
            <a:r>
              <a:rPr lang="fa-IR" sz="2400" b="1" dirty="0">
                <a:solidFill>
                  <a:srgbClr val="FF0000"/>
                </a:solidFill>
                <a:cs typeface="B Nazanin" panose="00000400000000000000" pitchFamily="2" charset="-78"/>
              </a:rPr>
              <a:t> </a:t>
            </a:r>
            <a:r>
              <a:rPr lang="fa-IR" sz="2400" b="1" dirty="0">
                <a:cs typeface="B Nazanin" panose="00000400000000000000" pitchFamily="2" charset="-78"/>
              </a:rPr>
              <a:t>دندان آسیای اول شیری</a:t>
            </a:r>
            <a:endParaRPr lang="en-US" sz="2400" b="1" dirty="0">
              <a:cs typeface="B Nazanin" panose="00000400000000000000" pitchFamily="2" charset="-78"/>
            </a:endParaRPr>
          </a:p>
          <a:p>
            <a:pPr algn="r" rtl="1"/>
            <a:r>
              <a:rPr lang="en-US" sz="2400" b="1" dirty="0">
                <a:solidFill>
                  <a:srgbClr val="FF0000"/>
                </a:solidFill>
                <a:cs typeface="B Nazanin" panose="00000400000000000000" pitchFamily="2" charset="-78"/>
              </a:rPr>
              <a:t>E</a:t>
            </a:r>
            <a:r>
              <a:rPr lang="fa-IR" sz="2400" b="1" dirty="0">
                <a:cs typeface="B Nazanin" panose="00000400000000000000" pitchFamily="2" charset="-78"/>
              </a:rPr>
              <a:t> دندان آسیای دوم شیری</a:t>
            </a:r>
          </a:p>
          <a:p>
            <a:pPr algn="r" rtl="1"/>
            <a:r>
              <a:rPr lang="fa-IR" sz="2400" b="1" dirty="0">
                <a:cs typeface="B Nazanin" panose="00000400000000000000" pitchFamily="2" charset="-78"/>
              </a:rPr>
              <a:t>دندان 6</a:t>
            </a:r>
            <a:endParaRPr lang="en-US" dirty="0"/>
          </a:p>
        </p:txBody>
      </p:sp>
      <p:sp>
        <p:nvSpPr>
          <p:cNvPr id="5" name="Slide Number Placeholder 4"/>
          <p:cNvSpPr>
            <a:spLocks noGrp="1"/>
          </p:cNvSpPr>
          <p:nvPr>
            <p:ph type="sldNum" sz="quarter" idx="12"/>
          </p:nvPr>
        </p:nvSpPr>
        <p:spPr/>
        <p:txBody>
          <a:bodyPr>
            <a:normAutofit/>
          </a:bodyPr>
          <a:lstStyle/>
          <a:p>
            <a:fld id="{2C9A6EC4-CBD9-498F-8F15-635929839343}" type="slidenum">
              <a:rPr lang="en-US" smtClean="0">
                <a:solidFill>
                  <a:srgbClr val="46464A">
                    <a:lumMod val="60000"/>
                    <a:lumOff val="40000"/>
                  </a:srgbClr>
                </a:solidFill>
                <a:latin typeface="Times New Roman" panose="02020603050405020304" pitchFamily="18" charset="0"/>
                <a:cs typeface="Times New Roman" panose="02020603050405020304" pitchFamily="18" charset="0"/>
              </a:rPr>
              <a:pPr/>
              <a:t>20</a:t>
            </a:fld>
            <a:endParaRPr lang="en-US" dirty="0">
              <a:solidFill>
                <a:srgbClr val="46464A">
                  <a:lumMod val="60000"/>
                  <a:lumOff val="40000"/>
                </a:srgbClr>
              </a:solidFill>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685800" y="2175449"/>
            <a:ext cx="3285714" cy="4590476"/>
          </a:xfrm>
          <a:prstGeom prst="rect">
            <a:avLst/>
          </a:prstGeom>
        </p:spPr>
      </p:pic>
      <p:sp>
        <p:nvSpPr>
          <p:cNvPr id="7" name="Flowchart: Connector 6"/>
          <p:cNvSpPr/>
          <p:nvPr/>
        </p:nvSpPr>
        <p:spPr>
          <a:xfrm>
            <a:off x="1371600" y="3810000"/>
            <a:ext cx="152400" cy="1524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8" name="Flowchart: Connector 7"/>
          <p:cNvSpPr/>
          <p:nvPr/>
        </p:nvSpPr>
        <p:spPr>
          <a:xfrm>
            <a:off x="1524000" y="3264913"/>
            <a:ext cx="152400" cy="1524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pic>
        <p:nvPicPr>
          <p:cNvPr id="9" name="Picture 8"/>
          <p:cNvPicPr>
            <a:picLocks noChangeAspect="1"/>
          </p:cNvPicPr>
          <p:nvPr/>
        </p:nvPicPr>
        <p:blipFill>
          <a:blip r:embed="rId3"/>
          <a:stretch>
            <a:fillRect/>
          </a:stretch>
        </p:blipFill>
        <p:spPr>
          <a:xfrm>
            <a:off x="1631715" y="2837096"/>
            <a:ext cx="164606" cy="164606"/>
          </a:xfrm>
          <a:prstGeom prst="rect">
            <a:avLst/>
          </a:prstGeom>
        </p:spPr>
      </p:pic>
      <p:pic>
        <p:nvPicPr>
          <p:cNvPr id="10" name="Picture 9"/>
          <p:cNvPicPr>
            <a:picLocks noChangeAspect="1"/>
          </p:cNvPicPr>
          <p:nvPr/>
        </p:nvPicPr>
        <p:blipFill>
          <a:blip r:embed="rId3"/>
          <a:stretch>
            <a:fillRect/>
          </a:stretch>
        </p:blipFill>
        <p:spPr>
          <a:xfrm>
            <a:off x="1796321" y="2596726"/>
            <a:ext cx="164606" cy="164606"/>
          </a:xfrm>
          <a:prstGeom prst="rect">
            <a:avLst/>
          </a:prstGeom>
        </p:spPr>
      </p:pic>
      <p:pic>
        <p:nvPicPr>
          <p:cNvPr id="11" name="Picture 10"/>
          <p:cNvPicPr>
            <a:picLocks noChangeAspect="1"/>
          </p:cNvPicPr>
          <p:nvPr/>
        </p:nvPicPr>
        <p:blipFill>
          <a:blip r:embed="rId3"/>
          <a:stretch>
            <a:fillRect/>
          </a:stretch>
        </p:blipFill>
        <p:spPr>
          <a:xfrm>
            <a:off x="2027039" y="2415723"/>
            <a:ext cx="164606" cy="164606"/>
          </a:xfrm>
          <a:prstGeom prst="rect">
            <a:avLst/>
          </a:prstGeom>
        </p:spPr>
      </p:pic>
      <p:pic>
        <p:nvPicPr>
          <p:cNvPr id="12" name="Picture 11"/>
          <p:cNvPicPr>
            <a:picLocks noChangeAspect="1"/>
          </p:cNvPicPr>
          <p:nvPr/>
        </p:nvPicPr>
        <p:blipFill>
          <a:blip r:embed="rId3"/>
          <a:stretch>
            <a:fillRect/>
          </a:stretch>
        </p:blipFill>
        <p:spPr>
          <a:xfrm>
            <a:off x="2433360" y="2464573"/>
            <a:ext cx="164606" cy="164606"/>
          </a:xfrm>
          <a:prstGeom prst="rect">
            <a:avLst/>
          </a:prstGeom>
        </p:spPr>
      </p:pic>
      <p:pic>
        <p:nvPicPr>
          <p:cNvPr id="13" name="Picture 12"/>
          <p:cNvPicPr>
            <a:picLocks noChangeAspect="1"/>
          </p:cNvPicPr>
          <p:nvPr/>
        </p:nvPicPr>
        <p:blipFill>
          <a:blip r:embed="rId3"/>
          <a:stretch>
            <a:fillRect/>
          </a:stretch>
        </p:blipFill>
        <p:spPr>
          <a:xfrm>
            <a:off x="2768558" y="2572612"/>
            <a:ext cx="164606" cy="164606"/>
          </a:xfrm>
          <a:prstGeom prst="rect">
            <a:avLst/>
          </a:prstGeom>
        </p:spPr>
      </p:pic>
      <p:pic>
        <p:nvPicPr>
          <p:cNvPr id="14" name="Picture 13"/>
          <p:cNvPicPr>
            <a:picLocks noChangeAspect="1"/>
          </p:cNvPicPr>
          <p:nvPr/>
        </p:nvPicPr>
        <p:blipFill>
          <a:blip r:embed="rId3"/>
          <a:stretch>
            <a:fillRect/>
          </a:stretch>
        </p:blipFill>
        <p:spPr>
          <a:xfrm>
            <a:off x="3033806" y="2837096"/>
            <a:ext cx="164606" cy="164606"/>
          </a:xfrm>
          <a:prstGeom prst="rect">
            <a:avLst/>
          </a:prstGeom>
        </p:spPr>
      </p:pic>
      <p:pic>
        <p:nvPicPr>
          <p:cNvPr id="15" name="Picture 14"/>
          <p:cNvPicPr>
            <a:picLocks noChangeAspect="1"/>
          </p:cNvPicPr>
          <p:nvPr/>
        </p:nvPicPr>
        <p:blipFill>
          <a:blip r:embed="rId3"/>
          <a:stretch>
            <a:fillRect/>
          </a:stretch>
        </p:blipFill>
        <p:spPr>
          <a:xfrm>
            <a:off x="3116109" y="3305983"/>
            <a:ext cx="164606" cy="164606"/>
          </a:xfrm>
          <a:prstGeom prst="rect">
            <a:avLst/>
          </a:prstGeom>
        </p:spPr>
      </p:pic>
      <p:pic>
        <p:nvPicPr>
          <p:cNvPr id="16" name="Picture 15"/>
          <p:cNvPicPr>
            <a:picLocks noChangeAspect="1"/>
          </p:cNvPicPr>
          <p:nvPr/>
        </p:nvPicPr>
        <p:blipFill>
          <a:blip r:embed="rId3"/>
          <a:stretch>
            <a:fillRect/>
          </a:stretch>
        </p:blipFill>
        <p:spPr>
          <a:xfrm>
            <a:off x="3280715" y="3803897"/>
            <a:ext cx="164606" cy="164606"/>
          </a:xfrm>
          <a:prstGeom prst="rect">
            <a:avLst/>
          </a:prstGeom>
        </p:spPr>
      </p:pic>
      <p:pic>
        <p:nvPicPr>
          <p:cNvPr id="17" name="Picture 16"/>
          <p:cNvPicPr>
            <a:picLocks noChangeAspect="1"/>
          </p:cNvPicPr>
          <p:nvPr/>
        </p:nvPicPr>
        <p:blipFill>
          <a:blip r:embed="rId3"/>
          <a:stretch>
            <a:fillRect/>
          </a:stretch>
        </p:blipFill>
        <p:spPr>
          <a:xfrm>
            <a:off x="3450413" y="5514648"/>
            <a:ext cx="164606" cy="164606"/>
          </a:xfrm>
          <a:prstGeom prst="rect">
            <a:avLst/>
          </a:prstGeom>
        </p:spPr>
      </p:pic>
      <p:pic>
        <p:nvPicPr>
          <p:cNvPr id="18" name="Picture 17"/>
          <p:cNvPicPr>
            <a:picLocks noChangeAspect="1"/>
          </p:cNvPicPr>
          <p:nvPr/>
        </p:nvPicPr>
        <p:blipFill>
          <a:blip r:embed="rId3"/>
          <a:stretch>
            <a:fillRect/>
          </a:stretch>
        </p:blipFill>
        <p:spPr>
          <a:xfrm>
            <a:off x="3198412" y="6007593"/>
            <a:ext cx="164606" cy="164606"/>
          </a:xfrm>
          <a:prstGeom prst="rect">
            <a:avLst/>
          </a:prstGeom>
        </p:spPr>
      </p:pic>
      <p:pic>
        <p:nvPicPr>
          <p:cNvPr id="19" name="Picture 18"/>
          <p:cNvPicPr>
            <a:picLocks noChangeAspect="1"/>
          </p:cNvPicPr>
          <p:nvPr/>
        </p:nvPicPr>
        <p:blipFill>
          <a:blip r:embed="rId3"/>
          <a:stretch>
            <a:fillRect/>
          </a:stretch>
        </p:blipFill>
        <p:spPr>
          <a:xfrm>
            <a:off x="2933164" y="6386759"/>
            <a:ext cx="164606" cy="164606"/>
          </a:xfrm>
          <a:prstGeom prst="rect">
            <a:avLst/>
          </a:prstGeom>
        </p:spPr>
      </p:pic>
      <p:pic>
        <p:nvPicPr>
          <p:cNvPr id="20" name="Picture 19"/>
          <p:cNvPicPr>
            <a:picLocks noChangeAspect="1"/>
          </p:cNvPicPr>
          <p:nvPr/>
        </p:nvPicPr>
        <p:blipFill>
          <a:blip r:embed="rId3"/>
          <a:stretch>
            <a:fillRect/>
          </a:stretch>
        </p:blipFill>
        <p:spPr>
          <a:xfrm>
            <a:off x="2597966" y="6604100"/>
            <a:ext cx="164606" cy="164606"/>
          </a:xfrm>
          <a:prstGeom prst="rect">
            <a:avLst/>
          </a:prstGeom>
        </p:spPr>
      </p:pic>
      <p:pic>
        <p:nvPicPr>
          <p:cNvPr id="21" name="Picture 20"/>
          <p:cNvPicPr>
            <a:picLocks noChangeAspect="1"/>
          </p:cNvPicPr>
          <p:nvPr/>
        </p:nvPicPr>
        <p:blipFill>
          <a:blip r:embed="rId3"/>
          <a:stretch>
            <a:fillRect/>
          </a:stretch>
        </p:blipFill>
        <p:spPr>
          <a:xfrm>
            <a:off x="2164051" y="6683622"/>
            <a:ext cx="164606" cy="164606"/>
          </a:xfrm>
          <a:prstGeom prst="rect">
            <a:avLst/>
          </a:prstGeom>
        </p:spPr>
      </p:pic>
      <p:pic>
        <p:nvPicPr>
          <p:cNvPr id="22" name="Picture 21"/>
          <p:cNvPicPr>
            <a:picLocks noChangeAspect="1"/>
          </p:cNvPicPr>
          <p:nvPr/>
        </p:nvPicPr>
        <p:blipFill>
          <a:blip r:embed="rId3"/>
          <a:stretch>
            <a:fillRect/>
          </a:stretch>
        </p:blipFill>
        <p:spPr>
          <a:xfrm>
            <a:off x="1456011" y="6519016"/>
            <a:ext cx="164606" cy="164606"/>
          </a:xfrm>
          <a:prstGeom prst="rect">
            <a:avLst/>
          </a:prstGeom>
        </p:spPr>
      </p:pic>
      <p:pic>
        <p:nvPicPr>
          <p:cNvPr id="23" name="Picture 22"/>
          <p:cNvPicPr>
            <a:picLocks noChangeAspect="1"/>
          </p:cNvPicPr>
          <p:nvPr/>
        </p:nvPicPr>
        <p:blipFill>
          <a:blip r:embed="rId3"/>
          <a:stretch>
            <a:fillRect/>
          </a:stretch>
        </p:blipFill>
        <p:spPr>
          <a:xfrm>
            <a:off x="1143000" y="6318738"/>
            <a:ext cx="164606" cy="164606"/>
          </a:xfrm>
          <a:prstGeom prst="rect">
            <a:avLst/>
          </a:prstGeom>
        </p:spPr>
      </p:pic>
      <p:pic>
        <p:nvPicPr>
          <p:cNvPr id="24" name="Picture 23"/>
          <p:cNvPicPr>
            <a:picLocks noChangeAspect="1"/>
          </p:cNvPicPr>
          <p:nvPr/>
        </p:nvPicPr>
        <p:blipFill>
          <a:blip r:embed="rId3"/>
          <a:stretch>
            <a:fillRect/>
          </a:stretch>
        </p:blipFill>
        <p:spPr>
          <a:xfrm>
            <a:off x="978394" y="5925290"/>
            <a:ext cx="164606" cy="164606"/>
          </a:xfrm>
          <a:prstGeom prst="rect">
            <a:avLst/>
          </a:prstGeom>
        </p:spPr>
      </p:pic>
      <p:pic>
        <p:nvPicPr>
          <p:cNvPr id="25" name="Picture 24"/>
          <p:cNvPicPr>
            <a:picLocks noChangeAspect="1"/>
          </p:cNvPicPr>
          <p:nvPr/>
        </p:nvPicPr>
        <p:blipFill>
          <a:blip r:embed="rId3"/>
          <a:stretch>
            <a:fillRect/>
          </a:stretch>
        </p:blipFill>
        <p:spPr>
          <a:xfrm>
            <a:off x="685800" y="5375436"/>
            <a:ext cx="164606" cy="164606"/>
          </a:xfrm>
          <a:prstGeom prst="rect">
            <a:avLst/>
          </a:prstGeom>
        </p:spPr>
      </p:pic>
      <p:pic>
        <p:nvPicPr>
          <p:cNvPr id="26" name="Picture 25"/>
          <p:cNvPicPr>
            <a:picLocks noChangeAspect="1"/>
          </p:cNvPicPr>
          <p:nvPr/>
        </p:nvPicPr>
        <p:blipFill>
          <a:blip r:embed="rId4"/>
          <a:stretch>
            <a:fillRect/>
          </a:stretch>
        </p:blipFill>
        <p:spPr>
          <a:xfrm>
            <a:off x="4288613" y="2952529"/>
            <a:ext cx="2778761" cy="3785630"/>
          </a:xfrm>
          <a:prstGeom prst="rect">
            <a:avLst/>
          </a:prstGeom>
        </p:spPr>
      </p:pic>
    </p:spTree>
    <p:extLst>
      <p:ext uri="{BB962C8B-B14F-4D97-AF65-F5344CB8AC3E}">
        <p14:creationId xmlns:p14="http://schemas.microsoft.com/office/powerpoint/2010/main" val="3742868667"/>
      </p:ext>
    </p:extLst>
  </p:cSld>
  <p:clrMapOvr>
    <a:masterClrMapping/>
  </p:clrMapOvr>
  <mc:AlternateContent xmlns:mc="http://schemas.openxmlformats.org/markup-compatibility/2006" xmlns:p14="http://schemas.microsoft.com/office/powerpoint/2010/main">
    <mc:Choice Requires="p14">
      <p:transition spd="slow" p14:dur="2000" advTm="52905"/>
    </mc:Choice>
    <mc:Fallback xmlns="">
      <p:transition spd="slow" advTm="52905"/>
    </mc:Fallback>
  </mc:AlternateContent>
  <p:extLst>
    <p:ext uri="{3A86A75C-4F4B-4683-9AE1-C65F6400EC91}">
      <p14:laserTraceLst xmlns:p14="http://schemas.microsoft.com/office/powerpoint/2010/main">
        <p14:tracePtLst>
          <p14:tracePt t="12345" x="5330825" y="114300"/>
          <p14:tracePt t="12352" x="5405438" y="203200"/>
          <p14:tracePt t="12359" x="5470525" y="277813"/>
          <p14:tracePt t="12365" x="5530850" y="338138"/>
          <p14:tracePt t="12372" x="5584825" y="396875"/>
          <p14:tracePt t="12379" x="5634038" y="481013"/>
          <p14:tracePt t="12386" x="5678488" y="565150"/>
          <p14:tracePt t="12394" x="5708650" y="674688"/>
          <p14:tracePt t="12400" x="5743575" y="758825"/>
          <p14:tracePt t="12406" x="5762625" y="842963"/>
          <p14:tracePt t="12415" x="5773738" y="947738"/>
          <p14:tracePt t="12420" x="5783263" y="1041400"/>
          <p14:tracePt t="12429" x="5783263" y="1136650"/>
          <p14:tracePt t="12434" x="5778500" y="1190625"/>
          <p14:tracePt t="12441" x="5778500" y="1206500"/>
          <p14:tracePt t="12447" x="5778500" y="1211263"/>
          <p14:tracePt t="12454" x="5778500" y="1216025"/>
          <p14:tracePt t="12743" x="5808663" y="1304925"/>
          <p14:tracePt t="12749" x="5853113" y="1404938"/>
          <p14:tracePt t="12756" x="5922963" y="1547813"/>
          <p14:tracePt t="12763" x="6021388" y="1820863"/>
          <p14:tracePt t="12770" x="6056313" y="1979613"/>
          <p14:tracePt t="12778" x="6091238" y="2079625"/>
          <p14:tracePt t="12783" x="6135688" y="2233613"/>
          <p14:tracePt t="12790" x="6196013" y="2451100"/>
          <p14:tracePt t="12798" x="6215063" y="2555875"/>
          <p14:tracePt t="12803" x="6224588" y="2665413"/>
          <p14:tracePt t="12812" x="6259513" y="2798763"/>
          <p14:tracePt t="12818" x="6269038" y="2962275"/>
          <p14:tracePt t="12824" x="6280150" y="3057525"/>
          <p14:tracePt t="12832" x="6294438" y="3136900"/>
          <p14:tracePt t="12838" x="6303963" y="3230563"/>
          <p14:tracePt t="12845" x="6303963" y="3349625"/>
          <p14:tracePt t="12852" x="6303963" y="3454400"/>
          <p14:tracePt t="12858" x="6303963" y="3533775"/>
          <p14:tracePt t="12865" x="6303963" y="3562350"/>
          <p14:tracePt t="12872" x="6303963" y="3578225"/>
          <p14:tracePt t="12880" x="6303963" y="3582988"/>
          <p14:tracePt t="12886" x="6303963" y="3587750"/>
          <p14:tracePt t="13187" x="6294438" y="3613150"/>
          <p14:tracePt t="13193" x="6259513" y="3652838"/>
          <p14:tracePt t="13200" x="6240463" y="3681413"/>
          <p14:tracePt t="13207" x="6219825" y="3706813"/>
          <p14:tracePt t="13215" x="6205538" y="3727450"/>
          <p14:tracePt t="13221" x="6189663" y="3741738"/>
          <p14:tracePt t="13228" x="6175375" y="3756025"/>
          <p14:tracePt t="13236" x="6149975" y="3771900"/>
          <p14:tracePt t="13241" x="6140450" y="3786188"/>
          <p14:tracePt t="13248" x="6116638" y="3790950"/>
          <p14:tracePt t="13255" x="6105525" y="3800475"/>
          <p14:tracePt t="13263" x="6081713" y="3806825"/>
          <p14:tracePt t="13269" x="6065838" y="3816350"/>
          <p14:tracePt t="13276" x="6056313" y="3816350"/>
          <p14:tracePt t="13283" x="6030913" y="3821113"/>
          <p14:tracePt t="13289" x="6011863" y="3830638"/>
          <p14:tracePt t="13297" x="5995988" y="3830638"/>
          <p14:tracePt t="13303" x="5976938" y="3835400"/>
          <p14:tracePt t="13310" x="5956300" y="3835400"/>
          <p14:tracePt t="13317" x="5937250" y="3835400"/>
          <p14:tracePt t="13323" x="5911850" y="3835400"/>
          <p14:tracePt t="13331" x="5883275" y="3835400"/>
          <p14:tracePt t="13337" x="5853113" y="3830638"/>
          <p14:tracePt t="13345" x="5822950" y="3830638"/>
          <p14:tracePt t="13352" x="5792788" y="3825875"/>
          <p14:tracePt t="13358" x="5762625" y="3816350"/>
          <p14:tracePt t="13364" x="5734050" y="3811588"/>
          <p14:tracePt t="13372" x="5703888" y="3800475"/>
          <p14:tracePt t="13380" x="5668963" y="3786188"/>
          <p14:tracePt t="13385" x="5649913" y="3781425"/>
          <p14:tracePt t="13392" x="5624513" y="3771900"/>
          <p14:tracePt t="13401" x="5610225" y="3756025"/>
          <p14:tracePt t="13406" x="5580063" y="3721100"/>
          <p14:tracePt t="13414" x="5564188" y="3711575"/>
          <p14:tracePt t="13419" x="5545138" y="3676650"/>
          <p14:tracePt t="13426" x="5535613" y="3657600"/>
          <p14:tracePt t="13433" x="5519738" y="3632200"/>
          <p14:tracePt t="13441" x="5500688" y="3602038"/>
          <p14:tracePt t="13447" x="5484813" y="3587750"/>
          <p14:tracePt t="13453" x="5480050" y="3573463"/>
          <p14:tracePt t="13460" x="5475288" y="3552825"/>
          <p14:tracePt t="13467" x="5461000" y="3538538"/>
          <p14:tracePt t="13474" x="5449888" y="3522663"/>
          <p14:tracePt t="13482" x="5445125" y="3513138"/>
          <p14:tracePt t="13488" x="5430838" y="3498850"/>
          <p14:tracePt t="13497" x="5426075" y="3482975"/>
          <p14:tracePt t="13502" x="5416550" y="3463925"/>
          <p14:tracePt t="13508" x="5416550" y="3449638"/>
          <p14:tracePt t="13515" x="5416550" y="3438525"/>
          <p14:tracePt t="13522" x="5416550" y="3424238"/>
          <p14:tracePt t="13531" x="5416550" y="3408363"/>
          <p14:tracePt t="13536" x="5416550" y="3398838"/>
          <p14:tracePt t="13543" x="5416550" y="3384550"/>
          <p14:tracePt t="13549" x="5416550" y="3363913"/>
          <p14:tracePt t="13556" x="5416550" y="3349625"/>
          <p14:tracePt t="13563" x="5416550" y="3340100"/>
          <p14:tracePt t="13570" x="5421313" y="3314700"/>
          <p14:tracePt t="13578" x="5426075" y="3305175"/>
          <p14:tracePt t="13583" x="5426075" y="3289300"/>
          <p14:tracePt t="13590" x="5435600" y="3275013"/>
          <p14:tracePt t="13597" x="5440363" y="3270250"/>
          <p14:tracePt t="13604" x="5445125" y="3260725"/>
          <p14:tracePt t="13612" x="5461000" y="3249613"/>
          <p14:tracePt t="13618" x="5470525" y="3244850"/>
          <p14:tracePt t="13624" x="5495925" y="3230563"/>
          <p14:tracePt t="13631" x="5510213" y="3225800"/>
          <p14:tracePt t="13638" x="5540375" y="3216275"/>
          <p14:tracePt t="13645" x="5570538" y="3216275"/>
          <p14:tracePt t="13652" x="5610225" y="3216275"/>
          <p14:tracePt t="13659" x="5649913" y="3216275"/>
          <p14:tracePt t="13666" x="5689600" y="3216275"/>
          <p14:tracePt t="13673" x="5729288" y="3216275"/>
          <p14:tracePt t="13681" x="5762625" y="3230563"/>
          <p14:tracePt t="13686" x="5792788" y="3230563"/>
          <p14:tracePt t="13693" x="5822950" y="3244850"/>
          <p14:tracePt t="13700" x="5857875" y="3260725"/>
          <p14:tracePt t="13707" x="5883275" y="3275013"/>
          <p14:tracePt t="13713" x="5902325" y="3289300"/>
          <p14:tracePt t="13720" x="5927725" y="3305175"/>
          <p14:tracePt t="13727" x="5946775" y="3319463"/>
          <p14:tracePt t="13734" x="5972175" y="3344863"/>
          <p14:tracePt t="13742" x="5991225" y="3359150"/>
          <p14:tracePt t="13748" x="6007100" y="3368675"/>
          <p14:tracePt t="13754" x="6021388" y="3384550"/>
          <p14:tracePt t="13762" x="6035675" y="3398838"/>
          <p14:tracePt t="13768" x="6046788" y="3414713"/>
          <p14:tracePt t="13775" x="6061075" y="3419475"/>
          <p14:tracePt t="13783" x="6070600" y="3433763"/>
          <p14:tracePt t="13789" x="6075363" y="3438525"/>
          <p14:tracePt t="13797" x="6086475" y="3454400"/>
          <p14:tracePt t="13802" x="6096000" y="3463925"/>
          <p14:tracePt t="13809" x="6100763" y="3478213"/>
          <p14:tracePt t="13816" x="6116638" y="3494088"/>
          <p14:tracePt t="13823" x="6130925" y="3517900"/>
          <p14:tracePt t="13830" x="6135688" y="3538538"/>
          <p14:tracePt t="13837" x="6145213" y="3557588"/>
          <p14:tracePt t="13843" x="6149975" y="3582988"/>
          <p14:tracePt t="13850" x="6161088" y="3602038"/>
          <p14:tracePt t="13857" x="6161088" y="3622675"/>
          <p14:tracePt t="13864" x="6165850" y="3657600"/>
          <p14:tracePt t="13871" x="6175375" y="3676650"/>
          <p14:tracePt t="13880" x="6175375" y="3697288"/>
          <p14:tracePt t="13884" x="6175375" y="3727450"/>
          <p14:tracePt t="13891" x="6175375" y="3741738"/>
          <p14:tracePt t="13899" x="6175375" y="3760788"/>
          <p14:tracePt t="13905" x="6175375" y="3781425"/>
          <p14:tracePt t="13914" x="6175375" y="3795713"/>
          <p14:tracePt t="13919" x="6175375" y="3806825"/>
          <p14:tracePt t="13925" x="6175375" y="3821113"/>
          <p14:tracePt t="13932" x="6175375" y="3835400"/>
          <p14:tracePt t="13939" x="6175375" y="3846513"/>
          <p14:tracePt t="13947" x="6175375" y="3851275"/>
          <p14:tracePt t="13953" x="6175375" y="3865563"/>
          <p14:tracePt t="13960" x="6175375" y="3875088"/>
          <p14:tracePt t="13966" x="6175375" y="3890963"/>
          <p14:tracePt t="13973" x="6175375" y="3900488"/>
          <p14:tracePt t="13981" x="6175375" y="3914775"/>
          <p14:tracePt t="13987" x="6175375" y="3925888"/>
          <p14:tracePt t="13994" x="6175375" y="3940175"/>
          <p14:tracePt t="14001" x="6170613" y="3954463"/>
          <p14:tracePt t="14008" x="6165850" y="3959225"/>
          <p14:tracePt t="14014" x="6165850" y="3965575"/>
          <p14:tracePt t="14021" x="6161088" y="3975100"/>
          <p14:tracePt t="14029" x="6156325" y="3984625"/>
          <p14:tracePt t="14036" x="6156325" y="3989388"/>
          <p14:tracePt t="14042" x="6140450" y="3998913"/>
          <p14:tracePt t="14055" x="6135688" y="4005263"/>
          <p14:tracePt t="14066" x="6130925" y="4014788"/>
          <p14:tracePt t="14069" x="6126163" y="4019550"/>
          <p14:tracePt t="14076" x="6121400" y="4024313"/>
          <p14:tracePt t="14083" x="6105525" y="4024313"/>
          <p14:tracePt t="14090" x="6100763" y="4029075"/>
          <p14:tracePt t="14097" x="6096000" y="4033838"/>
          <p14:tracePt t="14103" x="6086475" y="4033838"/>
          <p14:tracePt t="14110" x="6070600" y="4044950"/>
          <p14:tracePt t="14117" x="6056313" y="4049713"/>
          <p14:tracePt t="14124" x="6046788" y="4049713"/>
          <p14:tracePt t="14131" x="6030913" y="4049713"/>
          <p14:tracePt t="14138" x="6011863" y="4049713"/>
          <p14:tracePt t="14144" x="5986463" y="4049713"/>
          <p14:tracePt t="14151" x="5976938" y="4049713"/>
          <p14:tracePt t="14158" x="5956300" y="4044950"/>
          <p14:tracePt t="14166" x="5932488" y="4038600"/>
          <p14:tracePt t="14172" x="5922963" y="4038600"/>
          <p14:tracePt t="14181" x="5897563" y="4024313"/>
          <p14:tracePt t="14185" x="5876925" y="4014788"/>
          <p14:tracePt t="14193" x="5862638" y="4010025"/>
          <p14:tracePt t="14200" x="5832475" y="3994150"/>
          <p14:tracePt t="14206" x="5818188" y="3979863"/>
          <p14:tracePt t="14214" x="5792788" y="3954463"/>
          <p14:tracePt t="14220" x="5768975" y="3935413"/>
          <p14:tracePt t="14226" x="5757863" y="3919538"/>
          <p14:tracePt t="14234" x="5743575" y="3905250"/>
          <p14:tracePt t="14240" x="5729288" y="3890963"/>
          <p14:tracePt t="14247" x="5713413" y="3870325"/>
          <p14:tracePt t="14254" x="5699125" y="3856038"/>
          <p14:tracePt t="14262" x="5683250" y="3840163"/>
          <p14:tracePt t="14268" x="5668963" y="3825875"/>
          <p14:tracePt t="14274" x="5659438" y="3811588"/>
          <p14:tracePt t="14282" x="5643563" y="3800475"/>
          <p14:tracePt t="14288" x="5634038" y="3786188"/>
          <p14:tracePt t="14295" x="5619750" y="3771900"/>
          <p14:tracePt t="14302" x="5614988" y="3751263"/>
          <p14:tracePt t="14309" x="5599113" y="3727450"/>
          <p14:tracePt t="14315" x="5594350" y="3711575"/>
          <p14:tracePt t="14322" x="5584825" y="3692525"/>
          <p14:tracePt t="14330" x="5580063" y="3671888"/>
          <p14:tracePt t="14336" x="5570538" y="3657600"/>
          <p14:tracePt t="14343" x="5564188" y="3641725"/>
          <p14:tracePt t="14351" x="5559425" y="3627438"/>
          <p14:tracePt t="14356" x="5549900" y="3617913"/>
          <p14:tracePt t="14364" x="5545138" y="3602038"/>
          <p14:tracePt t="14370" x="5545138" y="3587750"/>
          <p14:tracePt t="14377" x="5540375" y="3578225"/>
          <p14:tracePt t="14384" x="5530850" y="3573463"/>
          <p14:tracePt t="14391" x="5530850" y="3557588"/>
          <p14:tracePt t="14399" x="5524500" y="3543300"/>
          <p14:tracePt t="14404" x="5524500" y="3538538"/>
          <p14:tracePt t="14412" x="5524500" y="3529013"/>
          <p14:tracePt t="14418" x="5524500" y="3522663"/>
          <p14:tracePt t="14425" x="5524500" y="3517900"/>
          <p14:tracePt t="14433" x="5524500" y="3503613"/>
          <p14:tracePt t="14439" x="5524500" y="3494088"/>
          <p14:tracePt t="14446" x="5524500" y="3478213"/>
          <p14:tracePt t="14452" x="5524500" y="3463925"/>
          <p14:tracePt t="14459" x="5524500" y="3454400"/>
          <p14:tracePt t="14466" x="5524500" y="3438525"/>
          <p14:tracePt t="14473" x="5524500" y="3429000"/>
          <p14:tracePt t="14481" x="5535613" y="3414713"/>
          <p14:tracePt t="14487" x="5540375" y="3398838"/>
          <p14:tracePt t="14493" x="5540375" y="3389313"/>
          <p14:tracePt t="14500" x="5554663" y="3375025"/>
          <p14:tracePt t="14507" x="5554663" y="3359150"/>
          <p14:tracePt t="14514" x="5570538" y="3354388"/>
          <p14:tracePt t="14522" x="5575300" y="3340100"/>
          <p14:tracePt t="14528" x="5580063" y="3335338"/>
          <p14:tracePt t="14534" x="5594350" y="3328988"/>
          <p14:tracePt t="14541" x="5610225" y="3314700"/>
          <p14:tracePt t="14549" x="5619750" y="3305175"/>
          <p14:tracePt t="14555" x="5634038" y="3300413"/>
          <p14:tracePt t="14564" x="5659438" y="3284538"/>
          <p14:tracePt t="14569" x="5678488" y="3279775"/>
          <p14:tracePt t="14575" x="5694363" y="3270250"/>
          <p14:tracePt t="14582" x="5713413" y="3270250"/>
          <p14:tracePt t="14589" x="5734050" y="3270250"/>
          <p14:tracePt t="14598" x="5748338" y="3270250"/>
          <p14:tracePt t="14603" x="5768975" y="3270250"/>
          <p14:tracePt t="14610" x="5788025" y="3270250"/>
          <p14:tracePt t="14616" x="5803900" y="3270250"/>
          <p14:tracePt t="14623" x="5822950" y="3275013"/>
          <p14:tracePt t="14632" x="5848350" y="3279775"/>
          <p14:tracePt t="14637" x="5857875" y="3279775"/>
          <p14:tracePt t="14644" x="5872163" y="3289300"/>
          <p14:tracePt t="14651" x="5888038" y="3295650"/>
          <p14:tracePt t="14658" x="5897563" y="3300413"/>
          <p14:tracePt t="14664" x="5907088" y="3305175"/>
          <p14:tracePt t="14671" x="5916613" y="3319463"/>
          <p14:tracePt t="14678" x="5932488" y="3324225"/>
          <p14:tracePt t="14685" x="5946775" y="3335338"/>
          <p14:tracePt t="14692" x="5951538" y="3344863"/>
          <p14:tracePt t="14699" x="5967413" y="3354388"/>
          <p14:tracePt t="14705" x="5976938" y="3359150"/>
          <p14:tracePt t="14714" x="5986463" y="3375025"/>
          <p14:tracePt t="14719" x="5991225" y="3379788"/>
          <p14:tracePt t="14726" x="6002338" y="3394075"/>
          <p14:tracePt t="14733" x="6011863" y="3403600"/>
          <p14:tracePt t="14740" x="6016625" y="3419475"/>
          <p14:tracePt t="14748" x="6016625" y="3433763"/>
          <p14:tracePt t="14753" x="6030913" y="3443288"/>
          <p14:tracePt t="14761" x="6030913" y="3454400"/>
          <p14:tracePt t="14767" x="6046788" y="3459163"/>
          <p14:tracePt t="14774" x="6051550" y="3473450"/>
          <p14:tracePt t="14781" x="6056313" y="3482975"/>
          <p14:tracePt t="14788" x="6065838" y="3498850"/>
          <p14:tracePt t="14794" x="6070600" y="3513138"/>
          <p14:tracePt t="14801" x="6086475" y="3533775"/>
          <p14:tracePt t="14808" x="6091238" y="3557588"/>
          <p14:tracePt t="14815" x="6100763" y="3578225"/>
          <p14:tracePt t="14822" x="6116638" y="3592513"/>
          <p14:tracePt t="14831" x="6116638" y="3613150"/>
          <p14:tracePt t="14835" x="6121400" y="3641725"/>
          <p14:tracePt t="14842" x="6130925" y="3667125"/>
          <p14:tracePt t="14849" x="6130925" y="3687763"/>
          <p14:tracePt t="14856" x="6135688" y="3702050"/>
          <p14:tracePt t="14865" x="6145213" y="3721100"/>
          <p14:tracePt t="14870" x="6145213" y="3741738"/>
          <p14:tracePt t="14876" x="6145213" y="3756025"/>
          <p14:tracePt t="14883" x="6145213" y="3771900"/>
          <p14:tracePt t="14890" x="6145213" y="3781425"/>
          <p14:tracePt t="14897" x="6145213" y="3795713"/>
          <p14:tracePt t="14904" x="6145213" y="3806825"/>
          <p14:tracePt t="14911" x="6145213" y="3821113"/>
          <p14:tracePt t="14917" x="6145213" y="3840163"/>
          <p14:tracePt t="14924" x="6140450" y="3856038"/>
          <p14:tracePt t="14932" x="6135688" y="3865563"/>
          <p14:tracePt t="14938" x="6135688" y="3890963"/>
          <p14:tracePt t="14945" x="6121400" y="3910013"/>
          <p14:tracePt t="14952" x="6110288" y="3935413"/>
          <p14:tracePt t="14959" x="6105525" y="3954463"/>
          <p14:tracePt t="14966" x="6091238" y="3970338"/>
          <p14:tracePt t="14972" x="6086475" y="3989388"/>
          <p14:tracePt t="14981" x="6075363" y="4005263"/>
          <p14:tracePt t="14986" x="6070600" y="4019550"/>
          <p14:tracePt t="14993" x="6065838" y="4029075"/>
          <p14:tracePt t="15001" x="6056313" y="4044950"/>
          <p14:tracePt t="15006" x="6051550" y="4059238"/>
          <p14:tracePt t="15014" x="6051550" y="4064000"/>
          <p14:tracePt t="15020" x="6035675" y="4078288"/>
          <p14:tracePt t="15034" x="6021388" y="4089400"/>
          <p14:tracePt t="15041" x="6016625" y="4098925"/>
          <p14:tracePt t="15048" x="6011863" y="4103688"/>
          <p14:tracePt t="15054" x="6002338" y="4103688"/>
          <p14:tracePt t="15061" x="5995988" y="4108450"/>
          <p14:tracePt t="15068" x="5986463" y="4113213"/>
          <p14:tracePt t="15075" x="5976938" y="4113213"/>
          <p14:tracePt t="15083" x="5972175" y="4119563"/>
          <p14:tracePt t="15089" x="5967413" y="4124325"/>
          <p14:tracePt t="15095" x="5951538" y="4124325"/>
          <p14:tracePt t="15102" x="5946775" y="4129088"/>
          <p14:tracePt t="15108" x="5942013" y="4138613"/>
          <p14:tracePt t="15116" x="5932488" y="4138613"/>
          <p14:tracePt t="15123" x="5922963" y="4143375"/>
          <p14:tracePt t="15132" x="5916613" y="4148138"/>
          <p14:tracePt t="15136" x="5907088" y="4148138"/>
          <p14:tracePt t="15143" x="5902325" y="4152900"/>
          <p14:tracePt t="15150" x="5897563" y="4152900"/>
          <p14:tracePt t="15157" x="5883275" y="4159250"/>
          <p14:tracePt t="15165" x="5872163" y="4159250"/>
          <p14:tracePt t="15171" x="5857875" y="4159250"/>
          <p14:tracePt t="15178" x="5843588" y="4159250"/>
          <p14:tracePt t="15184" x="5832475" y="4168775"/>
          <p14:tracePt t="15191" x="5818188" y="4173538"/>
          <p14:tracePt t="15198" x="5803900" y="4173538"/>
          <p14:tracePt t="15205" x="5792788" y="4173538"/>
          <p14:tracePt t="15220" x="5768975" y="4173538"/>
          <p14:tracePt t="15225" x="5753100" y="4173538"/>
          <p14:tracePt t="15233" x="5743575" y="4173538"/>
          <p14:tracePt t="15239" x="5729288" y="4173538"/>
          <p14:tracePt t="15248" x="5718175" y="4173538"/>
          <p14:tracePt t="15253" x="5703888" y="4173538"/>
          <p14:tracePt t="15260" x="5689600" y="4173538"/>
          <p14:tracePt t="15266" x="5678488" y="4173538"/>
          <p14:tracePt t="15273" x="5664200" y="4164013"/>
          <p14:tracePt t="15282" x="5649913" y="4164013"/>
          <p14:tracePt t="15287" x="5638800" y="4159250"/>
          <p14:tracePt t="15294" x="5624513" y="4152900"/>
          <p14:tracePt t="15301" x="5610225" y="4152900"/>
          <p14:tracePt t="15308" x="5599113" y="4143375"/>
          <p14:tracePt t="15316" x="5584825" y="4138613"/>
          <p14:tracePt t="15322" x="5580063" y="4133850"/>
          <p14:tracePt t="15328" x="5575300" y="4129088"/>
          <p14:tracePt t="15335" x="5559425" y="4113213"/>
          <p14:tracePt t="15342" x="5545138" y="4108450"/>
          <p14:tracePt t="15349" x="5540375" y="4098925"/>
          <p14:tracePt t="15355" x="5535613" y="4089400"/>
          <p14:tracePt t="15363" x="5519738" y="4084638"/>
          <p14:tracePt t="15369" x="5505450" y="4068763"/>
          <p14:tracePt t="15376" x="5500688" y="4054475"/>
          <p14:tracePt t="15384" x="5495925" y="4033838"/>
          <p14:tracePt t="15390" x="5480050" y="4019550"/>
          <p14:tracePt t="15399" x="5470525" y="4005263"/>
          <p14:tracePt t="15403" x="5465763" y="3989388"/>
          <p14:tracePt t="15410" x="5449888" y="3970338"/>
          <p14:tracePt t="15418" x="5449888" y="3949700"/>
          <p14:tracePt t="15425" x="5435600" y="3935413"/>
          <p14:tracePt t="15431" x="5435600" y="3919538"/>
          <p14:tracePt t="15438" x="5430838" y="3905250"/>
          <p14:tracePt t="15444" x="5421313" y="3895725"/>
          <p14:tracePt t="15451" x="5416550" y="3879850"/>
          <p14:tracePt t="15458" x="5410200" y="3875088"/>
          <p14:tracePt t="15465" x="5410200" y="3860800"/>
          <p14:tracePt t="15472" x="5405438" y="3856038"/>
          <p14:tracePt t="15479" x="5400675" y="3851275"/>
          <p14:tracePt t="15485" x="5400675" y="3840163"/>
          <p14:tracePt t="15492" x="5391150" y="3825875"/>
          <p14:tracePt t="15499" x="5386388" y="3821113"/>
          <p14:tracePt t="15506" x="5386388" y="3816350"/>
          <p14:tracePt t="15514" x="5381625" y="3800475"/>
          <p14:tracePt t="15520" x="5370513" y="3786188"/>
          <p14:tracePt t="15526" x="5370513" y="3776663"/>
          <p14:tracePt t="15533" x="5370513" y="3771900"/>
          <p14:tracePt t="15541" x="5370513" y="3767138"/>
          <p14:tracePt t="15548" x="5370513" y="3751263"/>
          <p14:tracePt t="15554" x="5370513" y="3746500"/>
          <p14:tracePt t="15561" x="5370513" y="3736975"/>
          <p14:tracePt t="15568" x="5370513" y="3721100"/>
          <p14:tracePt t="15574" x="5370513" y="3711575"/>
          <p14:tracePt t="15581" x="5370513" y="3702050"/>
          <p14:tracePt t="15588" x="5370513" y="3692525"/>
          <p14:tracePt t="15595" x="5370513" y="3676650"/>
          <p14:tracePt t="15602" x="5370513" y="3671888"/>
          <p14:tracePt t="15609" x="5370513" y="3667125"/>
          <p14:tracePt t="15616" x="5370513" y="3657600"/>
          <p14:tracePt t="15622" x="5370513" y="3652838"/>
          <p14:tracePt t="15630" x="5370513" y="3641725"/>
          <p14:tracePt t="15636" x="5370513" y="3632200"/>
          <p14:tracePt t="15643" x="5370513" y="3627438"/>
          <p14:tracePt t="15650" x="5370513" y="3622675"/>
          <p14:tracePt t="15657" x="5370513" y="3617913"/>
          <p14:tracePt t="15664" x="5370513" y="3608388"/>
          <p14:tracePt t="15670" x="5370513" y="3602038"/>
          <p14:tracePt t="15677" x="5370513" y="3597275"/>
          <p14:tracePt t="15684" x="5370513" y="3587750"/>
          <p14:tracePt t="15698" x="5376863" y="3573463"/>
          <p14:tracePt t="15704" x="5381625" y="3573463"/>
          <p14:tracePt t="15711" x="5381625" y="3568700"/>
          <p14:tracePt t="15718" x="5386388" y="3562350"/>
          <p14:tracePt t="15726" x="5391150" y="3557588"/>
          <p14:tracePt t="15733" x="5391150" y="3548063"/>
          <p14:tracePt t="15739" x="5405438" y="3538538"/>
          <p14:tracePt t="15745" x="5410200" y="3538538"/>
          <p14:tracePt t="15752" x="5426075" y="3522663"/>
          <p14:tracePt t="15759" x="5435600" y="3517900"/>
          <p14:tracePt t="15766" x="5449888" y="3513138"/>
          <p14:tracePt t="15773" x="5470525" y="3498850"/>
          <p14:tracePt t="15782" x="5484813" y="3489325"/>
          <p14:tracePt t="15787" x="5500688" y="3482975"/>
          <p14:tracePt t="15793" x="5505450" y="3478213"/>
          <p14:tracePt t="15800" x="5519738" y="3473450"/>
          <p14:tracePt t="15807" x="5524500" y="3463925"/>
          <p14:tracePt t="15816" x="5535613" y="3459163"/>
          <p14:tracePt t="15821" x="5549900" y="3454400"/>
          <p14:tracePt t="15828" x="5564188" y="3443288"/>
          <p14:tracePt t="15835" x="5570538" y="3443288"/>
          <p14:tracePt t="15841" x="5580063" y="3438525"/>
          <p14:tracePt t="15849" x="5584825" y="3433763"/>
          <p14:tracePt t="15855" x="5599113" y="3433763"/>
          <p14:tracePt t="15862" x="5610225" y="3433763"/>
          <p14:tracePt t="15869" x="5624513" y="3433763"/>
          <p14:tracePt t="15875" x="5638800" y="3433763"/>
          <p14:tracePt t="15883" x="5649913" y="3433763"/>
          <p14:tracePt t="15889" x="5664200" y="3433763"/>
          <p14:tracePt t="15896" x="5683250" y="3433763"/>
          <p14:tracePt t="15903" x="5703888" y="3443288"/>
          <p14:tracePt t="15911" x="5718175" y="3443288"/>
          <p14:tracePt t="15917" x="5734050" y="3459163"/>
          <p14:tracePt t="15923" x="5743575" y="3459163"/>
          <p14:tracePt t="15932" x="5768975" y="3473450"/>
          <p14:tracePt t="15937" x="5783263" y="3478213"/>
          <p14:tracePt t="15953" x="5818188" y="3494088"/>
          <p14:tracePt t="15958" x="5832475" y="3498850"/>
          <p14:tracePt t="15966" x="5843588" y="3508375"/>
          <p14:tracePt t="15971" x="5857875" y="3513138"/>
          <p14:tracePt t="15979" x="5872163" y="3513138"/>
          <p14:tracePt t="15985" x="5883275" y="3529013"/>
          <p14:tracePt t="15992" x="5897563" y="3529013"/>
          <p14:tracePt t="16000" x="5911850" y="3533775"/>
          <p14:tracePt t="16005" x="5922963" y="3543300"/>
          <p14:tracePt t="16012" x="5932488" y="3548063"/>
          <p14:tracePt t="16019" x="5942013" y="3552825"/>
          <p14:tracePt t="16027" x="5956300" y="3568700"/>
          <p14:tracePt t="16033" x="5972175" y="3573463"/>
          <p14:tracePt t="16040" x="5981700" y="3587750"/>
          <p14:tracePt t="16047" x="5995988" y="3602038"/>
          <p14:tracePt t="16053" x="6002338" y="3608388"/>
          <p14:tracePt t="16060" x="6016625" y="3622675"/>
          <p14:tracePt t="16067" x="6030913" y="3632200"/>
          <p14:tracePt t="16074" x="6035675" y="3648075"/>
          <p14:tracePt t="16082" x="6046788" y="3662363"/>
          <p14:tracePt t="16087" x="6051550" y="3681413"/>
          <p14:tracePt t="16094" x="6056313" y="3697288"/>
          <p14:tracePt t="16102" x="6065838" y="3711575"/>
          <p14:tracePt t="16108" x="6070600" y="3727450"/>
          <p14:tracePt t="16116" x="6086475" y="3736975"/>
          <p14:tracePt t="16122" x="6086475" y="3751263"/>
          <p14:tracePt t="16129" x="6091238" y="3767138"/>
          <p14:tracePt t="16135" x="6100763" y="3771900"/>
          <p14:tracePt t="16142" x="6105525" y="3781425"/>
          <p14:tracePt t="16149" x="6110288" y="3795713"/>
          <p14:tracePt t="16156" x="6116638" y="3800475"/>
          <p14:tracePt t="16164" x="6121400" y="3806825"/>
          <p14:tracePt t="16170" x="6130925" y="3821113"/>
          <p14:tracePt t="16176" x="6135688" y="3825875"/>
          <p14:tracePt t="16183" x="6135688" y="3830638"/>
          <p14:tracePt t="16190" x="6140450" y="3846513"/>
          <p14:tracePt t="16198" x="6145213" y="3851275"/>
          <p14:tracePt t="16204" x="6145213" y="3856038"/>
          <p14:tracePt t="16211" x="6145213" y="3860800"/>
          <p14:tracePt t="16217" x="6145213" y="3865563"/>
          <p14:tracePt t="16231" x="6145213" y="3870325"/>
          <p14:tracePt t="16238" x="6145213" y="3875088"/>
          <p14:tracePt t="16252" x="6145213" y="3886200"/>
          <p14:tracePt t="16266" x="6145213" y="3890963"/>
          <p14:tracePt t="16272" x="6145213" y="3895725"/>
          <p14:tracePt t="16286" x="6145213" y="3900488"/>
          <p14:tracePt t="16293" x="6145213" y="3905250"/>
          <p14:tracePt t="16301" x="6145213" y="3919538"/>
          <p14:tracePt t="16306" x="6145213" y="3930650"/>
          <p14:tracePt t="16314" x="6145213" y="3944938"/>
          <p14:tracePt t="16320" x="6140450" y="3949700"/>
          <p14:tracePt t="16327" x="6140450" y="3954463"/>
          <p14:tracePt t="16334" x="6130925" y="3970338"/>
          <p14:tracePt t="16341" x="6126163" y="3975100"/>
          <p14:tracePt t="16348" x="6126163" y="3979863"/>
          <p14:tracePt t="16354" x="6121400" y="3989388"/>
          <p14:tracePt t="16361" x="6116638" y="3989388"/>
          <p14:tracePt t="16368" x="6116638" y="3998913"/>
          <p14:tracePt t="16375" x="6116638" y="4005263"/>
          <p14:tracePt t="16388" x="6116638" y="4010025"/>
          <p14:tracePt t="16396" x="6116638" y="4014788"/>
          <p14:tracePt t="16409" x="6110288" y="4014788"/>
          <p14:tracePt t="16649" x="6105525" y="4014788"/>
          <p14:tracePt t="16655" x="6100763" y="4014788"/>
          <p14:tracePt t="16670" x="6100763" y="4019550"/>
          <p14:tracePt t="16874" x="6086475" y="4019550"/>
          <p14:tracePt t="16881" x="6070600" y="4005263"/>
          <p14:tracePt t="16888" x="6065838" y="3998913"/>
          <p14:tracePt t="16895" x="6051550" y="3984625"/>
          <p14:tracePt t="16903" x="6042025" y="3970338"/>
          <p14:tracePt t="16908" x="6026150" y="3959225"/>
          <p14:tracePt t="16915" x="6011863" y="3944938"/>
          <p14:tracePt t="16922" x="6007100" y="3930650"/>
          <p14:tracePt t="16929" x="5991225" y="3925888"/>
          <p14:tracePt t="16936" x="5976938" y="3914775"/>
          <p14:tracePt t="16943" x="5972175" y="3905250"/>
          <p14:tracePt t="16956" x="5951538" y="3890963"/>
          <p14:tracePt t="16963" x="5946775" y="3875088"/>
          <p14:tracePt t="16972" x="5942013" y="3870325"/>
          <p14:tracePt t="16977" x="5927725" y="3865563"/>
          <p14:tracePt t="16984" x="5922963" y="3860800"/>
          <p14:tracePt t="16991" x="5916613" y="3846513"/>
          <p14:tracePt t="16997" x="5902325" y="3840163"/>
          <p14:tracePt t="17005" x="5897563" y="3835400"/>
          <p14:tracePt t="17012" x="5892800" y="3821113"/>
          <p14:tracePt t="17018" x="5876925" y="3816350"/>
          <p14:tracePt t="17025" x="5876925" y="3811588"/>
          <p14:tracePt t="17032" x="5862638" y="3795713"/>
          <p14:tracePt t="17040" x="5857875" y="3786188"/>
          <p14:tracePt t="17045" x="5853113" y="3776663"/>
          <p14:tracePt t="17053" x="5853113" y="3771900"/>
          <p14:tracePt t="17059" x="5848350" y="3760788"/>
          <p14:tracePt t="17066" x="5837238" y="3760788"/>
          <p14:tracePt t="17073" x="5837238" y="3756025"/>
          <p14:tracePt t="17080" x="5837238" y="3751263"/>
          <p14:tracePt t="17579" x="5843588" y="3756025"/>
          <p14:tracePt t="17586" x="5867400" y="3790950"/>
          <p14:tracePt t="17593" x="5907088" y="3851275"/>
          <p14:tracePt t="17600" x="5967413" y="4010025"/>
          <p14:tracePt t="17607" x="6030913" y="4271963"/>
          <p14:tracePt t="17613" x="6061075" y="4371975"/>
          <p14:tracePt t="17622" x="6126163" y="4549775"/>
          <p14:tracePt t="17627" x="6219825" y="5051425"/>
          <p14:tracePt t="17634" x="6254750" y="5146675"/>
          <p14:tracePt t="17642" x="6315075" y="5453063"/>
          <p14:tracePt t="17647" x="6373813" y="5697538"/>
          <p14:tracePt t="17656" x="6403975" y="5816600"/>
          <p14:tracePt t="17661" x="6403975" y="5830888"/>
          <p14:tracePt t="17669" x="6403975" y="5835650"/>
          <p14:tracePt t="17675" x="6553200" y="6262688"/>
          <p14:tracePt t="17695" x="6562725" y="6435725"/>
          <p14:tracePt t="17703" x="6562725" y="6446838"/>
          <p14:tracePt t="17709" x="6562725" y="6451600"/>
          <p14:tracePt t="17716" x="6562725" y="6465888"/>
          <p14:tracePt t="18133" x="6537325" y="6496050"/>
          <p14:tracePt t="18140" x="6478588" y="6526213"/>
          <p14:tracePt t="18147" x="6418263" y="6554788"/>
          <p14:tracePt t="18154" x="6359525" y="6584950"/>
          <p14:tracePt t="18161" x="6299200" y="6615113"/>
          <p14:tracePt t="18167" x="6245225" y="6634163"/>
          <p14:tracePt t="18174" x="6184900" y="6654800"/>
          <p14:tracePt t="18181" x="6145213" y="6659563"/>
          <p14:tracePt t="18188" x="6100763" y="6669088"/>
          <p14:tracePt t="18195" x="6056313" y="6678613"/>
          <p14:tracePt t="18202" x="6016625" y="6678613"/>
          <p14:tracePt t="18211" x="5986463" y="6678613"/>
          <p14:tracePt t="18215" x="5967413" y="6678613"/>
          <p14:tracePt t="18222" x="5937250" y="6678613"/>
          <p14:tracePt t="18229" x="5916613" y="6678613"/>
          <p14:tracePt t="18236" x="5892800" y="6678613"/>
          <p14:tracePt t="18245" x="5862638" y="6678613"/>
          <p14:tracePt t="18250" x="5843588" y="6678613"/>
          <p14:tracePt t="18256" x="5822950" y="6678613"/>
          <p14:tracePt t="18263" x="5808663" y="6678613"/>
          <p14:tracePt t="18270" x="5797550" y="6678613"/>
          <p14:tracePt t="18278" x="5783263" y="6678613"/>
          <p14:tracePt t="18284" x="5768975" y="6669088"/>
          <p14:tracePt t="18291" x="5762625" y="6669088"/>
          <p14:tracePt t="18297" x="5757863" y="6664325"/>
          <p14:tracePt t="18304" x="5748338" y="6664325"/>
          <p14:tracePt t="18312" x="5738813" y="6659563"/>
          <p14:tracePt t="18318" x="5734050" y="6654800"/>
          <p14:tracePt t="18325" x="5722938" y="6638925"/>
          <p14:tracePt t="18332" x="5713413" y="6624638"/>
          <p14:tracePt t="18339" x="5708650" y="6615113"/>
          <p14:tracePt t="18346" x="5708650" y="6584950"/>
          <p14:tracePt t="18353" x="5708650" y="6545263"/>
          <p14:tracePt t="18361" x="5708650" y="6515100"/>
          <p14:tracePt t="18366" x="5718175" y="6470650"/>
          <p14:tracePt t="18373" x="5738813" y="6426200"/>
          <p14:tracePt t="18380" x="5753100" y="6381750"/>
          <p14:tracePt t="18386" x="5768975" y="6356350"/>
          <p14:tracePt t="18394" x="5783263" y="6337300"/>
          <p14:tracePt t="18401" x="5808663" y="6311900"/>
          <p14:tracePt t="18407" x="5832475" y="6292850"/>
          <p14:tracePt t="18414" x="5876925" y="6253163"/>
          <p14:tracePt t="18421" x="5922963" y="6232525"/>
          <p14:tracePt t="18428" x="5956300" y="6208713"/>
          <p14:tracePt t="18434" x="5981700" y="6192838"/>
          <p14:tracePt t="18441" x="6011863" y="6178550"/>
          <p14:tracePt t="18448" x="6046788" y="6162675"/>
          <p14:tracePt t="18455" x="6075363" y="6153150"/>
          <p14:tracePt t="18462" x="6105525" y="6148388"/>
          <p14:tracePt t="18469" x="6121400" y="6138863"/>
          <p14:tracePt t="18475" x="6149975" y="6138863"/>
          <p14:tracePt t="18482" x="6180138" y="6138863"/>
          <p14:tracePt t="18489" x="6196013" y="6143625"/>
          <p14:tracePt t="18497" x="6224588" y="6148388"/>
          <p14:tracePt t="18503" x="6240463" y="6162675"/>
          <p14:tracePt t="18512" x="6259513" y="6167438"/>
          <p14:tracePt t="18517" x="6275388" y="6178550"/>
          <p14:tracePt t="18523" x="6280150" y="6192838"/>
          <p14:tracePt t="18531" x="6294438" y="6197600"/>
          <p14:tracePt t="18537" x="6294438" y="6202363"/>
          <p14:tracePt t="18545" x="6299200" y="6208713"/>
          <p14:tracePt t="18551" x="6299200" y="6213475"/>
          <p14:tracePt t="18593" x="6303963" y="6213475"/>
          <p14:tracePt t="18619" x="6308725" y="6213475"/>
          <p14:tracePt t="18627" x="6315075" y="6213475"/>
          <p14:tracePt t="18633" x="6329363" y="6213475"/>
          <p14:tracePt t="18640" x="6338888" y="6213475"/>
          <p14:tracePt t="18646" x="6373813" y="6197600"/>
          <p14:tracePt t="18653" x="6394450" y="6183313"/>
          <p14:tracePt t="18661" x="6418263" y="6157913"/>
          <p14:tracePt t="18667" x="6453188" y="6134100"/>
          <p14:tracePt t="18674" x="6478588" y="6099175"/>
          <p14:tracePt t="18682" x="6518275" y="6038850"/>
          <p14:tracePt t="18687" x="6548438" y="5980113"/>
          <p14:tracePt t="18696" x="6577013" y="5919788"/>
          <p14:tracePt t="18702" x="6592888" y="5875338"/>
          <p14:tracePt t="18708" x="6611938" y="5821363"/>
          <p14:tracePt t="18715" x="6632575" y="5737225"/>
          <p14:tracePt t="18722" x="6646863" y="5618163"/>
          <p14:tracePt t="18729" x="6646863" y="5513388"/>
          <p14:tracePt t="18735" x="6646863" y="5434013"/>
          <p14:tracePt t="18743" x="6646863" y="5378450"/>
          <p14:tracePt t="18749" x="6642100" y="5310188"/>
          <p14:tracePt t="18756" x="6632575" y="5230813"/>
          <p14:tracePt t="18764" x="6607175" y="5135563"/>
          <p14:tracePt t="18770" x="6597650" y="5067300"/>
          <p14:tracePt t="18777" x="6588125" y="4997450"/>
          <p14:tracePt t="18783" x="6572250" y="4941888"/>
          <p14:tracePt t="18790" x="6562725" y="4913313"/>
          <p14:tracePt t="18798" x="6557963" y="4878388"/>
          <p14:tracePt t="18804" x="6537325" y="4848225"/>
          <p14:tracePt t="18812" x="6537325" y="4808538"/>
          <p14:tracePt t="18818" x="6532563" y="4764088"/>
          <p14:tracePt t="18824" x="6523038" y="4733925"/>
          <p14:tracePt t="18832" x="6508750" y="4699000"/>
          <p14:tracePt t="18838" x="6508750" y="4679950"/>
          <p14:tracePt t="18846" x="6497638" y="4654550"/>
          <p14:tracePt t="18852" x="6492875" y="4635500"/>
          <p14:tracePt t="18859" x="6492875" y="4619625"/>
          <p14:tracePt t="18865" x="6483350" y="4610100"/>
          <p14:tracePt t="18872" x="6483350" y="4595813"/>
          <p14:tracePt t="18880" x="6483350" y="4589463"/>
          <p14:tracePt t="18886" x="6483350" y="4584700"/>
          <p14:tracePt t="18893" x="6483350" y="4579938"/>
          <p14:tracePt t="18900" x="6483350" y="4575175"/>
          <p14:tracePt t="18913" x="6483350" y="4565650"/>
          <p14:tracePt t="18920" x="6483350" y="4560888"/>
          <p14:tracePt t="18929" x="6483350" y="4549775"/>
          <p14:tracePt t="18935" x="6483350" y="4535488"/>
          <p14:tracePt t="18947" x="6483350" y="4516438"/>
          <p14:tracePt t="18949" x="6478588" y="4495800"/>
          <p14:tracePt t="18954" x="6478588" y="4465638"/>
          <p14:tracePt t="18963" x="6469063" y="4437063"/>
          <p14:tracePt t="18968" x="6462713" y="4402138"/>
          <p14:tracePt t="18975" x="6453188" y="4371975"/>
          <p14:tracePt t="18982" x="6448425" y="4341813"/>
          <p14:tracePt t="18989" x="6438900" y="4311650"/>
          <p14:tracePt t="18996" x="6434138" y="4283075"/>
          <p14:tracePt t="19002" x="6423025" y="4267200"/>
          <p14:tracePt t="19009" x="6418263" y="4248150"/>
          <p14:tracePt t="19016" x="6408738" y="4222750"/>
          <p14:tracePt t="19023" x="6403975" y="4208463"/>
          <p14:tracePt t="19030" x="6399213" y="4187825"/>
          <p14:tracePt t="19037" x="6388100" y="4168775"/>
          <p14:tracePt t="19043" x="6388100" y="4138613"/>
          <p14:tracePt t="19050" x="6383338" y="4108450"/>
          <p14:tracePt t="19057" x="6373813" y="4073525"/>
          <p14:tracePt t="19065" x="6373813" y="4044950"/>
          <p14:tracePt t="19071" x="6364288" y="4014788"/>
          <p14:tracePt t="19079" x="6359525" y="3994150"/>
          <p14:tracePt t="19084" x="6359525" y="3975100"/>
          <p14:tracePt t="19092" x="6354763" y="3949700"/>
          <p14:tracePt t="19098" x="6343650" y="3930650"/>
          <p14:tracePt t="19105" x="6343650" y="3914775"/>
          <p14:tracePt t="19112" x="6338888" y="3900488"/>
          <p14:tracePt t="19119" x="6329363" y="3890963"/>
          <p14:tracePt t="19125" x="6329363" y="3875088"/>
          <p14:tracePt t="19132" x="6324600" y="3860800"/>
          <p14:tracePt t="19139" x="6319838" y="3851275"/>
          <p14:tracePt t="19146" x="6319838" y="3846513"/>
          <p14:tracePt t="19153" x="6308725" y="3835400"/>
          <p14:tracePt t="19162" x="6308725" y="3830638"/>
          <p14:tracePt t="19167" x="6308725" y="3825875"/>
          <p14:tracePt t="19420" x="6308725" y="3830638"/>
          <p14:tracePt t="19433" x="6308725" y="3840163"/>
          <p14:tracePt t="19440" x="6308725" y="3846513"/>
          <p14:tracePt t="19454" x="6308725" y="3851275"/>
          <p14:tracePt t="19462" x="6308725" y="3856038"/>
          <p14:tracePt t="19474" x="6308725" y="3860800"/>
          <p14:tracePt t="19481" x="6308725" y="3865563"/>
          <p14:tracePt t="19510" x="6308725" y="3870325"/>
          <p14:tracePt t="19536" x="6308725" y="3879850"/>
          <p14:tracePt t="19639" x="6308725" y="3886200"/>
          <p14:tracePt t="19885" x="6308725" y="3890963"/>
          <p14:tracePt t="20281" x="6354763" y="3910013"/>
          <p14:tracePt t="20288" x="6399213" y="3940175"/>
          <p14:tracePt t="20295" x="6448425" y="3979863"/>
          <p14:tracePt t="20302" x="6492875" y="4014788"/>
          <p14:tracePt t="20309" x="6553200" y="4054475"/>
          <p14:tracePt t="20316" x="6616700" y="4108450"/>
          <p14:tracePt t="20324" x="6677025" y="4159250"/>
          <p14:tracePt t="20329" x="6726238" y="4232275"/>
          <p14:tracePt t="20336" x="6791325" y="4318000"/>
          <p14:tracePt t="20343" x="6845300" y="4402138"/>
          <p14:tracePt t="20351" x="6900863" y="4476750"/>
          <p14:tracePt t="20357" x="6940550" y="4535488"/>
          <p14:tracePt t="20364" x="6989763" y="4610100"/>
          <p14:tracePt t="20372" x="7043738" y="4694238"/>
          <p14:tracePt t="20377" x="7099300" y="4787900"/>
          <p14:tracePt t="20384" x="7127875" y="4862513"/>
          <p14:tracePt t="20392" x="7158038" y="4932363"/>
          <p14:tracePt t="20398" x="7178675" y="5002213"/>
          <p14:tracePt t="20407" x="7197725" y="5060950"/>
          <p14:tracePt t="20412" x="7218363" y="5156200"/>
          <p14:tracePt t="20418" x="7227888" y="5219700"/>
          <p14:tracePt t="20425" x="7246938" y="5280025"/>
          <p14:tracePt t="20432" x="7258050" y="5349875"/>
          <p14:tracePt t="20440" x="7267575" y="5403850"/>
          <p14:tracePt t="20446" x="7267575" y="5443538"/>
          <p14:tracePt t="20453" x="7277100" y="5499100"/>
          <p14:tracePt t="20459" x="7286625" y="5567363"/>
          <p14:tracePt t="20466" x="7286625" y="5622925"/>
          <p14:tracePt t="20474" x="7286625" y="5686425"/>
          <p14:tracePt t="20480" x="7286625" y="5741988"/>
          <p14:tracePt t="20487" x="7286625" y="5786438"/>
          <p14:tracePt t="20494" x="7286625" y="5826125"/>
          <p14:tracePt t="20500" x="7281863" y="5870575"/>
          <p14:tracePt t="20507" x="7272338" y="5910263"/>
          <p14:tracePt t="20514" x="7258050" y="5954713"/>
          <p14:tracePt t="20522" x="7237413" y="6015038"/>
          <p14:tracePt t="20528" x="7227888" y="6054725"/>
          <p14:tracePt t="20535" x="7207250" y="6113463"/>
          <p14:tracePt t="20542" x="7192963" y="6148388"/>
          <p14:tracePt t="20548" x="7173913" y="6192838"/>
          <p14:tracePt t="20557" x="7158038" y="6213475"/>
          <p14:tracePt t="20562" x="7134225" y="6248400"/>
          <p14:tracePt t="20569" x="7118350" y="6267450"/>
          <p14:tracePt t="20576" x="7094538" y="6302375"/>
          <p14:tracePt t="20582" x="7073900" y="6321425"/>
          <p14:tracePt t="20591" x="7038975" y="6351588"/>
          <p14:tracePt t="20596" x="7004050" y="6376988"/>
          <p14:tracePt t="20603" x="6969125" y="6400800"/>
          <p14:tracePt t="20610" x="6934200" y="6416675"/>
          <p14:tracePt t="20617" x="6915150" y="6426200"/>
          <p14:tracePt t="20624" x="6889750" y="6430963"/>
          <p14:tracePt t="20630" x="6861175" y="6440488"/>
          <p14:tracePt t="20637" x="6850063" y="6440488"/>
          <p14:tracePt t="20644" x="6831013" y="6440488"/>
          <p14:tracePt t="20651" x="6805613" y="6440488"/>
          <p14:tracePt t="20659" x="6786563" y="6440488"/>
          <p14:tracePt t="20665" x="6765925" y="6440488"/>
          <p14:tracePt t="20672" x="6742113" y="6440488"/>
          <p14:tracePt t="20678" x="6721475" y="6435725"/>
          <p14:tracePt t="20685" x="6707188" y="6435725"/>
          <p14:tracePt t="20692" x="6686550" y="6430963"/>
          <p14:tracePt t="20699" x="6667500" y="6421438"/>
          <p14:tracePt t="20707" x="6651625" y="6421438"/>
          <p14:tracePt t="20713" x="6637338" y="6416675"/>
          <p14:tracePt t="20719" x="6627813" y="6411913"/>
          <p14:tracePt t="20727" x="6602413" y="6411913"/>
          <p14:tracePt t="20733" x="6581775" y="6400800"/>
          <p14:tracePt t="20741" x="6567488" y="6396038"/>
          <p14:tracePt t="20747" x="6557963" y="6386513"/>
          <p14:tracePt t="20754" x="6542088" y="6381750"/>
          <p14:tracePt t="20760" x="6532563" y="6367463"/>
          <p14:tracePt t="20767" x="6527800" y="6361113"/>
          <p14:tracePt t="20774" x="6518275" y="6356350"/>
          <p14:tracePt t="20781" x="6508750" y="6342063"/>
          <p14:tracePt t="20790" x="6502400" y="6332538"/>
          <p14:tracePt t="20795" x="6488113" y="6316663"/>
          <p14:tracePt t="20801" x="6473825" y="6302375"/>
          <p14:tracePt t="20808" x="6469063" y="6276975"/>
          <p14:tracePt t="20815" x="6457950" y="6257925"/>
          <p14:tracePt t="20825" x="6453188" y="6227763"/>
          <p14:tracePt t="20829" x="6443663" y="6208713"/>
          <p14:tracePt t="20836" x="6438900" y="6183313"/>
          <p14:tracePt t="20843" x="6434138" y="6162675"/>
          <p14:tracePt t="20849" x="6434138" y="6148388"/>
          <p14:tracePt t="20857" x="6434138" y="6138863"/>
          <p14:tracePt t="20863" x="6434138" y="6122988"/>
          <p14:tracePt t="20870" x="6434138" y="6108700"/>
          <p14:tracePt t="20877" x="6434138" y="6099175"/>
          <p14:tracePt t="20884" x="6434138" y="6094413"/>
          <p14:tracePt t="20891" x="6434138" y="6088063"/>
          <p14:tracePt t="20897" x="6434138" y="6083300"/>
          <p14:tracePt t="20904" x="6434138" y="6073775"/>
          <p14:tracePt t="20925" x="6434138" y="6069013"/>
          <p14:tracePt t="20931" x="6434138" y="6064250"/>
          <p14:tracePt t="20957" x="6438900" y="6054725"/>
          <p14:tracePt t="20960" x="6438900" y="6048375"/>
          <p14:tracePt t="20966" x="6438900" y="6043613"/>
          <p14:tracePt t="20973" x="6438900" y="6029325"/>
          <p14:tracePt t="20979" x="6438900" y="6024563"/>
          <p14:tracePt t="20986" x="6438900" y="6019800"/>
          <p14:tracePt t="20993" x="6438900" y="6015038"/>
          <p14:tracePt t="21000" x="6438900" y="6008688"/>
          <p14:tracePt t="21008" x="6438900" y="5994400"/>
          <p14:tracePt t="21014" x="6438900" y="5989638"/>
          <p14:tracePt t="21020" x="6438900" y="5984875"/>
          <p14:tracePt t="21027" x="6438900" y="5969000"/>
          <p14:tracePt t="21034" x="6438900" y="5964238"/>
          <p14:tracePt t="21041" x="6438900" y="5959475"/>
          <p14:tracePt t="21048" x="6438900" y="5954713"/>
          <p14:tracePt t="21057" x="6438900" y="5949950"/>
          <p14:tracePt t="21068" x="6438900" y="5945188"/>
          <p14:tracePt t="21185" x="6434138" y="5945188"/>
          <p14:tracePt t="21274" x="6434138" y="5940425"/>
          <p14:tracePt t="21323" x="6423025" y="5940425"/>
          <p14:tracePt t="21369" x="6418263" y="5940425"/>
          <p14:tracePt t="21910" x="6434138" y="5929313"/>
          <p14:tracePt t="21917" x="6488113" y="5915025"/>
          <p14:tracePt t="21923" x="6518275" y="5905500"/>
          <p14:tracePt t="21930" x="6562725" y="5889625"/>
          <p14:tracePt t="21937" x="6607175" y="5861050"/>
          <p14:tracePt t="21945" x="6651625" y="5840413"/>
          <p14:tracePt t="21953" x="6696075" y="5826125"/>
          <p14:tracePt t="21958" x="6731000" y="5810250"/>
          <p14:tracePt t="21966" x="6765925" y="5791200"/>
          <p14:tracePt t="21971" x="6786563" y="5786438"/>
          <p14:tracePt t="21978" x="6805613" y="5770563"/>
          <p14:tracePt t="21985" x="6831013" y="5756275"/>
          <p14:tracePt t="21992" x="6850063" y="5746750"/>
          <p14:tracePt t="22001" x="6865938" y="5730875"/>
          <p14:tracePt t="22006" x="6880225" y="5726113"/>
          <p14:tracePt t="22013" x="6884988" y="5711825"/>
          <p14:tracePt t="22020" x="6894513" y="5691188"/>
          <p14:tracePt t="22026" x="6910388" y="5667375"/>
          <p14:tracePt t="22033" x="6915150" y="5637213"/>
          <p14:tracePt t="22040" x="6924675" y="5597525"/>
          <p14:tracePt t="22047" x="6924675" y="5553075"/>
          <p14:tracePt t="22053" x="6924675" y="5532438"/>
          <p14:tracePt t="22060" x="6924675" y="5503863"/>
          <p14:tracePt t="22067" x="6919913" y="5483225"/>
          <p14:tracePt t="22074" x="6915150" y="5457825"/>
          <p14:tracePt t="22082" x="6910388" y="5438775"/>
          <p14:tracePt t="22088" x="6900863" y="5424488"/>
          <p14:tracePt t="22095" x="6884988" y="5394325"/>
          <p14:tracePt t="22101" x="6870700" y="5359400"/>
          <p14:tracePt t="22108" x="6850063" y="5329238"/>
          <p14:tracePt t="22116" x="6835775" y="5294313"/>
          <p14:tracePt t="22122" x="6805613" y="5249863"/>
          <p14:tracePt t="22130" x="6781800" y="5200650"/>
          <p14:tracePt t="22136" x="6756400" y="5165725"/>
          <p14:tracePt t="22142" x="6731000" y="5146675"/>
          <p14:tracePt t="22150" x="6716713" y="5130800"/>
          <p14:tracePt t="22156" x="6691313" y="5095875"/>
          <p14:tracePt t="22163" x="6677025" y="5086350"/>
          <p14:tracePt t="22170" x="6667500" y="5072063"/>
          <p14:tracePt t="22177" x="6656388" y="5056188"/>
          <p14:tracePt t="22184" x="6642100" y="5041900"/>
          <p14:tracePt t="22190" x="6637338" y="5027613"/>
          <p14:tracePt t="22198" x="6632575" y="5016500"/>
          <p14:tracePt t="22204" x="6616700" y="5002213"/>
          <p14:tracePt t="22212" x="6607175" y="4987925"/>
          <p14:tracePt t="22218" x="6602413" y="4972050"/>
          <p14:tracePt t="22225" x="6602413" y="4953000"/>
          <p14:tracePt t="22231" x="6602413" y="4922838"/>
          <p14:tracePt t="22238" x="6602413" y="4902200"/>
          <p14:tracePt t="22245" x="6602413" y="4873625"/>
          <p14:tracePt t="22253" x="6602413" y="4833938"/>
          <p14:tracePt t="22259" x="6607175" y="4803775"/>
          <p14:tracePt t="22268" x="6611938" y="4768850"/>
          <p14:tracePt t="22273" x="6611938" y="4748213"/>
          <p14:tracePt t="22279" x="6621463" y="4729163"/>
          <p14:tracePt t="22287" x="6627813" y="4703763"/>
          <p14:tracePt t="22293" x="6627813" y="4684713"/>
          <p14:tracePt t="22301" x="6627813" y="4664075"/>
          <p14:tracePt t="22307" x="6637338" y="4635500"/>
          <p14:tracePt t="22313" x="6637338" y="4605338"/>
          <p14:tracePt t="22320" x="6637338" y="4575175"/>
          <p14:tracePt t="22327" x="6637338" y="4556125"/>
          <p14:tracePt t="22335" x="6642100" y="4521200"/>
          <p14:tracePt t="22341" x="6642100" y="4500563"/>
          <p14:tracePt t="22349" x="6642100" y="4491038"/>
          <p14:tracePt t="22355" x="6642100" y="4465638"/>
          <p14:tracePt t="22361" x="6642100" y="4446588"/>
          <p14:tracePt t="22368" x="6642100" y="4425950"/>
          <p14:tracePt t="22375" x="6642100" y="4411663"/>
          <p14:tracePt t="22384" x="6642100" y="4402138"/>
          <p14:tracePt t="22389" x="6642100" y="4386263"/>
          <p14:tracePt t="22396" x="6642100" y="4376738"/>
          <p14:tracePt t="22402" x="6642100" y="4362450"/>
          <p14:tracePt t="22409" x="6637338" y="4357688"/>
          <p14:tracePt t="22417" x="6637338" y="4341813"/>
          <p14:tracePt t="22423" x="6627813" y="4327525"/>
          <p14:tracePt t="22431" x="6621463" y="4318000"/>
          <p14:tracePt t="22437" x="6621463" y="4302125"/>
          <p14:tracePt t="22443" x="6616700" y="4287838"/>
          <p14:tracePt t="22452" x="6607175" y="4278313"/>
          <p14:tracePt t="22457" x="6592888" y="4262438"/>
          <p14:tracePt t="22464" x="6588125" y="4248150"/>
          <p14:tracePt t="22471" x="6581775" y="4232275"/>
          <p14:tracePt t="22478" x="6567488" y="4227513"/>
          <p14:tracePt t="22485" x="6562725" y="4222750"/>
          <p14:tracePt t="22491" x="6557963" y="4222750"/>
          <p14:tracePt t="22499" x="6542088" y="4217988"/>
          <p14:tracePt t="22512" x="6537325" y="4217988"/>
          <p14:tracePt t="22520" x="6532563" y="4217988"/>
          <p14:tracePt t="22532" x="6527800" y="4217988"/>
          <p14:tracePt t="22539" x="6523038" y="4217988"/>
          <p14:tracePt t="22656" x="6513513" y="4217988"/>
          <p14:tracePt t="22663" x="6508750" y="4217988"/>
          <p14:tracePt t="22676" x="6502400" y="4217988"/>
          <p14:tracePt t="22685" x="6497638" y="4217988"/>
          <p14:tracePt t="22697" x="6492875" y="4217988"/>
          <p14:tracePt t="22703" x="6478588" y="4227513"/>
          <p14:tracePt t="22710" x="6469063" y="4238625"/>
          <p14:tracePt t="22718" x="6457950" y="4243388"/>
          <p14:tracePt t="22724" x="6448425" y="4252913"/>
          <p14:tracePt t="22732" x="6443663" y="4262438"/>
          <p14:tracePt t="22738" x="6438900" y="4267200"/>
          <p14:tracePt t="22744" x="6429375" y="4267200"/>
          <p14:tracePt t="22751" x="6423025" y="4271963"/>
          <p14:tracePt t="22758" x="6423025" y="4278313"/>
          <p14:tracePt t="22766" x="6418263" y="4278313"/>
          <p14:tracePt t="22772" x="6413500" y="4283075"/>
          <p14:tracePt t="22779" x="6413500" y="4287838"/>
          <p14:tracePt t="22786" x="6408738" y="4287838"/>
          <p14:tracePt t="22792" x="6403975" y="4292600"/>
          <p14:tracePt t="22801" x="6403975" y="4302125"/>
          <p14:tracePt t="22806" x="6399213" y="4302125"/>
          <p14:tracePt t="22813" x="6388100" y="4302125"/>
          <p14:tracePt t="22820" x="6388100" y="4306888"/>
          <p14:tracePt t="23380" x="6394450" y="4341813"/>
          <p14:tracePt t="23387" x="6408738" y="4362450"/>
          <p14:tracePt t="23393" x="6408738" y="4386263"/>
          <p14:tracePt t="23400" x="6413500" y="4416425"/>
          <p14:tracePt t="23407" x="6423025" y="4425950"/>
          <p14:tracePt t="23414" x="6423025" y="4451350"/>
          <p14:tracePt t="23422" x="6423025" y="4460875"/>
          <p14:tracePt t="23429" x="6423025" y="4476750"/>
          <p14:tracePt t="23435" x="6423025" y="4486275"/>
          <p14:tracePt t="23442" x="6423025" y="4510088"/>
          <p14:tracePt t="23449" x="6423025" y="4521200"/>
          <p14:tracePt t="23456" x="6423025" y="4535488"/>
          <p14:tracePt t="23463" x="6423025" y="4545013"/>
          <p14:tracePt t="23470" x="6423025" y="4560888"/>
          <p14:tracePt t="23477" x="6423025" y="4570413"/>
          <p14:tracePt t="23483" x="6423025" y="4584700"/>
          <p14:tracePt t="23490" x="6423025" y="4589463"/>
          <p14:tracePt t="23499" x="6423025" y="4595813"/>
          <p14:tracePt t="23504" x="6423025" y="4600575"/>
          <p14:tracePt t="23511" x="6423025" y="4610100"/>
          <p14:tracePt t="23524" x="6423025" y="4614863"/>
          <p14:tracePt t="23532" x="6423025" y="4619625"/>
          <p14:tracePt t="23600" x="6423025" y="4624388"/>
          <p14:tracePt t="23607" x="6423025" y="4629150"/>
          <p14:tracePt t="23620" x="6423025" y="4635500"/>
          <p14:tracePt t="23627" x="6423025" y="4640263"/>
          <p14:tracePt t="23641" x="6423025" y="4649788"/>
          <p14:tracePt t="23649" x="6423025" y="4654550"/>
          <p14:tracePt t="23654" x="6423025" y="4664075"/>
          <p14:tracePt t="23661" x="6423025" y="4668838"/>
          <p14:tracePt t="23668" x="6429375" y="4684713"/>
          <p14:tracePt t="23675" x="6429375" y="4689475"/>
          <p14:tracePt t="23682" x="6429375" y="4699000"/>
          <p14:tracePt t="23695" x="6429375" y="4703763"/>
          <p14:tracePt t="23702" x="6429375" y="4714875"/>
          <p14:tracePt t="23717" x="6429375" y="4719638"/>
          <p14:tracePt t="23723" x="6434138" y="4724400"/>
          <p14:tracePt t="23737" x="6434138" y="4729163"/>
          <p14:tracePt t="23743" x="6434138" y="4733925"/>
          <p14:tracePt t="23798" x="6434138" y="4738688"/>
          <p14:tracePt t="23853" x="6434138" y="4743450"/>
          <p14:tracePt t="24853" x="6438900" y="4743450"/>
          <p14:tracePt t="28567" x="6378575" y="4768850"/>
          <p14:tracePt t="28573" x="6269038" y="4803775"/>
          <p14:tracePt t="28581" x="6135688" y="4848225"/>
          <p14:tracePt t="28587" x="6026150" y="4857750"/>
          <p14:tracePt t="28594" x="5897563" y="4868863"/>
          <p14:tracePt t="28602" x="5788025" y="4883150"/>
          <p14:tracePt t="28608" x="5659438" y="4873625"/>
          <p14:tracePt t="28615" x="5549900" y="4873625"/>
          <p14:tracePt t="28621" x="5445125" y="4852988"/>
          <p14:tracePt t="28628" x="5337175" y="4818063"/>
          <p14:tracePt t="28635" x="5227638" y="4787900"/>
          <p14:tracePt t="28642" x="5167313" y="4748213"/>
          <p14:tracePt t="28649" x="5092700" y="4708525"/>
          <p14:tracePt t="28656" x="5033963" y="4668838"/>
          <p14:tracePt t="28663" x="4989513" y="4629150"/>
          <p14:tracePt t="28670" x="4938713" y="4579938"/>
          <p14:tracePt t="28676" x="4889500" y="4540250"/>
          <p14:tracePt t="28683" x="4854575" y="4495800"/>
          <p14:tracePt t="28690" x="4800600" y="4421188"/>
          <p14:tracePt t="28698" x="4760913" y="4362450"/>
          <p14:tracePt t="28704" x="4730750" y="4292600"/>
          <p14:tracePt t="28710" x="4711700" y="4232275"/>
          <p14:tracePt t="28718" x="4700588" y="4178300"/>
          <p14:tracePt t="28724" x="4695825" y="4148138"/>
          <p14:tracePt t="28732" x="4695825" y="4119563"/>
          <p14:tracePt t="28738" x="4686300" y="4094163"/>
          <p14:tracePt t="28744" x="4686300" y="4064000"/>
          <p14:tracePt t="28751" x="4686300" y="4033838"/>
          <p14:tracePt t="28758" x="4691063" y="3994150"/>
          <p14:tracePt t="28765" x="4691063" y="3965575"/>
          <p14:tracePt t="28772" x="4705350" y="3925888"/>
          <p14:tracePt t="28780" x="4716463" y="3895725"/>
          <p14:tracePt t="28786" x="4730750" y="3851275"/>
          <p14:tracePt t="28792" x="4751388" y="3816350"/>
          <p14:tracePt t="28799" x="4775200" y="3781425"/>
          <p14:tracePt t="28806" x="4791075" y="3760788"/>
          <p14:tracePt t="28814" x="4810125" y="3736975"/>
          <p14:tracePt t="28820" x="4849813" y="3702050"/>
          <p14:tracePt t="28827" x="4884738" y="3676650"/>
          <p14:tracePt t="28833" x="4919663" y="3636963"/>
          <p14:tracePt t="28840" x="4954588" y="3602038"/>
          <p14:tracePt t="28848" x="4989513" y="3568700"/>
          <p14:tracePt t="28855" x="5038725" y="3538538"/>
          <p14:tracePt t="28861" x="5073650" y="3513138"/>
          <p14:tracePt t="28868" x="5132388" y="3473450"/>
          <p14:tracePt t="28875" x="5176838" y="3443288"/>
          <p14:tracePt t="28882" x="5237163" y="3414713"/>
          <p14:tracePt t="28888" x="5281613" y="3398838"/>
          <p14:tracePt t="28895" x="5337175" y="3379788"/>
          <p14:tracePt t="28902" x="5381625" y="3368675"/>
          <p14:tracePt t="28909" x="5426075" y="3354388"/>
          <p14:tracePt t="28916" x="5480050" y="3354388"/>
          <p14:tracePt t="28922" x="5535613" y="3344863"/>
          <p14:tracePt t="28930" x="5614988" y="3344863"/>
          <p14:tracePt t="28936" x="5683250" y="3344863"/>
          <p14:tracePt t="28943" x="5748338" y="3349625"/>
          <p14:tracePt t="28951" x="5818188" y="3359150"/>
          <p14:tracePt t="28966" x="5942013" y="3379788"/>
          <p14:tracePt t="28971" x="5986463" y="3384550"/>
          <p14:tracePt t="28977" x="6030913" y="3394075"/>
          <p14:tracePt t="28984" x="6075363" y="3414713"/>
          <p14:tracePt t="28991" x="6121400" y="3429000"/>
          <p14:tracePt t="28998" x="6165850" y="3449638"/>
          <p14:tracePt t="29004" x="6196013" y="3463925"/>
          <p14:tracePt t="29012" x="6219825" y="3478213"/>
          <p14:tracePt t="29019" x="6249988" y="3494088"/>
          <p14:tracePt t="29025" x="6284913" y="3513138"/>
          <p14:tracePt t="29033" x="6319838" y="3538538"/>
          <p14:tracePt t="29039" x="6354763" y="3562350"/>
          <p14:tracePt t="29047" x="6383338" y="3578225"/>
          <p14:tracePt t="29052" x="6418263" y="3597275"/>
          <p14:tracePt t="29059" x="6453188" y="3622675"/>
          <p14:tracePt t="29066" x="6473825" y="3636963"/>
          <p14:tracePt t="29073" x="6508750" y="3662363"/>
          <p14:tracePt t="29081" x="6532563" y="3697288"/>
          <p14:tracePt t="29087" x="6567488" y="3732213"/>
          <p14:tracePt t="29093" x="6607175" y="3790950"/>
          <p14:tracePt t="29100" x="6646863" y="3851275"/>
          <p14:tracePt t="29107" x="6667500" y="3919538"/>
          <p14:tracePt t="29115" x="6696075" y="3965575"/>
          <p14:tracePt t="29121" x="6726238" y="4014788"/>
          <p14:tracePt t="29128" x="6742113" y="4033838"/>
          <p14:tracePt t="29135" x="6756400" y="4089400"/>
          <p14:tracePt t="29141" x="6770688" y="4119563"/>
          <p14:tracePt t="29149" x="6791325" y="4178300"/>
          <p14:tracePt t="29156" x="6810375" y="4213225"/>
          <p14:tracePt t="29162" x="6826250" y="4257675"/>
          <p14:tracePt t="29169" x="6835775" y="4297363"/>
          <p14:tracePt t="29176" x="6845300" y="4351338"/>
          <p14:tracePt t="29182" x="6861175" y="4386263"/>
          <p14:tracePt t="29189" x="6861175" y="4425950"/>
          <p14:tracePt t="29197" x="6870700" y="4470400"/>
          <p14:tracePt t="29203" x="6880225" y="4525963"/>
          <p14:tracePt t="29210" x="6880225" y="4579938"/>
          <p14:tracePt t="29219" x="6889750" y="4659313"/>
          <p14:tracePt t="29223" x="6900863" y="4754563"/>
          <p14:tracePt t="29232" x="6900863" y="4822825"/>
          <p14:tracePt t="29237" x="6900863" y="4878388"/>
          <p14:tracePt t="29244" x="6900863" y="4941888"/>
          <p14:tracePt t="29251" x="6894513" y="5021263"/>
          <p14:tracePt t="29258" x="6884988" y="5106988"/>
          <p14:tracePt t="29265" x="6875463" y="5160963"/>
          <p14:tracePt t="29272" x="6865938" y="5230813"/>
          <p14:tracePt t="29278" x="6854825" y="5270500"/>
          <p14:tracePt t="29285" x="6845300" y="5314950"/>
          <p14:tracePt t="29292" x="6831013" y="5359400"/>
          <p14:tracePt t="29299" x="6810375" y="5403850"/>
          <p14:tracePt t="29305" x="6781800" y="5473700"/>
          <p14:tracePt t="29312" x="6761163" y="5518150"/>
          <p14:tracePt t="29319" x="6735763" y="5578475"/>
          <p14:tracePt t="29326" x="6700838" y="5651500"/>
          <p14:tracePt t="29333" x="6677025" y="5697538"/>
          <p14:tracePt t="29340" x="6656388" y="5741988"/>
          <p14:tracePt t="29349" x="6616700" y="5791200"/>
          <p14:tracePt t="29353" x="6592888" y="5835650"/>
          <p14:tracePt t="29360" x="6562725" y="5880100"/>
          <p14:tracePt t="29367" x="6523038" y="5940425"/>
          <p14:tracePt t="29374" x="6508750" y="5984875"/>
          <p14:tracePt t="29382" x="6469063" y="6043613"/>
          <p14:tracePt t="29388" x="6448425" y="6088063"/>
          <p14:tracePt t="29394" x="6434138" y="6122988"/>
          <p14:tracePt t="29401" x="6413500" y="6157913"/>
          <p14:tracePt t="29408" x="6388100" y="6192838"/>
          <p14:tracePt t="29415" x="6373813" y="6213475"/>
          <p14:tracePt t="29422" x="6354763" y="6237288"/>
          <p14:tracePt t="29430" x="6338888" y="6248400"/>
          <p14:tracePt t="29435" x="6315075" y="6272213"/>
          <p14:tracePt t="29442" x="6294438" y="6297613"/>
          <p14:tracePt t="29449" x="6269038" y="6311900"/>
          <p14:tracePt t="29456" x="6249988" y="6327775"/>
          <p14:tracePt t="29463" x="6215063" y="6342063"/>
          <p14:tracePt t="29470" x="6196013" y="6356350"/>
          <p14:tracePt t="29476" x="6161088" y="6372225"/>
          <p14:tracePt t="29483" x="6140450" y="6386513"/>
          <p14:tracePt t="29490" x="6096000" y="6400800"/>
          <p14:tracePt t="29499" x="6065838" y="6400800"/>
          <p14:tracePt t="29504" x="6026150" y="6421438"/>
          <p14:tracePt t="29511" x="5986463" y="6421438"/>
          <p14:tracePt t="29518" x="5956300" y="6421438"/>
          <p14:tracePt t="29524" x="5916613" y="6421438"/>
          <p14:tracePt t="29532" x="5888038" y="6416675"/>
          <p14:tracePt t="29538" x="5843588" y="6411913"/>
          <p14:tracePt t="29545" x="5797550" y="6391275"/>
          <p14:tracePt t="29552" x="5753100" y="6372225"/>
          <p14:tracePt t="29559" x="5729288" y="6356350"/>
          <p14:tracePt t="29565" x="5699125" y="6342063"/>
          <p14:tracePt t="29573" x="5664200" y="6327775"/>
          <p14:tracePt t="29580" x="5634038" y="6311900"/>
          <p14:tracePt t="29586" x="5599113" y="6281738"/>
          <p14:tracePt t="29593" x="5564188" y="6257925"/>
          <p14:tracePt t="29600" x="5530850" y="6242050"/>
          <p14:tracePt t="29607" x="5495925" y="6208713"/>
          <p14:tracePt t="29613" x="5456238" y="6148388"/>
          <p14:tracePt t="29621" x="5416550" y="6083300"/>
          <p14:tracePt t="29627" x="5376863" y="6024563"/>
          <p14:tracePt t="29635" x="5337175" y="5954713"/>
          <p14:tracePt t="29641" x="5307013" y="5910263"/>
          <p14:tracePt t="29648" x="5276850" y="5849938"/>
          <p14:tracePt t="29654" x="5262563" y="5816600"/>
          <p14:tracePt t="29661" x="5232400" y="5730875"/>
          <p14:tracePt t="29668" x="5197475" y="5651500"/>
          <p14:tracePt t="29675" x="5176838" y="5543550"/>
          <p14:tracePt t="29683" x="5167313" y="5464175"/>
          <p14:tracePt t="29689" x="5157788" y="5403850"/>
          <p14:tracePt t="29695" x="5157788" y="5354638"/>
          <p14:tracePt t="29702" x="5157788" y="5270500"/>
          <p14:tracePt t="29709" x="5157788" y="5165725"/>
          <p14:tracePt t="29717" x="5157788" y="5060950"/>
          <p14:tracePt t="29723" x="5172075" y="4967288"/>
          <p14:tracePt t="29732" x="5183188" y="4913313"/>
          <p14:tracePt t="29737" x="5211763" y="4852988"/>
          <p14:tracePt t="29743" x="5232400" y="4768850"/>
          <p14:tracePt t="29751" x="5267325" y="4659313"/>
          <p14:tracePt t="29757" x="5297488" y="4565650"/>
          <p14:tracePt t="29766" x="5337175" y="4505325"/>
          <p14:tracePt t="29772" x="5356225" y="4451350"/>
          <p14:tracePt t="29778" x="5386388" y="4391025"/>
          <p14:tracePt t="29784" x="5416550" y="4332288"/>
          <p14:tracePt t="29791" x="5456238" y="4248150"/>
          <p14:tracePt t="29798" x="5500688" y="4164013"/>
          <p14:tracePt t="29805" x="5530850" y="4078288"/>
          <p14:tracePt t="29812" x="5559425" y="4019550"/>
          <p14:tracePt t="29819" x="5589588" y="3975100"/>
          <p14:tracePt t="29825" x="5614988" y="3940175"/>
          <p14:tracePt t="29832" x="5664200" y="3890963"/>
          <p14:tracePt t="29839" x="5722938" y="3830638"/>
          <p14:tracePt t="29847" x="5773738" y="3771900"/>
          <p14:tracePt t="29853" x="5837238" y="3697288"/>
          <p14:tracePt t="29860" x="5888038" y="3648075"/>
          <p14:tracePt t="29867" x="5927725" y="3597275"/>
          <p14:tracePt t="29873" x="5962650" y="3562350"/>
          <p14:tracePt t="29882" x="5981700" y="3538538"/>
          <p14:tracePt t="29887" x="6030913" y="3503613"/>
          <p14:tracePt t="29894" x="6075363" y="3482975"/>
          <p14:tracePt t="29902" x="6121400" y="3463925"/>
          <p14:tracePt t="29908" x="6165850" y="3449638"/>
          <p14:tracePt t="29916" x="6219825" y="3449638"/>
          <p14:tracePt t="29921" x="6249988" y="3438525"/>
          <p14:tracePt t="29928" x="6289675" y="3438525"/>
          <p14:tracePt t="29935" x="6315075" y="3438525"/>
          <p14:tracePt t="29952" x="6394450" y="3443288"/>
          <p14:tracePt t="29955" x="6434138" y="3454400"/>
          <p14:tracePt t="29962" x="6478588" y="3459163"/>
          <p14:tracePt t="29969" x="6513513" y="3478213"/>
          <p14:tracePt t="29975" x="6542088" y="3494088"/>
          <p14:tracePt t="29982" x="6577013" y="3508375"/>
          <p14:tracePt t="29990" x="6607175" y="3529013"/>
          <p14:tracePt t="29998" x="6632575" y="3543300"/>
          <p14:tracePt t="30003" x="6651625" y="3557588"/>
          <p14:tracePt t="30010" x="6686550" y="3587750"/>
          <p14:tracePt t="30019" x="6700838" y="3602038"/>
          <p14:tracePt t="30024" x="6726238" y="3636963"/>
          <p14:tracePt t="30032" x="6751638" y="3671888"/>
          <p14:tracePt t="30038" x="6786563" y="3706813"/>
          <p14:tracePt t="30044" x="6800850" y="3727450"/>
          <p14:tracePt t="30053" x="6826250" y="3751263"/>
          <p14:tracePt t="30058" x="6850063" y="3776663"/>
          <p14:tracePt t="30065" x="6865938" y="3795713"/>
          <p14:tracePt t="30074" x="6875463" y="3811588"/>
          <p14:tracePt t="30080" x="6884988" y="3825875"/>
          <p14:tracePt t="30085" x="6889750" y="3835400"/>
          <p14:tracePt t="30092" x="6894513" y="3851275"/>
          <p14:tracePt t="30100" x="6905625" y="3865563"/>
          <p14:tracePt t="30106" x="6905625" y="3870325"/>
          <p14:tracePt t="30113" x="6910388" y="3875088"/>
          <p14:tracePt t="30120" x="6915150" y="3890963"/>
          <p14:tracePt t="30127" x="6915150" y="3895725"/>
          <p14:tracePt t="30135" x="6915150" y="3900488"/>
          <p14:tracePt t="30140" x="6915150" y="3910013"/>
          <p14:tracePt t="30148" x="6915150" y="3935413"/>
          <p14:tracePt t="30154" x="6915150" y="3954463"/>
          <p14:tracePt t="30161" x="6924675" y="3975100"/>
          <p14:tracePt t="30168" x="6924675" y="3998913"/>
          <p14:tracePt t="30174" x="6929438" y="4029075"/>
          <p14:tracePt t="30183" x="6929438" y="4049713"/>
          <p14:tracePt t="30188" x="6929438" y="4068763"/>
          <p14:tracePt t="30195" x="6929438" y="4098925"/>
          <p14:tracePt t="30202" x="6929438" y="4113213"/>
          <p14:tracePt t="30209" x="6929438" y="4143375"/>
          <p14:tracePt t="30216" x="6929438" y="4173538"/>
          <p14:tracePt t="30222" x="6929438" y="4213225"/>
          <p14:tracePt t="30229" x="6929438" y="4252913"/>
          <p14:tracePt t="30236" x="6929438" y="4292600"/>
          <p14:tracePt t="30243" x="6929438" y="4322763"/>
          <p14:tracePt t="30251" x="6929438" y="4351338"/>
          <p14:tracePt t="30256" x="6929438" y="4391025"/>
          <p14:tracePt t="30263" x="6929438" y="4416425"/>
          <p14:tracePt t="30270" x="6929438" y="4446588"/>
          <p14:tracePt t="30277" x="6929438" y="4476750"/>
          <p14:tracePt t="30284" x="6919913" y="4495800"/>
          <p14:tracePt t="30291" x="6919913" y="4516438"/>
          <p14:tracePt t="30298" x="6919913" y="4530725"/>
          <p14:tracePt t="30304" x="6915150" y="4560888"/>
          <p14:tracePt t="30311" x="6905625" y="4575175"/>
          <p14:tracePt t="30318" x="6905625" y="4579938"/>
          <p14:tracePt t="30325" x="6900863" y="4584700"/>
          <p14:tracePt t="30338" x="6900863" y="4589463"/>
          <p14:tracePt t="31050" x="6980238" y="4589463"/>
          <p14:tracePt t="31057" x="7083425" y="4584700"/>
          <p14:tracePt t="31064" x="7188200" y="4584700"/>
          <p14:tracePt t="31071" x="7267575" y="4584700"/>
          <p14:tracePt t="31078" x="7361238" y="4584700"/>
          <p14:tracePt t="31084" x="7491413" y="4584700"/>
          <p14:tracePt t="31091" x="7610475" y="4584700"/>
          <p14:tracePt t="31098" x="7720013" y="4589463"/>
          <p14:tracePt t="31105" x="7813675" y="4600575"/>
          <p14:tracePt t="31113" x="7942263" y="4624388"/>
          <p14:tracePt t="31119" x="8042275" y="4654550"/>
          <p14:tracePt t="31125" x="8175625" y="4689475"/>
          <p14:tracePt t="31133" x="8270875" y="4729163"/>
          <p14:tracePt t="31140" x="8369300" y="4783138"/>
          <p14:tracePt t="31148" x="8453438" y="4829175"/>
          <p14:tracePt t="31153" x="8539163" y="4883150"/>
          <p14:tracePt t="31160" x="8623300" y="4932363"/>
          <p14:tracePt t="31167" x="8707438" y="4976813"/>
          <p14:tracePt t="31173" x="8782050" y="5006975"/>
          <p14:tracePt t="31181" x="8861425" y="5037138"/>
          <p14:tracePt t="31187" x="8945563" y="5081588"/>
          <p14:tracePt t="31198" x="9004300" y="5111750"/>
          <p14:tracePt t="31201" x="9064625" y="5140325"/>
          <p14:tracePt t="31207" x="9139238" y="5180013"/>
          <p14:tracePt t="31215" x="9223375" y="5219700"/>
          <p14:tracePt t="31221" x="9277350" y="5249863"/>
          <p14:tracePt t="31229" x="9351963" y="5280025"/>
          <p14:tracePt t="31235" x="9421813" y="5314950"/>
          <p14:tracePt t="31242" x="9456738" y="5329238"/>
          <p14:tracePt t="31249" x="9486900" y="5354638"/>
          <p14:tracePt t="31255" x="9536113" y="5373688"/>
          <p14:tracePt t="31264" x="9580563" y="5389563"/>
          <p14:tracePt t="31269" x="9610725" y="5408613"/>
          <p14:tracePt t="31276" x="9645650" y="5424488"/>
          <p14:tracePt t="31284" x="9675813" y="5438775"/>
          <p14:tracePt t="31290" x="9699625" y="5453063"/>
          <p14:tracePt t="31297" x="9715500" y="5468938"/>
          <p14:tracePt t="31303" x="9734550" y="5473700"/>
          <p14:tracePt t="31310" x="9759950" y="5487988"/>
          <p14:tracePt t="31317" x="9769475" y="5499100"/>
          <p14:tracePt t="31324" x="9783763" y="5503863"/>
          <p14:tracePt t="31331" x="9799638" y="5518150"/>
          <p14:tracePt t="31337" x="9813925" y="5522913"/>
          <p14:tracePt t="31344" x="9818688" y="5532438"/>
          <p14:tracePt t="31351" x="9823450" y="5532438"/>
          <p14:tracePt t="31358" x="9834563" y="5538788"/>
          <p14:tracePt t="31366" x="9844088" y="5543550"/>
          <p14:tracePt t="31372" x="9848850" y="5543550"/>
          <p14:tracePt t="31378" x="9858375" y="5543550"/>
          <p14:tracePt t="31385" x="9874250" y="5543550"/>
          <p14:tracePt t="31393" x="9883775" y="5543550"/>
          <p14:tracePt t="31399" x="9909175" y="5532438"/>
          <p14:tracePt t="31406" x="9928225" y="5527675"/>
          <p14:tracePt t="31414" x="9953625" y="5518150"/>
          <p14:tracePt t="31420" x="9972675" y="5503863"/>
          <p14:tracePt t="31426" x="9988550" y="5499100"/>
          <p14:tracePt t="31433" x="10017125" y="5487988"/>
          <p14:tracePt t="31440" x="10033000" y="5473700"/>
          <p14:tracePt t="31448" x="10052050" y="5468938"/>
          <p14:tracePt t="31454" x="10077450" y="5457825"/>
          <p14:tracePt t="31461" x="10086975" y="5453063"/>
          <p14:tracePt t="31467" x="10102850" y="5448300"/>
          <p14:tracePt t="31474" x="10117138" y="5438775"/>
          <p14:tracePt t="31482" x="10126663" y="5434013"/>
          <p14:tracePt t="31488" x="10136188" y="5434013"/>
          <p14:tracePt t="31496" x="10142538" y="5429250"/>
          <p14:tracePt t="31503" x="10147300" y="5424488"/>
          <p14:tracePt t="31509" x="10152063" y="5424488"/>
          <p14:tracePt t="31522" x="10166350" y="5413375"/>
          <p14:tracePt t="31531" x="10166350" y="5408613"/>
          <p14:tracePt t="31536" x="10171113" y="5408613"/>
          <p14:tracePt t="31543" x="10175875" y="5403850"/>
          <p14:tracePt t="31550" x="10182225" y="5399088"/>
          <p14:tracePt t="31556" x="10186988" y="5399088"/>
          <p14:tracePt t="31564" x="10186988" y="5394325"/>
          <p14:tracePt t="31570" x="10191750" y="5389563"/>
          <p14:tracePt t="31577" x="10196513" y="5389563"/>
          <p14:tracePt t="31584" x="10201275" y="5389563"/>
          <p14:tracePt t="31591" x="10210800" y="5389563"/>
          <p14:tracePt t="32043" x="10077450" y="5389563"/>
          <p14:tracePt t="32049" x="9888538" y="5389563"/>
          <p14:tracePt t="32056" x="9471025" y="5354638"/>
          <p14:tracePt t="32065" x="9228138" y="5354638"/>
          <p14:tracePt t="32069" x="8686800" y="5314950"/>
          <p14:tracePt t="32076" x="8350250" y="5280025"/>
          <p14:tracePt t="32083" x="7773988" y="5200650"/>
          <p14:tracePt t="32090" x="7381875" y="5146675"/>
          <p14:tracePt t="32098" x="6770688" y="5002213"/>
          <p14:tracePt t="32104" x="6403975" y="4932363"/>
          <p14:tracePt t="32111" x="5792788" y="4833938"/>
          <p14:tracePt t="32117" x="5435600" y="4799013"/>
          <p14:tracePt t="32124" x="4849813" y="4679950"/>
          <p14:tracePt t="32131" x="4586288" y="4614863"/>
          <p14:tracePt t="32138" x="4000500" y="4495800"/>
          <p14:tracePt t="32145" x="3836988" y="4446588"/>
          <p14:tracePt t="32153" x="3221038" y="4278313"/>
          <p14:tracePt t="32159" x="3122613" y="4238625"/>
          <p14:tracePt t="32165" x="2714625" y="4143375"/>
          <p14:tracePt t="32172" x="2620963" y="4124325"/>
          <p14:tracePt t="32181" x="2447925" y="4084638"/>
          <p14:tracePt t="32186" x="2263775" y="4044950"/>
          <p14:tracePt t="32193" x="2100263" y="3994150"/>
          <p14:tracePt t="32202" x="2016125" y="3975100"/>
          <p14:tracePt t="32206" x="1946275" y="3944938"/>
          <p14:tracePt t="32215" x="1885950" y="3905250"/>
          <p14:tracePt t="32220" x="1811338" y="3860800"/>
          <p14:tracePt t="32227" x="1743075" y="3821113"/>
          <p14:tracePt t="32234" x="1697038" y="3800475"/>
          <p14:tracePt t="32241" x="1673225" y="3786188"/>
          <p14:tracePt t="32247" x="1663700" y="3781425"/>
          <p14:tracePt t="32262" x="1657350" y="3781425"/>
          <p14:tracePt t="32268" x="1647825" y="3781425"/>
          <p14:tracePt t="32283" x="1643063" y="3781425"/>
          <p14:tracePt t="33678" x="1643063" y="3800475"/>
          <p14:tracePt t="33684" x="1638300" y="3846513"/>
          <p14:tracePt t="33691" x="1628775" y="3875088"/>
          <p14:tracePt t="33698" x="1628775" y="3905250"/>
          <p14:tracePt t="33705" x="1624013" y="3935413"/>
          <p14:tracePt t="33712" x="1624013" y="3944938"/>
          <p14:tracePt t="33719" x="1624013" y="3959225"/>
          <p14:tracePt t="33725" x="1612900" y="3975100"/>
          <p14:tracePt t="33734" x="1612900" y="3984625"/>
          <p14:tracePt t="33747" x="1612900" y="3989388"/>
          <p14:tracePt t="33753" x="1612900" y="3998913"/>
          <p14:tracePt t="33760" x="1612900" y="4005263"/>
          <p14:tracePt t="33768" x="1612900" y="4010025"/>
          <p14:tracePt t="33780" x="1612900" y="4019550"/>
          <p14:tracePt t="33794" x="1612900" y="4024313"/>
          <p14:tracePt t="33802" x="1612900" y="4033838"/>
          <p14:tracePt t="33807" x="1612900" y="4038600"/>
          <p14:tracePt t="33815" x="1612900" y="4044950"/>
          <p14:tracePt t="33828" x="1612900" y="4049713"/>
          <p14:tracePt t="33835" x="1612900" y="4054475"/>
          <p14:tracePt t="33848" x="1612900" y="4059238"/>
          <p14:tracePt t="33855" x="1612900" y="4064000"/>
          <p14:tracePt t="33870" x="1612900" y="4068763"/>
          <p14:tracePt t="33876" x="1612900" y="4078288"/>
          <p14:tracePt t="33889" x="1608138" y="4078288"/>
          <p14:tracePt t="33944" x="1603375" y="4078288"/>
          <p14:tracePt t="33951" x="1603375" y="4073525"/>
          <p14:tracePt t="33958" x="1603375" y="4068763"/>
          <p14:tracePt t="33966" x="1603375" y="4059238"/>
          <p14:tracePt t="33972" x="1603375" y="4054475"/>
          <p14:tracePt t="33978" x="1603375" y="4038600"/>
          <p14:tracePt t="33986" x="1603375" y="4019550"/>
          <p14:tracePt t="33992" x="1603375" y="4010025"/>
          <p14:tracePt t="34001" x="1603375" y="3984625"/>
          <p14:tracePt t="34006" x="1603375" y="3965575"/>
          <p14:tracePt t="34013" x="1603375" y="3935413"/>
          <p14:tracePt t="34020" x="1612900" y="3910013"/>
          <p14:tracePt t="34026" x="1612900" y="3890963"/>
          <p14:tracePt t="34034" x="1612900" y="3860800"/>
          <p14:tracePt t="34040" x="1617663" y="3840163"/>
          <p14:tracePt t="34047" x="1628775" y="3811588"/>
          <p14:tracePt t="34054" x="1628775" y="3786188"/>
          <p14:tracePt t="34061" x="1628775" y="3767138"/>
          <p14:tracePt t="34069" x="1628775" y="3756025"/>
          <p14:tracePt t="34074" x="1633538" y="3741738"/>
          <p14:tracePt t="34081" x="1643063" y="3727450"/>
          <p14:tracePt t="34088" x="1643063" y="3716338"/>
          <p14:tracePt t="34095" x="1643063" y="3692525"/>
          <p14:tracePt t="34103" x="1647825" y="3671888"/>
          <p14:tracePt t="34109" x="1657350" y="3632200"/>
          <p14:tracePt t="34115" x="1657350" y="3587750"/>
          <p14:tracePt t="34122" x="1663700" y="3548063"/>
          <p14:tracePt t="34129" x="1673225" y="3503613"/>
          <p14:tracePt t="34136" x="1673225" y="3463925"/>
          <p14:tracePt t="34143" x="1687513" y="3429000"/>
          <p14:tracePt t="34152" x="1697038" y="3398838"/>
          <p14:tracePt t="34156" x="1703388" y="3379788"/>
          <p14:tracePt t="34163" x="1712913" y="3349625"/>
          <p14:tracePt t="34171" x="1722438" y="3305175"/>
          <p14:tracePt t="34177" x="1736725" y="3260725"/>
          <p14:tracePt t="34185" x="1757363" y="3216275"/>
          <p14:tracePt t="34191" x="1766888" y="3186113"/>
          <p14:tracePt t="34197" x="1771650" y="3141663"/>
          <p14:tracePt t="34204" x="1792288" y="3097213"/>
          <p14:tracePt t="34211" x="1797050" y="3067050"/>
          <p14:tracePt t="34219" x="1806575" y="3051175"/>
          <p14:tracePt t="34225" x="1822450" y="3027363"/>
          <p14:tracePt t="34234" x="1827213" y="3006725"/>
          <p14:tracePt t="34238" x="1836738" y="2992438"/>
          <p14:tracePt t="34245" x="1841500" y="2982913"/>
          <p14:tracePt t="34253" x="1846263" y="2967038"/>
          <p14:tracePt t="34259" x="1857375" y="2952750"/>
          <p14:tracePt t="34268" x="1871663" y="2932113"/>
          <p14:tracePt t="34273" x="1876425" y="2917825"/>
          <p14:tracePt t="34281" x="1881188" y="2903538"/>
          <p14:tracePt t="34286" x="1897063" y="2898775"/>
          <p14:tracePt t="34293" x="1906588" y="2882900"/>
          <p14:tracePt t="34302" x="1911350" y="2868613"/>
          <p14:tracePt t="34307" x="1925638" y="2852738"/>
          <p14:tracePt t="34314" x="1941513" y="2843213"/>
          <p14:tracePt t="34321" x="1951038" y="2828925"/>
          <p14:tracePt t="34327" x="1965325" y="2813050"/>
          <p14:tracePt t="34335" x="1976438" y="2798763"/>
          <p14:tracePt t="34341" x="1981200" y="2784475"/>
          <p14:tracePt t="34348" x="1995488" y="2779713"/>
          <p14:tracePt t="34355" x="2000250" y="2773363"/>
          <p14:tracePt t="34362" x="2005013" y="2759075"/>
          <p14:tracePt t="34369" x="2020888" y="2754313"/>
          <p14:tracePt t="34375" x="2025650" y="2749550"/>
          <p14:tracePt t="34383" x="2030413" y="2733675"/>
          <p14:tracePt t="34389" x="2035175" y="2733675"/>
          <p14:tracePt t="34396" x="2044700" y="2724150"/>
          <p14:tracePt t="34404" x="2055813" y="2719388"/>
          <p14:tracePt t="34410" x="2070100" y="2709863"/>
          <p14:tracePt t="34418" x="2084388" y="2705100"/>
          <p14:tracePt t="34423" x="2100263" y="2693988"/>
          <p14:tracePt t="34430" x="2109788" y="2693988"/>
          <p14:tracePt t="34438" x="2124075" y="2689225"/>
          <p14:tracePt t="34444" x="2139950" y="2684463"/>
          <p14:tracePt t="34453" x="2159000" y="2684463"/>
          <p14:tracePt t="34457" x="2179638" y="2674938"/>
          <p14:tracePt t="34464" x="2203450" y="2670175"/>
          <p14:tracePt t="34471" x="2224088" y="2670175"/>
          <p14:tracePt t="34478" x="2254250" y="2659063"/>
          <p14:tracePt t="34486" x="2282825" y="2654300"/>
          <p14:tracePt t="34492" x="2312988" y="2654300"/>
          <p14:tracePt t="34498" x="2338388" y="2654300"/>
          <p14:tracePt t="34505" x="2368550" y="2644775"/>
          <p14:tracePt t="34512" x="2387600" y="2640013"/>
          <p14:tracePt t="34519" x="2408238" y="2640013"/>
          <p14:tracePt t="34526" x="2432050" y="2640013"/>
          <p14:tracePt t="34535" x="2443163" y="2640013"/>
          <p14:tracePt t="34539" x="2457450" y="2640013"/>
          <p14:tracePt t="34546" x="2466975" y="2640013"/>
          <p14:tracePt t="34553" x="2492375" y="2640013"/>
          <p14:tracePt t="34560" x="2501900" y="2640013"/>
          <p14:tracePt t="34569" x="2522538" y="2640013"/>
          <p14:tracePt t="34574" x="2536825" y="2630488"/>
          <p14:tracePt t="34581" x="2566988" y="2630488"/>
          <p14:tracePt t="34588" x="2581275" y="2630488"/>
          <p14:tracePt t="34594" x="2601913" y="2630488"/>
          <p14:tracePt t="34601" x="2620963" y="2630488"/>
          <p14:tracePt t="34608" x="2635250" y="2635250"/>
          <p14:tracePt t="34615" x="2655888" y="2635250"/>
          <p14:tracePt t="34622" x="2681288" y="2640013"/>
          <p14:tracePt t="34628" x="2690813" y="2649538"/>
          <p14:tracePt t="34635" x="2705100" y="2649538"/>
          <p14:tracePt t="34642" x="2709863" y="2654300"/>
          <p14:tracePt t="34650" x="2714625" y="2659063"/>
          <p14:tracePt t="34656" x="2730500" y="2665413"/>
          <p14:tracePt t="34663" x="2730500" y="2670175"/>
          <p14:tracePt t="34669" x="2740025" y="2679700"/>
          <p14:tracePt t="34676" x="2740025" y="2684463"/>
          <p14:tracePt t="34685" x="2744788" y="2693988"/>
          <p14:tracePt t="34690" x="2755900" y="2698750"/>
          <p14:tracePt t="34697" x="2760663" y="2705100"/>
          <p14:tracePt t="34705" x="2765425" y="2719388"/>
          <p14:tracePt t="34711" x="2779713" y="2724150"/>
          <p14:tracePt t="34718" x="2779713" y="2728913"/>
          <p14:tracePt t="34724" x="2789238" y="2744788"/>
          <p14:tracePt t="34731" x="2800350" y="2759075"/>
          <p14:tracePt t="34738" x="2805113" y="2768600"/>
          <p14:tracePt t="34745" x="2819400" y="2784475"/>
          <p14:tracePt t="34752" x="2824163" y="2808288"/>
          <p14:tracePt t="34758" x="2835275" y="2819400"/>
          <p14:tracePt t="34765" x="2849563" y="2843213"/>
          <p14:tracePt t="34772" x="2854325" y="2859088"/>
          <p14:tracePt t="34779" x="2859088" y="2868613"/>
          <p14:tracePt t="34786" x="2868613" y="2882900"/>
          <p14:tracePt t="34793" x="2874963" y="2898775"/>
          <p14:tracePt t="34800" x="2889250" y="2903538"/>
          <p14:tracePt t="34806" x="2894013" y="2917825"/>
          <p14:tracePt t="34813" x="2903538" y="2932113"/>
          <p14:tracePt t="34820" x="2914650" y="2947988"/>
          <p14:tracePt t="34827" x="2928938" y="2957513"/>
          <p14:tracePt t="34836" x="2938463" y="2982913"/>
          <p14:tracePt t="34840" x="2954338" y="2997200"/>
          <p14:tracePt t="34847" x="2959100" y="3027363"/>
          <p14:tracePt t="34854" x="2973388" y="3046413"/>
          <p14:tracePt t="34862" x="2982913" y="3071813"/>
          <p14:tracePt t="34869" x="2987675" y="3101975"/>
          <p14:tracePt t="34875" x="3003550" y="3116263"/>
          <p14:tracePt t="34881" x="3003550" y="3146425"/>
          <p14:tracePt t="34888" x="3008313" y="3155950"/>
          <p14:tracePt t="34895" x="3017838" y="3170238"/>
          <p14:tracePt t="34902" x="3017838" y="3190875"/>
          <p14:tracePt t="34909" x="3022600" y="3195638"/>
          <p14:tracePt t="34917" x="3027363" y="3209925"/>
          <p14:tracePt t="34923" x="3027363" y="3225800"/>
          <p14:tracePt t="34929" x="3027363" y="3235325"/>
          <p14:tracePt t="34937" x="3027363" y="3240088"/>
          <p14:tracePt t="34943" x="3033713" y="3255963"/>
          <p14:tracePt t="34955" x="3033713" y="3275013"/>
          <p14:tracePt t="34957" x="3043238" y="3295650"/>
          <p14:tracePt t="34964" x="3043238" y="3319463"/>
          <p14:tracePt t="34971" x="3048000" y="3349625"/>
          <p14:tracePt t="34977" x="3057525" y="3389313"/>
          <p14:tracePt t="34985" x="3057525" y="3433763"/>
          <p14:tracePt t="34991" x="3057525" y="3463925"/>
          <p14:tracePt t="34998" x="3068638" y="3494088"/>
          <p14:tracePt t="35005" x="3068638" y="3522663"/>
          <p14:tracePt t="35011" x="3068638" y="3543300"/>
          <p14:tracePt t="35018" x="3068638" y="3573463"/>
          <p14:tracePt t="35025" x="3068638" y="3592513"/>
          <p14:tracePt t="35033" x="3068638" y="3617913"/>
          <p14:tracePt t="35039" x="3068638" y="3627438"/>
          <p14:tracePt t="35046" x="3068638" y="3648075"/>
          <p14:tracePt t="35053" x="3068638" y="3662363"/>
          <p14:tracePt t="35059" x="3068638" y="3681413"/>
          <p14:tracePt t="35067" x="3073400" y="3697288"/>
          <p14:tracePt t="35073" x="3073400" y="3711575"/>
          <p14:tracePt t="35080" x="3073400" y="3721100"/>
          <p14:tracePt t="35087" x="3073400" y="3736975"/>
          <p14:tracePt t="35094" x="3073400" y="3746500"/>
          <p14:tracePt t="35102" x="3073400" y="3760788"/>
          <p14:tracePt t="35107" x="3078163" y="3781425"/>
          <p14:tracePt t="35114" x="3078163" y="3795713"/>
          <p14:tracePt t="35121" x="3078163" y="3806825"/>
          <p14:tracePt t="35128" x="3087688" y="3830638"/>
          <p14:tracePt t="35136" x="3087688" y="3851275"/>
          <p14:tracePt t="35141" x="3087688" y="3865563"/>
          <p14:tracePt t="35149" x="3092450" y="3875088"/>
          <p14:tracePt t="35155" x="3092450" y="3879850"/>
          <p14:tracePt t="35162" x="3097213" y="3895725"/>
          <p14:tracePt t="35170" x="3097213" y="3900488"/>
          <p14:tracePt t="35176" x="3097213" y="3905250"/>
          <p14:tracePt t="35183" x="3097213" y="3910013"/>
          <p14:tracePt t="35189" x="3108325" y="3925888"/>
          <p14:tracePt t="35196" x="3113088" y="3930650"/>
          <p14:tracePt t="35203" x="3113088" y="3935413"/>
          <p14:tracePt t="35210" x="3113088" y="3949700"/>
          <p14:tracePt t="35219" x="3113088" y="3954463"/>
          <p14:tracePt t="35224" x="3117850" y="3959225"/>
          <p14:tracePt t="35230" x="3122613" y="3970338"/>
          <p14:tracePt t="35238" x="3122613" y="3975100"/>
          <p14:tracePt t="35244" x="3122613" y="3984625"/>
          <p14:tracePt t="35258" x="3132138" y="3994150"/>
          <p14:tracePt t="35271" x="3136900" y="3998913"/>
          <p14:tracePt t="35278" x="3136900" y="4005263"/>
          <p14:tracePt t="35293" x="3141663" y="4014788"/>
          <p14:tracePt t="35300" x="3141663" y="4019550"/>
          <p14:tracePt t="35313" x="3148013" y="4019550"/>
          <p14:tracePt t="35326" x="3152775" y="4019550"/>
          <p14:tracePt t="35340" x="3157538" y="4024313"/>
          <p14:tracePt t="35354" x="3157538" y="4029075"/>
          <p14:tracePt t="35360" x="3162300" y="4029075"/>
          <p14:tracePt t="35368" x="3167063" y="4033838"/>
          <p14:tracePt t="35374" x="3167063" y="4038600"/>
          <p14:tracePt t="35381" x="3176588" y="4038600"/>
          <p14:tracePt t="35388" x="3181350" y="4044950"/>
          <p14:tracePt t="35395" x="3181350" y="4049713"/>
          <p14:tracePt t="35408" x="3187700" y="4059238"/>
          <p14:tracePt t="35415" x="3192463" y="4064000"/>
          <p14:tracePt t="35429" x="3192463" y="4068763"/>
          <p14:tracePt t="35436" x="3197225" y="4073525"/>
          <p14:tracePt t="35443" x="3201988" y="4073525"/>
          <p14:tracePt t="35449" x="3201988" y="4078288"/>
          <p14:tracePt t="35456" x="3201988" y="4084638"/>
          <p14:tracePt t="35477" x="3206750" y="4084638"/>
          <p14:tracePt t="35511" x="3206750" y="4089400"/>
          <p14:tracePt t="35600" x="3206750" y="4098925"/>
          <p14:tracePt t="37085" x="3346450" y="4064000"/>
          <p14:tracePt t="37092" x="3475038" y="4038600"/>
          <p14:tracePt t="37098" x="3629025" y="4005263"/>
          <p14:tracePt t="37105" x="3971925" y="3935413"/>
          <p14:tracePt t="37112" x="4170363" y="3925888"/>
          <p14:tracePt t="37119" x="4348163" y="3900488"/>
          <p14:tracePt t="37126" x="4864100" y="3860800"/>
          <p14:tracePt t="37132" x="4968875" y="3860800"/>
          <p14:tracePt t="37139" x="5370513" y="3846513"/>
          <p14:tracePt t="37146" x="5599113" y="3870325"/>
          <p14:tracePt t="37153" x="5876925" y="3886200"/>
          <p14:tracePt t="37162" x="6369050" y="3919538"/>
          <p14:tracePt t="37167" x="6502400" y="3944938"/>
          <p14:tracePt t="37173" x="6929438" y="4010025"/>
          <p14:tracePt t="37180" x="7059613" y="4038600"/>
          <p14:tracePt t="37187" x="7356475" y="4129088"/>
          <p14:tracePt t="37197" x="7689850" y="4267200"/>
          <p14:tracePt t="37201" x="7902575" y="4406900"/>
          <p14:tracePt t="37208" x="8170863" y="4575175"/>
          <p14:tracePt t="37215" x="8404225" y="4699000"/>
          <p14:tracePt t="37221" x="8593138" y="4813300"/>
          <p14:tracePt t="37229" x="8866188" y="5021263"/>
          <p14:tracePt t="37235" x="8990013" y="5130800"/>
          <p14:tracePt t="37242" x="9158288" y="5275263"/>
          <p14:tracePt t="37249" x="9283700" y="5384800"/>
          <p14:tracePt t="37256" x="9412288" y="5508625"/>
          <p14:tracePt t="37262" x="9501188" y="5607050"/>
          <p14:tracePt t="37269" x="9585325" y="5711825"/>
          <p14:tracePt t="37277" x="9675813" y="5786438"/>
          <p14:tracePt t="37283" x="9748838" y="5849938"/>
          <p14:tracePt t="37291" x="9809163" y="5900738"/>
          <p14:tracePt t="37297" x="9858375" y="5949950"/>
          <p14:tracePt t="37303" x="9902825" y="5984875"/>
          <p14:tracePt t="37311" x="9932988" y="6019800"/>
          <p14:tracePt t="37317" x="9953625" y="6043613"/>
          <p14:tracePt t="37324" x="9967913" y="6059488"/>
          <p14:tracePt t="37332" x="9982200" y="6064250"/>
          <p14:tracePt t="37339" x="9998075" y="6078538"/>
          <p14:tracePt t="37346" x="10002838" y="6078538"/>
          <p14:tracePt t="37352" x="10002838" y="6083300"/>
          <p14:tracePt t="37358" x="10007600" y="6083300"/>
          <p14:tracePt t="37365" x="10012363" y="6083300"/>
          <p14:tracePt t="37379" x="10028238" y="6083300"/>
          <p14:tracePt t="37393" x="10033000" y="6083300"/>
          <p14:tracePt t="37399" x="10037763" y="6083300"/>
          <p14:tracePt t="37406" x="10042525" y="6083300"/>
          <p14:tracePt t="37414" x="10047288" y="6083300"/>
          <p14:tracePt t="37433" x="10052050" y="6083300"/>
          <p14:tracePt t="37440" x="10063163" y="6073775"/>
          <p14:tracePt t="37448" x="10063163" y="6064250"/>
          <p14:tracePt t="37455" x="10063163" y="6054725"/>
          <p14:tracePt t="37463" x="10063163" y="6034088"/>
          <p14:tracePt t="37468" x="10063163" y="6019800"/>
          <p14:tracePt t="37474" x="10063163" y="5999163"/>
          <p14:tracePt t="37481" x="10063163" y="5980113"/>
          <p14:tracePt t="37488" x="10063163" y="5964238"/>
          <p14:tracePt t="37497" x="10056813" y="5945188"/>
          <p14:tracePt t="37502" x="10052050" y="5919788"/>
          <p14:tracePt t="37509" x="10052050" y="5880100"/>
          <p14:tracePt t="37515" x="10042525" y="5840413"/>
          <p14:tracePt t="37522" x="10033000" y="5795963"/>
          <p14:tracePt t="37529" x="10033000" y="5765800"/>
          <p14:tracePt t="37536" x="10033000" y="5737225"/>
          <p14:tracePt t="37543" x="10037763" y="5716588"/>
          <p14:tracePt t="37550" x="10042525" y="5702300"/>
          <p14:tracePt t="37556" x="10042525" y="5686425"/>
          <p14:tracePt t="37563" x="10042525" y="5676900"/>
          <p14:tracePt t="37570" x="10047288" y="5662613"/>
          <p14:tracePt t="37579" x="10056813" y="5646738"/>
          <p14:tracePt t="37584" x="10063163" y="5632450"/>
          <p14:tracePt t="37591" x="10067925" y="5622925"/>
          <p14:tracePt t="37599" x="10077450" y="5607050"/>
          <p14:tracePt t="37604" x="10082213" y="5592763"/>
          <p14:tracePt t="37613" x="10096500" y="5578475"/>
          <p14:tracePt t="37618" x="10102850" y="5567363"/>
          <p14:tracePt t="37625" x="10112375" y="5543550"/>
          <p14:tracePt t="37632" x="10126663" y="5522913"/>
          <p14:tracePt t="37640" x="10126663" y="5508625"/>
          <p14:tracePt t="37646" x="10131425" y="5487988"/>
          <p14:tracePt t="37652" x="10142538" y="5464175"/>
          <p14:tracePt t="37659" x="10147300" y="5453063"/>
          <p14:tracePt t="37666" x="10156825" y="5429250"/>
          <p14:tracePt t="37673" x="10156825" y="5418138"/>
          <p14:tracePt t="37680" x="10161588" y="5403850"/>
          <p14:tracePt t="37686" x="10166350" y="5399088"/>
          <p14:tracePt t="37693" x="10166350" y="5394325"/>
          <p14:tracePt t="37700" x="10171113" y="5389563"/>
          <p14:tracePt t="37707" x="10175875" y="5384800"/>
          <p14:tracePt t="37728" x="10186988" y="5373688"/>
          <p14:tracePt t="37734" x="10191750" y="5368925"/>
          <p14:tracePt t="37748" x="10201275" y="5364163"/>
          <p14:tracePt t="37755" x="10201275" y="5359400"/>
          <p14:tracePt t="37763" x="10215563" y="5359400"/>
          <p14:tracePt t="37775" x="10226675" y="5349875"/>
          <p14:tracePt t="37782" x="10226675" y="5345113"/>
          <p14:tracePt t="37789" x="10240963" y="5345113"/>
          <p14:tracePt t="37797" x="10245725" y="5345113"/>
          <p14:tracePt t="37803" x="10250488" y="5338763"/>
          <p14:tracePt t="37810" x="10250488" y="5334000"/>
          <p14:tracePt t="37817" x="10255250" y="5334000"/>
          <p14:tracePt t="37823" x="10261600" y="5334000"/>
          <p14:tracePt t="37831" x="10261600" y="5329238"/>
          <p14:tracePt t="37837" x="10266363" y="5329238"/>
          <p14:tracePt t="37846" x="10275888" y="5329238"/>
          <p14:tracePt t="37967" x="10275888" y="5324475"/>
          <p14:tracePt t="38241" x="10261600" y="5324475"/>
          <p14:tracePt t="38247" x="10206038" y="5334000"/>
          <p14:tracePt t="38254" x="10126663" y="5345113"/>
          <p14:tracePt t="38261" x="10007600" y="5345113"/>
          <p14:tracePt t="38268" x="9823450" y="5354638"/>
          <p14:tracePt t="38275" x="9694863" y="5354638"/>
          <p14:tracePt t="38284" x="9293225" y="5354638"/>
          <p14:tracePt t="38289" x="9069388" y="5368925"/>
          <p14:tracePt t="38295" x="8528050" y="5408613"/>
          <p14:tracePt t="38302" x="8116888" y="5429250"/>
          <p14:tracePt t="38309" x="7575550" y="5443538"/>
          <p14:tracePt t="38316" x="7223125" y="5464175"/>
          <p14:tracePt t="38323" x="6627813" y="5503863"/>
          <p14:tracePt t="38330" x="6329363" y="5503863"/>
          <p14:tracePt t="38336" x="5738813" y="5503863"/>
          <p14:tracePt t="38343" x="5495925" y="5503863"/>
          <p14:tracePt t="38351" x="4905375" y="5503863"/>
          <p14:tracePt t="38357" x="4705350" y="5492750"/>
          <p14:tracePt t="38365" x="4079875" y="5453063"/>
          <p14:tracePt t="38371" x="3951288" y="5443538"/>
          <p14:tracePt t="38378" x="3529013" y="5413375"/>
          <p14:tracePt t="38384" x="3395663" y="5399088"/>
          <p14:tracePt t="38391" x="3206750" y="5373688"/>
          <p14:tracePt t="38399" x="2954338" y="5345113"/>
          <p14:tracePt t="38405" x="2844800" y="5334000"/>
          <p14:tracePt t="38412" x="2774950" y="5314950"/>
          <p14:tracePt t="38418" x="2705100" y="5305425"/>
          <p14:tracePt t="38426" x="2674938" y="5299075"/>
          <p14:tracePt t="38434" x="2646363" y="5289550"/>
          <p14:tracePt t="38439" x="2630488" y="5284788"/>
          <p14:tracePt t="38446" x="2620963" y="5275263"/>
          <p14:tracePt t="38453" x="2606675" y="5270500"/>
          <p14:tracePt t="38468" x="2601913" y="5270500"/>
          <p14:tracePt t="38473" x="2601913" y="5265738"/>
          <p14:tracePt t="38480" x="2601913" y="5259388"/>
          <p14:tracePt t="38767" x="2616200" y="5195888"/>
          <p14:tracePt t="38774" x="2635250" y="5076825"/>
          <p14:tracePt t="38781" x="2670175" y="4941888"/>
          <p14:tracePt t="38788" x="2705100" y="4857750"/>
          <p14:tracePt t="38795" x="2720975" y="4799013"/>
          <p14:tracePt t="38803" x="2749550" y="4729163"/>
          <p14:tracePt t="38809" x="2805113" y="4645025"/>
          <p14:tracePt t="38816" x="2859088" y="4535488"/>
          <p14:tracePt t="38822" x="2903538" y="4437063"/>
          <p14:tracePt t="38829" x="2943225" y="4376738"/>
          <p14:tracePt t="38836" x="2973388" y="4332288"/>
          <p14:tracePt t="38843" x="2994025" y="4306888"/>
          <p14:tracePt t="38850" x="3017838" y="4292600"/>
          <p14:tracePt t="38857" x="3048000" y="4257675"/>
          <p14:tracePt t="38863" x="3082925" y="4243388"/>
          <p14:tracePt t="38870" x="3117850" y="4217988"/>
          <p14:tracePt t="38877" x="3152775" y="4203700"/>
          <p14:tracePt t="38884" x="3206750" y="4183063"/>
          <p14:tracePt t="38891" x="3236913" y="4173538"/>
          <p14:tracePt t="38897" x="3271838" y="4159250"/>
          <p14:tracePt t="38904" x="3311525" y="4159250"/>
          <p14:tracePt t="38911" x="3340100" y="4159250"/>
          <p14:tracePt t="38919" x="3370263" y="4148138"/>
          <p14:tracePt t="38926" x="3395663" y="4148138"/>
          <p14:tracePt t="38934" x="3425825" y="4148138"/>
          <p14:tracePt t="38938" x="3454400" y="4148138"/>
          <p14:tracePt t="38953" x="3514725" y="4152900"/>
          <p14:tracePt t="38959" x="3544888" y="4159250"/>
          <p14:tracePt t="38967" x="3573463" y="4168775"/>
          <p14:tracePt t="38973" x="3603625" y="4173538"/>
          <p14:tracePt t="38979" x="3633788" y="4183063"/>
          <p14:tracePt t="38987" x="3668713" y="4198938"/>
          <p14:tracePt t="38993" x="3687763" y="4208463"/>
          <p14:tracePt t="39000" x="3713163" y="4213225"/>
          <p14:tracePt t="39007" x="3733800" y="4227513"/>
          <p14:tracePt t="39014" x="3748088" y="4238625"/>
          <p14:tracePt t="39021" x="3762375" y="4243388"/>
          <p14:tracePt t="39027" x="3773488" y="4257675"/>
          <p14:tracePt t="39034" x="3783013" y="4257675"/>
          <p14:tracePt t="39041" x="3792538" y="4267200"/>
          <p14:tracePt t="39049" x="3797300" y="4267200"/>
          <p14:tracePt t="39055" x="3802063" y="4278313"/>
          <p14:tracePt t="39062" x="3817938" y="4283075"/>
          <p14:tracePt t="39075" x="3822700" y="4287838"/>
          <p14:tracePt t="39083" x="3822700" y="4292600"/>
          <p14:tracePt t="39097" x="3822700" y="4297363"/>
          <p14:tracePt t="39103" x="3822700" y="4302125"/>
          <p14:tracePt t="39118" x="3822700" y="4318000"/>
          <p14:tracePt t="39123" x="3822700" y="4327525"/>
          <p14:tracePt t="39130" x="3822700" y="4341813"/>
          <p14:tracePt t="39137" x="3822700" y="4362450"/>
          <p14:tracePt t="39144" x="3822700" y="4386263"/>
          <p14:tracePt t="39152" x="3802063" y="4416425"/>
          <p14:tracePt t="39157" x="3787775" y="4451350"/>
          <p14:tracePt t="39164" x="3773488" y="4470400"/>
          <p14:tracePt t="39171" x="3757613" y="4491038"/>
          <p14:tracePt t="39178" x="3743325" y="4516438"/>
          <p14:tracePt t="39185" x="3722688" y="4540250"/>
          <p14:tracePt t="39192" x="3698875" y="4556125"/>
          <p14:tracePt t="39198" x="3668713" y="4579938"/>
          <p14:tracePt t="39205" x="3643313" y="4589463"/>
          <p14:tracePt t="39212" x="3624263" y="4600575"/>
          <p14:tracePt t="39219" x="3598863" y="4614863"/>
          <p14:tracePt t="39226" x="3579813" y="4619625"/>
          <p14:tracePt t="39235" x="3549650" y="4629150"/>
          <p14:tracePt t="39239" x="3524250" y="4629150"/>
          <p14:tracePt t="39246" x="3505200" y="4629150"/>
          <p14:tracePt t="39253" x="3484563" y="4629150"/>
          <p14:tracePt t="39260" x="3465513" y="4629150"/>
          <p14:tracePt t="39268" x="3449638" y="4629150"/>
          <p14:tracePt t="39274" x="3435350" y="4629150"/>
          <p14:tracePt t="39280" x="3425825" y="4619625"/>
          <p14:tracePt t="39287" x="3409950" y="4619625"/>
          <p14:tracePt t="39294" x="3395663" y="4614863"/>
          <p14:tracePt t="39302" x="3381375" y="4605338"/>
          <p14:tracePt t="39308" x="3370263" y="4605338"/>
          <p14:tracePt t="39316" x="3355975" y="4600575"/>
          <p14:tracePt t="39322" x="3340100" y="4595813"/>
          <p14:tracePt t="39328" x="3335338" y="4595813"/>
          <p14:tracePt t="39335" x="3330575" y="4589463"/>
          <p14:tracePt t="39342" x="3321050" y="4575175"/>
          <p14:tracePt t="39351" x="3311525" y="4560888"/>
          <p14:tracePt t="39357" x="3306763" y="4540250"/>
          <p14:tracePt t="39363" x="3295650" y="4510088"/>
          <p14:tracePt t="39369" x="3290888" y="4465638"/>
          <p14:tracePt t="39376" x="3290888" y="4437063"/>
          <p14:tracePt t="39384" x="3290888" y="4397375"/>
          <p14:tracePt t="39390" x="3290888" y="4367213"/>
          <p14:tracePt t="39397" x="3300413" y="4337050"/>
          <p14:tracePt t="39404" x="3300413" y="4318000"/>
          <p14:tracePt t="39411" x="3316288" y="4292600"/>
          <p14:tracePt t="39417" x="3316288" y="4278313"/>
          <p14:tracePt t="39424" x="3330575" y="4257675"/>
          <p14:tracePt t="39431" x="3335338" y="4243388"/>
          <p14:tracePt t="39438" x="3351213" y="4222750"/>
          <p14:tracePt t="39445" x="3365500" y="4208463"/>
          <p14:tracePt t="39452" x="3381375" y="4183063"/>
          <p14:tracePt t="39458" x="3395663" y="4164013"/>
          <p14:tracePt t="39466" x="3409950" y="4148138"/>
          <p14:tracePt t="39472" x="3425825" y="4129088"/>
          <p14:tracePt t="39479" x="3440113" y="4103688"/>
          <p14:tracePt t="39487" x="3460750" y="4089400"/>
          <p14:tracePt t="39493" x="3475038" y="4073525"/>
          <p14:tracePt t="39501" x="3494088" y="4059238"/>
          <p14:tracePt t="39506" x="3519488" y="4038600"/>
          <p14:tracePt t="39513" x="3544888" y="4024313"/>
          <p14:tracePt t="39521" x="3563938" y="4010025"/>
          <p14:tracePt t="39527" x="3579813" y="3998913"/>
          <p14:tracePt t="39534" x="3598863" y="3984625"/>
          <p14:tracePt t="39540" x="3624263" y="3984625"/>
          <p14:tracePt t="39547" x="3633788" y="3975100"/>
          <p14:tracePt t="39554" x="3648075" y="3975100"/>
          <p14:tracePt t="39561" x="3663950" y="3965575"/>
          <p14:tracePt t="39569" x="3683000" y="3959225"/>
          <p14:tracePt t="39575" x="3698875" y="3959225"/>
          <p14:tracePt t="39582" x="3708400" y="3959225"/>
          <p14:tracePt t="39588" x="3722688" y="3959225"/>
          <p14:tracePt t="39596" x="3743325" y="3959225"/>
          <p14:tracePt t="39603" x="3757613" y="3959225"/>
          <p14:tracePt t="39609" x="3767138" y="3959225"/>
          <p14:tracePt t="39618" x="3783013" y="3959225"/>
          <p14:tracePt t="39623" x="3792538" y="3959225"/>
          <p14:tracePt t="39629" x="3806825" y="3965575"/>
          <p14:tracePt t="39636" x="3822700" y="3979863"/>
          <p14:tracePt t="39643" x="3836988" y="3994150"/>
          <p14:tracePt t="39652" x="3852863" y="4010025"/>
          <p14:tracePt t="39657" x="3867150" y="4029075"/>
          <p14:tracePt t="39664" x="3881438" y="4054475"/>
          <p14:tracePt t="39671" x="3897313" y="4084638"/>
          <p14:tracePt t="39677" x="3911600" y="4119563"/>
          <p14:tracePt t="39684" x="3925888" y="4152900"/>
          <p14:tracePt t="39692" x="3941763" y="4173538"/>
          <p14:tracePt t="39699" x="3941763" y="4192588"/>
          <p14:tracePt t="39705" x="3960813" y="4227513"/>
          <p14:tracePt t="39711" x="3960813" y="4248150"/>
          <p14:tracePt t="39719" x="3967163" y="4267200"/>
          <p14:tracePt t="39725" x="3976688" y="4297363"/>
          <p14:tracePt t="39734" x="3976688" y="4322763"/>
          <p14:tracePt t="39739" x="3976688" y="4341813"/>
          <p14:tracePt t="39746" x="3976688" y="4362450"/>
          <p14:tracePt t="39752" x="3976688" y="4386263"/>
          <p14:tracePt t="39759" x="3976688" y="4397375"/>
          <p14:tracePt t="39768" x="3976688" y="4416425"/>
          <p14:tracePt t="39773" x="3976688" y="4441825"/>
          <p14:tracePt t="39781" x="3971925" y="4451350"/>
          <p14:tracePt t="39787" x="3967163" y="4465638"/>
          <p14:tracePt t="39794" x="3956050" y="4486275"/>
          <p14:tracePt t="39802" x="3951288" y="4500563"/>
          <p14:tracePt t="39807" x="3937000" y="4516438"/>
          <p14:tracePt t="39814" x="3932238" y="4521200"/>
          <p14:tracePt t="39821" x="3925888" y="4535488"/>
          <p14:tracePt t="39828" x="3911600" y="4540250"/>
          <p14:tracePt t="39835" x="3892550" y="4549775"/>
          <p14:tracePt t="39843" x="3867150" y="4565650"/>
          <p14:tracePt t="39849" x="3852863" y="4570413"/>
          <p14:tracePt t="39855" x="3822700" y="4575175"/>
          <p14:tracePt t="39862" x="3802063" y="4589463"/>
          <p14:tracePt t="39869" x="3778250" y="4600575"/>
          <p14:tracePt t="39876" x="3757613" y="4605338"/>
          <p14:tracePt t="39882" x="3738563" y="4605338"/>
          <p14:tracePt t="39889" x="3722688" y="4614863"/>
          <p14:tracePt t="39896" x="3703638" y="4619625"/>
          <p14:tracePt t="39904" x="3678238" y="4619625"/>
          <p14:tracePt t="39910" x="3668713" y="4629150"/>
          <p14:tracePt t="39918" x="3643313" y="4629150"/>
          <p14:tracePt t="39924" x="3633788" y="4629150"/>
          <p14:tracePt t="39930" x="3619500" y="4629150"/>
          <p14:tracePt t="39937" x="3608388" y="4629150"/>
          <p14:tracePt t="39954" x="3573463" y="4629150"/>
          <p14:tracePt t="39958" x="3568700" y="4629150"/>
          <p14:tracePt t="39966" x="3554413" y="4624388"/>
          <p14:tracePt t="39971" x="3549650" y="4624388"/>
          <p14:tracePt t="39978" x="3540125" y="4619625"/>
          <p14:tracePt t="39986" x="3529013" y="4614863"/>
          <p14:tracePt t="39992" x="3524250" y="4614863"/>
          <p14:tracePt t="40001" x="3519488" y="4610100"/>
          <p14:tracePt t="40006" x="3514725" y="4610100"/>
          <p14:tracePt t="40013" x="3514725" y="4605338"/>
          <p14:tracePt t="40020" x="3509963" y="4605338"/>
          <p14:tracePt t="40026" x="3505200" y="4605338"/>
          <p14:tracePt t="40034" x="3505200" y="4600575"/>
          <p14:tracePt t="40054" x="3505200" y="4589463"/>
          <p14:tracePt t="40389" x="3421063" y="4589463"/>
          <p14:tracePt t="40396" x="3316288" y="4579938"/>
          <p14:tracePt t="40402" x="3181350" y="4560888"/>
          <p14:tracePt t="40409" x="3048000" y="4535488"/>
          <p14:tracePt t="40416" x="2898775" y="4516438"/>
          <p14:tracePt t="40423" x="2779713" y="4500563"/>
          <p14:tracePt t="40430" x="2674938" y="4491038"/>
          <p14:tracePt t="40437" x="2541588" y="4470400"/>
          <p14:tracePt t="40444" x="2447925" y="4460875"/>
          <p14:tracePt t="40450" x="2343150" y="4451350"/>
          <p14:tracePt t="40459" x="2243138" y="4425950"/>
          <p14:tracePt t="40464" x="2163763" y="4416425"/>
          <p14:tracePt t="40472" x="2109788" y="4406900"/>
          <p14:tracePt t="40478" x="2055813" y="4406900"/>
          <p14:tracePt t="40485" x="2000250" y="4402138"/>
          <p14:tracePt t="40492" x="1970088" y="4391025"/>
          <p14:tracePt t="40498" x="1941513" y="4391025"/>
          <p14:tracePt t="40505" x="1911350" y="4386263"/>
          <p14:tracePt t="40512" x="1885950" y="4376738"/>
          <p14:tracePt t="40519" x="1866900" y="4376738"/>
          <p14:tracePt t="40527" x="1851025" y="4371975"/>
          <p14:tracePt t="40532" x="1836738" y="4362450"/>
          <p14:tracePt t="40539" x="1831975" y="4362450"/>
          <p14:tracePt t="40547" x="1827213" y="4357688"/>
          <p14:tracePt t="40553" x="1816100" y="4351338"/>
          <p14:tracePt t="40561" x="1811338" y="4351338"/>
          <p14:tracePt t="40567" x="1801813" y="4346575"/>
          <p14:tracePt t="40573" x="1797050" y="4346575"/>
          <p14:tracePt t="40580" x="1792288" y="4346575"/>
          <p14:tracePt t="40587" x="1792288" y="4341813"/>
          <p14:tracePt t="40595" x="1787525" y="4341813"/>
          <p14:tracePt t="40601" x="1782763" y="4341813"/>
          <p14:tracePt t="40697" x="1776413" y="4341813"/>
          <p14:tracePt t="40703" x="1771650" y="4341813"/>
          <p14:tracePt t="40710" x="1771650" y="4346575"/>
          <p14:tracePt t="40717" x="1757363" y="4351338"/>
          <p14:tracePt t="40726" x="1736725" y="4367213"/>
          <p14:tracePt t="40731" x="1712913" y="4391025"/>
          <p14:tracePt t="40738" x="1692275" y="4406900"/>
          <p14:tracePt t="40744" x="1668463" y="4425950"/>
          <p14:tracePt t="40751" x="1624013" y="4456113"/>
          <p14:tracePt t="40759" x="1563688" y="4476750"/>
          <p14:tracePt t="40765" x="1519238" y="4491038"/>
          <p14:tracePt t="40772" x="1474788" y="4510088"/>
          <p14:tracePt t="40779" x="1404938" y="4530725"/>
          <p14:tracePt t="40786" x="1360488" y="4540250"/>
          <p14:tracePt t="40792" x="1304925" y="4549775"/>
          <p14:tracePt t="40799" x="1250950" y="4560888"/>
          <p14:tracePt t="40806" x="1196975" y="4560888"/>
          <p14:tracePt t="40813" x="1141413" y="4560888"/>
          <p14:tracePt t="40820" x="1087438" y="4560888"/>
          <p14:tracePt t="40827" x="1031875" y="4560888"/>
          <p14:tracePt t="40833" x="982663" y="4560888"/>
          <p14:tracePt t="40841" x="938213" y="4560888"/>
          <p14:tracePt t="40847" x="908050" y="4556125"/>
          <p14:tracePt t="40854" x="877888" y="4545013"/>
          <p14:tracePt t="40862" x="849313" y="4540250"/>
          <p14:tracePt t="40868" x="823913" y="4530725"/>
          <p14:tracePt t="40877" x="793750" y="4516438"/>
          <p14:tracePt t="40882" x="765175" y="4510088"/>
          <p14:tracePt t="40888" x="739775" y="4495800"/>
          <p14:tracePt t="40896" x="719138" y="4481513"/>
          <p14:tracePt t="40902" x="695325" y="4446588"/>
          <p14:tracePt t="40909" x="669925" y="4411663"/>
          <p14:tracePt t="40916" x="655638" y="4391025"/>
          <p14:tracePt t="40922" x="646113" y="4362450"/>
          <p14:tracePt t="40929" x="639763" y="4337050"/>
          <p14:tracePt t="40936" x="625475" y="4306888"/>
          <p14:tracePt t="40943" x="625475" y="4278313"/>
          <p14:tracePt t="40950" x="615950" y="4262438"/>
          <p14:tracePt t="40959" x="611188" y="4243388"/>
          <p14:tracePt t="40963" x="611188" y="4217988"/>
          <p14:tracePt t="40970" x="611188" y="4208463"/>
          <p14:tracePt t="40978" x="611188" y="4187825"/>
          <p14:tracePt t="40984" x="611188" y="4164013"/>
          <p14:tracePt t="40992" x="611188" y="4152900"/>
          <p14:tracePt t="40998" x="620713" y="4119563"/>
          <p14:tracePt t="41005" x="635000" y="4098925"/>
          <p14:tracePt t="41012" x="650875" y="4073525"/>
          <p14:tracePt t="41018" x="665163" y="4054475"/>
          <p14:tracePt t="41026" x="679450" y="4029075"/>
          <p14:tracePt t="41032" x="690563" y="4019550"/>
          <p14:tracePt t="41039" x="704850" y="4005263"/>
          <p14:tracePt t="41046" x="730250" y="3989388"/>
          <p14:tracePt t="41052" x="749300" y="3975100"/>
          <p14:tracePt t="41060" x="765175" y="3959225"/>
          <p14:tracePt t="41066" x="788988" y="3944938"/>
          <p14:tracePt t="41073" x="798513" y="3940175"/>
          <p14:tracePt t="41080" x="823913" y="3930650"/>
          <p14:tracePt t="41087" x="844550" y="3930650"/>
          <p14:tracePt t="41093" x="863600" y="3935413"/>
          <p14:tracePt t="41101" x="908050" y="3940175"/>
          <p14:tracePt t="41108" x="938213" y="3959225"/>
          <p14:tracePt t="41114" x="973138" y="3975100"/>
          <p14:tracePt t="41121" x="1003300" y="3989388"/>
          <p14:tracePt t="41129" x="1038225" y="4005263"/>
          <p14:tracePt t="41134" x="1062038" y="4029075"/>
          <p14:tracePt t="41143" x="1096963" y="4054475"/>
          <p14:tracePt t="41148" x="1106488" y="4068763"/>
          <p14:tracePt t="41155" x="1131888" y="4103688"/>
          <p14:tracePt t="41163" x="1157288" y="4119563"/>
          <p14:tracePt t="41169" x="1171575" y="4138613"/>
          <p14:tracePt t="41176" x="1190625" y="4164013"/>
          <p14:tracePt t="41182" x="1206500" y="4178300"/>
          <p14:tracePt t="41189" x="1220788" y="4187825"/>
          <p14:tracePt t="41196" x="1236663" y="4213225"/>
          <p14:tracePt t="41204" x="1250950" y="4232275"/>
          <p14:tracePt t="41210" x="1255713" y="4248150"/>
          <p14:tracePt t="41217" x="1271588" y="4271963"/>
          <p14:tracePt t="41232" x="1285875" y="4306888"/>
          <p14:tracePt t="41237" x="1295400" y="4318000"/>
          <p14:tracePt t="41244" x="1295400" y="4332288"/>
          <p14:tracePt t="41260" x="1295400" y="4337050"/>
          <p14:tracePt t="41264" x="1295400" y="4341813"/>
          <p14:tracePt t="41278" x="1295400" y="4346575"/>
          <p14:tracePt t="41285" x="1295400" y="4357688"/>
          <p14:tracePt t="41299" x="1295400" y="4362450"/>
          <p14:tracePt t="41306" x="1295400" y="4367213"/>
          <p14:tracePt t="41319" x="1295400" y="4371975"/>
          <p14:tracePt t="41689" x="1295400" y="4397375"/>
          <p14:tracePt t="41695" x="1295400" y="4421188"/>
          <p14:tracePt t="41703" x="1295400" y="4441825"/>
          <p14:tracePt t="41709" x="1295400" y="4460875"/>
          <p14:tracePt t="41716" x="1290638" y="4481513"/>
          <p14:tracePt t="41723" x="1285875" y="4495800"/>
          <p14:tracePt t="41730" x="1271588" y="4521200"/>
          <p14:tracePt t="41736" x="1265238" y="4540250"/>
          <p14:tracePt t="41743" x="1255713" y="4560888"/>
          <p14:tracePt t="41750" x="1241425" y="4584700"/>
          <p14:tracePt t="41757" x="1236663" y="4600575"/>
          <p14:tracePt t="41764" x="1225550" y="4629150"/>
          <p14:tracePt t="41772" x="1211263" y="4649788"/>
          <p14:tracePt t="41778" x="1196975" y="4675188"/>
          <p14:tracePt t="41786" x="1181100" y="4689475"/>
          <p14:tracePt t="41791" x="1166813" y="4699000"/>
          <p14:tracePt t="41798" x="1157288" y="4714875"/>
          <p14:tracePt t="41805" x="1141413" y="4729163"/>
          <p14:tracePt t="41812" x="1127125" y="4738688"/>
          <p14:tracePt t="41820" x="1111250" y="4743450"/>
          <p14:tracePt t="41826" x="1096963" y="4759325"/>
          <p14:tracePt t="41832" x="1087438" y="4764088"/>
          <p14:tracePt t="41839" x="1071563" y="4773613"/>
          <p14:tracePt t="41846" x="1052513" y="4783138"/>
          <p14:tracePt t="41854" x="1038225" y="4783138"/>
          <p14:tracePt t="41860" x="1017588" y="4794250"/>
          <p14:tracePt t="41866" x="1003300" y="4799013"/>
          <p14:tracePt t="41873" x="982663" y="4799013"/>
          <p14:tracePt t="41880" x="958850" y="4808538"/>
          <p14:tracePt t="41887" x="947738" y="4808538"/>
          <p14:tracePt t="41894" x="923925" y="4813300"/>
          <p14:tracePt t="41902" x="903288" y="4822825"/>
          <p14:tracePt t="41908" x="889000" y="4822825"/>
          <p14:tracePt t="41914" x="868363" y="4822825"/>
          <p14:tracePt t="41922" x="849313" y="4822825"/>
          <p14:tracePt t="41928" x="833438" y="4822825"/>
          <p14:tracePt t="41937" x="823913" y="4822825"/>
          <p14:tracePt t="41942" x="809625" y="4822825"/>
          <p14:tracePt t="41950" x="793750" y="4822825"/>
          <p14:tracePt t="41970" x="774700" y="4813300"/>
          <p14:tracePt t="41976" x="758825" y="4813300"/>
          <p14:tracePt t="41983" x="754063" y="4808538"/>
          <p14:tracePt t="41990" x="749300" y="4799013"/>
          <p14:tracePt t="41996" x="735013" y="4787900"/>
          <p14:tracePt t="42003" x="730250" y="4778375"/>
          <p14:tracePt t="42011" x="719138" y="4754563"/>
          <p14:tracePt t="42018" x="704850" y="4733925"/>
          <p14:tracePt t="42024" x="704850" y="4708525"/>
          <p14:tracePt t="42031" x="704850" y="4679950"/>
          <p14:tracePt t="42039" x="709613" y="4649788"/>
          <p14:tracePt t="42044" x="714375" y="4619625"/>
          <p14:tracePt t="42052" x="725488" y="4600575"/>
          <p14:tracePt t="42058" x="730250" y="4575175"/>
          <p14:tracePt t="42065" x="744538" y="4565650"/>
          <p14:tracePt t="42073" x="754063" y="4540250"/>
          <p14:tracePt t="42079" x="765175" y="4525963"/>
          <p14:tracePt t="42087" x="779463" y="4510088"/>
          <p14:tracePt t="42092" x="804863" y="4495800"/>
          <p14:tracePt t="42099" x="819150" y="4486275"/>
          <p14:tracePt t="42106" x="838200" y="4476750"/>
          <p14:tracePt t="42113" x="858838" y="4460875"/>
          <p14:tracePt t="42120" x="893763" y="4456113"/>
          <p14:tracePt t="42126" x="903288" y="4446588"/>
          <p14:tracePt t="42133" x="947738" y="4430713"/>
          <p14:tracePt t="42140" x="977900" y="4430713"/>
          <p14:tracePt t="42147" x="1008063" y="4430713"/>
          <p14:tracePt t="42154" x="1047750" y="4430713"/>
          <p14:tracePt t="42161" x="1077913" y="4430713"/>
          <p14:tracePt t="42167" x="1117600" y="4430713"/>
          <p14:tracePt t="42174" x="1162050" y="4441825"/>
          <p14:tracePt t="42181" x="1201738" y="4451350"/>
          <p14:tracePt t="42189" x="1246188" y="4470400"/>
          <p14:tracePt t="42195" x="1281113" y="4486275"/>
          <p14:tracePt t="42203" x="1295400" y="4491038"/>
          <p14:tracePt t="42208" x="1355725" y="4521200"/>
          <p14:tracePt t="42215" x="1379538" y="4540250"/>
          <p14:tracePt t="42223" x="1414463" y="4579938"/>
          <p14:tracePt t="42229" x="1454150" y="4614863"/>
          <p14:tracePt t="42236" x="1489075" y="4649788"/>
          <p14:tracePt t="42243" x="1514475" y="4684713"/>
          <p14:tracePt t="42252" x="1549400" y="4708525"/>
          <p14:tracePt t="42257" x="1573213" y="4743450"/>
          <p14:tracePt t="42263" x="1598613" y="4768850"/>
          <p14:tracePt t="42271" x="1633538" y="4803775"/>
          <p14:tracePt t="42277" x="1652588" y="4818063"/>
          <p14:tracePt t="42286" x="1677988" y="4833938"/>
          <p14:tracePt t="42291" x="1712913" y="4857750"/>
          <p14:tracePt t="42297" x="1743075" y="4873625"/>
          <p14:tracePt t="42304" x="1787525" y="4892675"/>
          <p14:tracePt t="42311" x="1831975" y="4908550"/>
          <p14:tracePt t="42320" x="1885950" y="4918075"/>
          <p14:tracePt t="42325" x="1946275" y="4927600"/>
          <p14:tracePt t="42332" x="2000250" y="4937125"/>
          <p14:tracePt t="42339" x="2055813" y="4948238"/>
          <p14:tracePt t="42345" x="2109788" y="4948238"/>
          <p14:tracePt t="42354" x="2189163" y="4957763"/>
          <p14:tracePt t="42359" x="2273300" y="4967288"/>
          <p14:tracePt t="42366" x="2352675" y="4967288"/>
          <p14:tracePt t="42373" x="2457450" y="4976813"/>
          <p14:tracePt t="42380" x="2536825" y="4987925"/>
          <p14:tracePt t="42387" x="2620963" y="5006975"/>
          <p14:tracePt t="42393" x="2714625" y="5032375"/>
          <p14:tracePt t="42401" x="2809875" y="5051425"/>
          <p14:tracePt t="42407" x="2894013" y="5072063"/>
          <p14:tracePt t="42414" x="2978150" y="5100638"/>
          <p14:tracePt t="42421" x="3033713" y="5121275"/>
          <p14:tracePt t="42427" x="3101975" y="5151438"/>
          <p14:tracePt t="42434" x="3176588" y="5180013"/>
          <p14:tracePt t="42441" x="3236913" y="5210175"/>
          <p14:tracePt t="42448" x="3290888" y="5230813"/>
          <p14:tracePt t="42456" x="3360738" y="5259388"/>
          <p14:tracePt t="42462" x="3405188" y="5280025"/>
          <p14:tracePt t="42470" x="3440113" y="5294313"/>
          <p14:tracePt t="42475" x="3475038" y="5310188"/>
          <p14:tracePt t="42482" x="3505200" y="5319713"/>
          <p14:tracePt t="42489" x="3524250" y="5334000"/>
          <p14:tracePt t="42496" x="3549650" y="5338763"/>
          <p14:tracePt t="42504" x="3568700" y="5349875"/>
          <p14:tracePt t="42509" x="3584575" y="5364163"/>
          <p14:tracePt t="42516" x="3594100" y="5364163"/>
          <p14:tracePt t="42523" x="3603625" y="5368925"/>
          <p14:tracePt t="42530" x="3603625" y="5373688"/>
          <p14:tracePt t="42538" x="3608388" y="5373688"/>
          <p14:tracePt t="42544" x="3613150" y="5373688"/>
          <p14:tracePt t="42564" x="3619500" y="5373688"/>
          <p14:tracePt t="42572" x="3624263" y="5373688"/>
          <p14:tracePt t="42587" x="3629025" y="5373688"/>
          <p14:tracePt t="42598" x="3633788" y="5373688"/>
          <p14:tracePt t="42701" x="3629025" y="5359400"/>
          <p14:tracePt t="42708" x="3624263" y="5354638"/>
          <p14:tracePt t="42715" x="3619500" y="5345113"/>
          <p14:tracePt t="42723" x="3603625" y="5329238"/>
          <p14:tracePt t="42728" x="3594100" y="5310188"/>
          <p14:tracePt t="42737" x="3589338" y="5284788"/>
          <p14:tracePt t="42742" x="3573463" y="5265738"/>
          <p14:tracePt t="42749" x="3573463" y="5235575"/>
          <p14:tracePt t="42756" x="3563938" y="5205413"/>
          <p14:tracePt t="42763" x="3559175" y="5160963"/>
          <p14:tracePt t="42771" x="3549650" y="5130800"/>
          <p14:tracePt t="42776" x="3544888" y="5100638"/>
          <p14:tracePt t="42783" x="3533775" y="5086350"/>
          <p14:tracePt t="42791" x="3529013" y="5060950"/>
          <p14:tracePt t="42797" x="3529013" y="5041900"/>
          <p14:tracePt t="42804" x="3519488" y="5027613"/>
          <p14:tracePt t="42811" x="3514725" y="5016500"/>
          <p14:tracePt t="42818" x="3514725" y="4992688"/>
          <p14:tracePt t="42824" x="3514725" y="4981575"/>
          <p14:tracePt t="42831" x="3505200" y="4957763"/>
          <p14:tracePt t="42838" x="3505200" y="4937125"/>
          <p14:tracePt t="42845" x="3500438" y="4908550"/>
          <p14:tracePt t="42853" x="3500438" y="4887913"/>
          <p14:tracePt t="42858" x="3500438" y="4862513"/>
          <p14:tracePt t="42865" x="3500438" y="4843463"/>
          <p14:tracePt t="42872" x="3500438" y="4822825"/>
          <p14:tracePt t="42879" x="3500438" y="4794250"/>
          <p14:tracePt t="42886" x="3500438" y="4764088"/>
          <p14:tracePt t="42893" x="3509963" y="4738688"/>
          <p14:tracePt t="42899" x="3509963" y="4719638"/>
          <p14:tracePt t="42906" x="3514725" y="4703763"/>
          <p14:tracePt t="42913" x="3524250" y="4694238"/>
          <p14:tracePt t="42920" x="3529013" y="4679950"/>
          <p14:tracePt t="42927" x="3533775" y="4664075"/>
          <p14:tracePt t="42934" x="3549650" y="4649788"/>
          <p14:tracePt t="42943" x="3554413" y="4645025"/>
          <p14:tracePt t="42947" x="3563938" y="4640263"/>
          <p14:tracePt t="42954" x="3573463" y="4629150"/>
          <p14:tracePt t="42961" x="3589338" y="4619625"/>
          <p14:tracePt t="42970" x="3603625" y="4614863"/>
          <p14:tracePt t="42975" x="3624263" y="4605338"/>
          <p14:tracePt t="42982" x="3638550" y="4600575"/>
          <p14:tracePt t="42988" x="3659188" y="4600575"/>
          <p14:tracePt t="42995" x="3673475" y="4600575"/>
          <p14:tracePt t="43003" x="3694113" y="4600575"/>
          <p14:tracePt t="43009" x="3713163" y="4600575"/>
          <p14:tracePt t="43016" x="3743325" y="4600575"/>
          <p14:tracePt t="43023" x="3762375" y="4600575"/>
          <p14:tracePt t="43029" x="3787775" y="4610100"/>
          <p14:tracePt t="43038" x="3817938" y="4624388"/>
          <p14:tracePt t="43043" x="3841750" y="4635500"/>
          <p14:tracePt t="43050" x="3862388" y="4640263"/>
          <p14:tracePt t="43057" x="3881438" y="4654550"/>
          <p14:tracePt t="43064" x="3906838" y="4659313"/>
          <p14:tracePt t="43071" x="3921125" y="4668838"/>
          <p14:tracePt t="43077" x="3932238" y="4684713"/>
          <p14:tracePt t="43084" x="3941763" y="4689475"/>
          <p14:tracePt t="43091" x="3946525" y="4699000"/>
          <p14:tracePt t="43098" x="3960813" y="4714875"/>
          <p14:tracePt t="43105" x="3976688" y="4738688"/>
          <p14:tracePt t="43112" x="3981450" y="4748213"/>
          <p14:tracePt t="43119" x="3995738" y="4783138"/>
          <p14:tracePt t="43125" x="4016375" y="4813300"/>
          <p14:tracePt t="43132" x="4021138" y="4857750"/>
          <p14:tracePt t="43141" x="4030663" y="4887913"/>
          <p14:tracePt t="43146" x="4035425" y="4918075"/>
          <p14:tracePt t="43153" x="4046538" y="4953000"/>
          <p14:tracePt t="43159" x="4056063" y="4992688"/>
          <p14:tracePt t="43166" x="4056063" y="5016500"/>
          <p14:tracePt t="43173" x="4056063" y="5056188"/>
          <p14:tracePt t="43180" x="4056063" y="5076825"/>
          <p14:tracePt t="43187" x="4056063" y="5106988"/>
          <p14:tracePt t="43194" x="4056063" y="5135563"/>
          <p14:tracePt t="43200" x="4056063" y="5146675"/>
          <p14:tracePt t="43207" x="4056063" y="5160963"/>
          <p14:tracePt t="43214" x="4056063" y="5165725"/>
          <p14:tracePt t="43221" x="4056063" y="5170488"/>
          <p14:tracePt t="43237" x="4056063" y="5175250"/>
          <p14:tracePt t="43242" x="4046538" y="5180013"/>
          <p14:tracePt t="43256" x="4040188" y="5191125"/>
          <p14:tracePt t="43262" x="4035425" y="5195888"/>
          <p14:tracePt t="43276" x="4025900" y="5205413"/>
          <p14:tracePt t="43283" x="4016375" y="5210175"/>
          <p14:tracePt t="43290" x="4011613" y="5219700"/>
          <p14:tracePt t="43296" x="4000500" y="5226050"/>
          <p14:tracePt t="43303" x="3976688" y="5230813"/>
          <p14:tracePt t="43310" x="3956050" y="5245100"/>
          <p14:tracePt t="43317" x="3941763" y="5254625"/>
          <p14:tracePt t="43325" x="3921125" y="5259388"/>
          <p14:tracePt t="43330" x="3906838" y="5259388"/>
          <p14:tracePt t="43338" x="3892550" y="5265738"/>
          <p14:tracePt t="43344" x="3881438" y="5275263"/>
          <p14:tracePt t="43352" x="3867150" y="5275263"/>
          <p14:tracePt t="43358" x="3852863" y="5280025"/>
          <p14:tracePt t="43365" x="3846513" y="5284788"/>
          <p14:tracePt t="43372" x="3836988" y="5284788"/>
          <p14:tracePt t="43378" x="3832225" y="5289550"/>
          <p14:tracePt t="43387" x="3827463" y="5289550"/>
          <p14:tracePt t="43392" x="3827463" y="5299075"/>
          <p14:tracePt t="43399" x="3817938" y="5299075"/>
          <p14:tracePt t="43406" x="3813175" y="5299075"/>
          <p14:tracePt t="43413" x="3806825" y="5299075"/>
          <p14:tracePt t="43421" x="3802063" y="5299075"/>
          <p14:tracePt t="43433" x="3797300" y="5299075"/>
          <p14:tracePt t="43440" x="3792538" y="5299075"/>
          <p14:tracePt t="51404" x="3698875" y="5156200"/>
          <p14:tracePt t="51411" x="3505200" y="4862513"/>
          <p14:tracePt t="51418" x="3386138" y="4714875"/>
          <p14:tracePt t="51425" x="3162300" y="4437063"/>
          <p14:tracePt t="51433" x="2908300" y="3989388"/>
          <p14:tracePt t="51439" x="2809875" y="3890963"/>
          <p14:tracePt t="51446" x="2436813" y="3438525"/>
          <p14:tracePt t="51452" x="2312988" y="3200400"/>
          <p14:tracePt t="51459" x="2079625" y="2754313"/>
          <p14:tracePt t="51467" x="1787525" y="2327275"/>
          <p14:tracePt t="51473" x="1647825" y="2109788"/>
          <p14:tracePt t="51481" x="1449388" y="1568450"/>
          <p14:tracePt t="51486" x="1360488" y="1365250"/>
          <p14:tracePt t="51494" x="1250950" y="962025"/>
          <p14:tracePt t="51500" x="1211263" y="779463"/>
          <p14:tracePt t="51507" x="1181100" y="669925"/>
          <p14:tracePt t="51516" x="1157288" y="501650"/>
          <p14:tracePt t="51521" x="1157288" y="396875"/>
          <p14:tracePt t="51528" x="1157288" y="307975"/>
          <p14:tracePt t="51535" x="1162050" y="247650"/>
          <p14:tracePt t="51541" x="1166813" y="228600"/>
          <p14:tracePt t="51549" x="1181100" y="212725"/>
          <p14:tracePt t="51555" x="1181100" y="203200"/>
          <p14:tracePt t="51562" x="1185863" y="203200"/>
          <p14:tracePt t="51569" x="1185863" y="193675"/>
          <p14:tracePt t="51959" x="1171575" y="184150"/>
          <p14:tracePt t="51965" x="1141413" y="149225"/>
          <p14:tracePt t="51971" x="1101725" y="114300"/>
          <p14:tracePt t="51979" x="1082675" y="100013"/>
          <p14:tracePt t="51986" x="1047750" y="65088"/>
          <p14:tracePt t="51994" x="1012825" y="30163"/>
        </p14:tracePtLst>
      </p14:laserTraceLst>
    </p:ext>
  </p:extLs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342C4-BA60-4163-B03A-0B3F468032DD}"/>
              </a:ext>
            </a:extLst>
          </p:cNvPr>
          <p:cNvSpPr>
            <a:spLocks noGrp="1"/>
          </p:cNvSpPr>
          <p:nvPr>
            <p:ph type="title"/>
          </p:nvPr>
        </p:nvSpPr>
        <p:spPr>
          <a:xfrm>
            <a:off x="151465" y="365125"/>
            <a:ext cx="11202335" cy="1325563"/>
          </a:xfrm>
        </p:spPr>
        <p:txBody>
          <a:bodyPr>
            <a:normAutofit fontScale="90000"/>
          </a:bodyPr>
          <a:lstStyle/>
          <a:p>
            <a:pPr algn="r"/>
            <a:r>
              <a:rPr lang="fa-IR" sz="4400" b="1" dirty="0">
                <a:latin typeface="Calibri" panose="020F0502020204030204" pitchFamily="34" charset="0"/>
                <a:ea typeface="Calibri" panose="020F0502020204030204" pitchFamily="34" charset="0"/>
                <a:cs typeface="B Nazanin" panose="00000400000000000000" pitchFamily="2" charset="-78"/>
              </a:rPr>
              <a:t>معاینه</a:t>
            </a:r>
            <a:r>
              <a:rPr lang="ar-SA" sz="4400" b="1" dirty="0">
                <a:latin typeface="Calibri" panose="020F0502020204030204" pitchFamily="34" charset="0"/>
                <a:ea typeface="Calibri" panose="020F0502020204030204" pitchFamily="34" charset="0"/>
                <a:cs typeface="B Nazanin" panose="00000400000000000000" pitchFamily="2" charset="-78"/>
              </a:rPr>
              <a:t> دندان‌های </a:t>
            </a:r>
            <a:r>
              <a:rPr lang="fa-IR" sz="4400" b="1" dirty="0">
                <a:latin typeface="Calibri" panose="020F0502020204030204" pitchFamily="34" charset="0"/>
                <a:ea typeface="Calibri" panose="020F0502020204030204" pitchFamily="34" charset="0"/>
                <a:cs typeface="B Nazanin" panose="00000400000000000000" pitchFamily="2" charset="-78"/>
              </a:rPr>
              <a:t>شیری و دائمی کودکان پایه تحصیلی چهارم </a:t>
            </a:r>
            <a:br>
              <a:rPr lang="en-US" b="1" dirty="0">
                <a:cs typeface="B Nazanin" panose="00000400000000000000" pitchFamily="2" charset="-78"/>
              </a:rPr>
            </a:br>
            <a:endParaRPr lang="en-US" dirty="0"/>
          </a:p>
        </p:txBody>
      </p:sp>
      <p:sp>
        <p:nvSpPr>
          <p:cNvPr id="3" name="Content Placeholder 2">
            <a:extLst>
              <a:ext uri="{FF2B5EF4-FFF2-40B4-BE49-F238E27FC236}">
                <a16:creationId xmlns:a16="http://schemas.microsoft.com/office/drawing/2014/main" id="{47BB535A-0D87-42F0-8D05-A1DFB95028D8}"/>
              </a:ext>
            </a:extLst>
          </p:cNvPr>
          <p:cNvSpPr>
            <a:spLocks noGrp="1"/>
          </p:cNvSpPr>
          <p:nvPr>
            <p:ph idx="1"/>
          </p:nvPr>
        </p:nvSpPr>
        <p:spPr>
          <a:xfrm>
            <a:off x="1261872" y="1824176"/>
            <a:ext cx="8595360" cy="4351337"/>
          </a:xfrm>
        </p:spPr>
        <p:txBody>
          <a:bodyPr/>
          <a:lstStyle/>
          <a:p>
            <a:endParaRPr lang="en-US" dirty="0"/>
          </a:p>
        </p:txBody>
      </p:sp>
      <p:sp>
        <p:nvSpPr>
          <p:cNvPr id="4" name="Slide Number Placeholder 3">
            <a:extLst>
              <a:ext uri="{FF2B5EF4-FFF2-40B4-BE49-F238E27FC236}">
                <a16:creationId xmlns:a16="http://schemas.microsoft.com/office/drawing/2014/main" id="{17DF72DC-AA63-4E0D-ACEC-211754CE6923}"/>
              </a:ext>
            </a:extLst>
          </p:cNvPr>
          <p:cNvSpPr>
            <a:spLocks noGrp="1"/>
          </p:cNvSpPr>
          <p:nvPr>
            <p:ph type="sldNum" sz="quarter" idx="12"/>
          </p:nvPr>
        </p:nvSpPr>
        <p:spPr/>
        <p:txBody>
          <a:bodyPr>
            <a:normAutofit/>
          </a:bodyPr>
          <a:lstStyle/>
          <a:p>
            <a:fld id="{2C9A6EC4-CBD9-498F-8F15-635929839343}" type="slidenum">
              <a:rPr lang="en-US" smtClean="0"/>
              <a:t>21</a:t>
            </a:fld>
            <a:endParaRPr lang="en-US" dirty="0"/>
          </a:p>
        </p:txBody>
      </p:sp>
      <p:pic>
        <p:nvPicPr>
          <p:cNvPr id="5" name="Picture 2" descr="Image result for ‫دندانهای دائمی‬‎">
            <a:extLst>
              <a:ext uri="{FF2B5EF4-FFF2-40B4-BE49-F238E27FC236}">
                <a16:creationId xmlns:a16="http://schemas.microsoft.com/office/drawing/2014/main" id="{4650B0ED-1FB1-4465-BF17-7FB8A4382D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9400" y="1371600"/>
            <a:ext cx="6044710" cy="4390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B5E9CD05-49ED-4CC8-BDB6-F941BEEE6BE2}"/>
              </a:ext>
            </a:extLst>
          </p:cNvPr>
          <p:cNvPicPr>
            <a:picLocks noChangeAspect="1"/>
          </p:cNvPicPr>
          <p:nvPr/>
        </p:nvPicPr>
        <p:blipFill>
          <a:blip r:embed="rId3">
            <a:extLst>
              <a:ext uri="{BEBA8EAE-BF5A-486C-A8C5-ECC9F3942E4B}">
                <a14:imgProps xmlns:a14="http://schemas.microsoft.com/office/drawing/2010/main">
                  <a14:imgLayer r:embed="rId4">
                    <a14:imgEffect>
                      <a14:saturation sat="300000"/>
                    </a14:imgEffect>
                  </a14:imgLayer>
                </a14:imgProps>
              </a:ext>
            </a:extLst>
          </a:blip>
          <a:stretch>
            <a:fillRect/>
          </a:stretch>
        </p:blipFill>
        <p:spPr>
          <a:xfrm>
            <a:off x="2514600" y="5597225"/>
            <a:ext cx="164606" cy="164606"/>
          </a:xfrm>
          <a:prstGeom prst="rect">
            <a:avLst/>
          </a:prstGeom>
        </p:spPr>
      </p:pic>
      <p:pic>
        <p:nvPicPr>
          <p:cNvPr id="7" name="Picture 6">
            <a:extLst>
              <a:ext uri="{FF2B5EF4-FFF2-40B4-BE49-F238E27FC236}">
                <a16:creationId xmlns:a16="http://schemas.microsoft.com/office/drawing/2014/main" id="{0C8D0ACB-29F6-4AF5-8CB1-B24667FB8D7E}"/>
              </a:ext>
            </a:extLst>
          </p:cNvPr>
          <p:cNvPicPr>
            <a:picLocks noChangeAspect="1"/>
          </p:cNvPicPr>
          <p:nvPr/>
        </p:nvPicPr>
        <p:blipFill>
          <a:blip r:embed="rId3">
            <a:extLst>
              <a:ext uri="{BEBA8EAE-BF5A-486C-A8C5-ECC9F3942E4B}">
                <a14:imgProps xmlns:a14="http://schemas.microsoft.com/office/drawing/2010/main">
                  <a14:imgLayer r:embed="rId4">
                    <a14:imgEffect>
                      <a14:saturation sat="300000"/>
                    </a14:imgEffect>
                  </a14:imgLayer>
                </a14:imgProps>
              </a:ext>
            </a:extLst>
          </a:blip>
          <a:stretch>
            <a:fillRect/>
          </a:stretch>
        </p:blipFill>
        <p:spPr>
          <a:xfrm>
            <a:off x="2502394" y="4448688"/>
            <a:ext cx="164606" cy="164606"/>
          </a:xfrm>
          <a:prstGeom prst="rect">
            <a:avLst/>
          </a:prstGeom>
        </p:spPr>
      </p:pic>
      <p:pic>
        <p:nvPicPr>
          <p:cNvPr id="8" name="Picture 7">
            <a:extLst>
              <a:ext uri="{FF2B5EF4-FFF2-40B4-BE49-F238E27FC236}">
                <a16:creationId xmlns:a16="http://schemas.microsoft.com/office/drawing/2014/main" id="{E38F408C-0947-470C-A1D8-2E9AC721DA68}"/>
              </a:ext>
            </a:extLst>
          </p:cNvPr>
          <p:cNvPicPr>
            <a:picLocks noChangeAspect="1"/>
          </p:cNvPicPr>
          <p:nvPr/>
        </p:nvPicPr>
        <p:blipFill>
          <a:blip r:embed="rId3">
            <a:extLst>
              <a:ext uri="{BEBA8EAE-BF5A-486C-A8C5-ECC9F3942E4B}">
                <a14:imgProps xmlns:a14="http://schemas.microsoft.com/office/drawing/2010/main">
                  <a14:imgLayer r:embed="rId4">
                    <a14:imgEffect>
                      <a14:saturation sat="300000"/>
                    </a14:imgEffect>
                  </a14:imgLayer>
                </a14:imgProps>
              </a:ext>
            </a:extLst>
          </a:blip>
          <a:stretch>
            <a:fillRect/>
          </a:stretch>
        </p:blipFill>
        <p:spPr>
          <a:xfrm>
            <a:off x="2496291" y="2639943"/>
            <a:ext cx="164606" cy="164606"/>
          </a:xfrm>
          <a:prstGeom prst="rect">
            <a:avLst/>
          </a:prstGeom>
        </p:spPr>
      </p:pic>
      <p:pic>
        <p:nvPicPr>
          <p:cNvPr id="9" name="Picture 8">
            <a:extLst>
              <a:ext uri="{FF2B5EF4-FFF2-40B4-BE49-F238E27FC236}">
                <a16:creationId xmlns:a16="http://schemas.microsoft.com/office/drawing/2014/main" id="{05772A65-1B80-4218-8E6D-1D2ABC754892}"/>
              </a:ext>
            </a:extLst>
          </p:cNvPr>
          <p:cNvPicPr>
            <a:picLocks noChangeAspect="1"/>
          </p:cNvPicPr>
          <p:nvPr/>
        </p:nvPicPr>
        <p:blipFill>
          <a:blip r:embed="rId3">
            <a:extLst>
              <a:ext uri="{BEBA8EAE-BF5A-486C-A8C5-ECC9F3942E4B}">
                <a14:imgProps xmlns:a14="http://schemas.microsoft.com/office/drawing/2010/main">
                  <a14:imgLayer r:embed="rId4">
                    <a14:imgEffect>
                      <a14:saturation sat="300000"/>
                    </a14:imgEffect>
                  </a14:imgLayer>
                </a14:imgProps>
              </a:ext>
            </a:extLst>
          </a:blip>
          <a:stretch>
            <a:fillRect/>
          </a:stretch>
        </p:blipFill>
        <p:spPr>
          <a:xfrm>
            <a:off x="2524489" y="5379013"/>
            <a:ext cx="164606" cy="164606"/>
          </a:xfrm>
          <a:prstGeom prst="rect">
            <a:avLst/>
          </a:prstGeom>
        </p:spPr>
      </p:pic>
      <p:pic>
        <p:nvPicPr>
          <p:cNvPr id="10" name="Picture 9">
            <a:extLst>
              <a:ext uri="{FF2B5EF4-FFF2-40B4-BE49-F238E27FC236}">
                <a16:creationId xmlns:a16="http://schemas.microsoft.com/office/drawing/2014/main" id="{BEB13CFD-3DB6-4E7A-BCD5-9AC103344A18}"/>
              </a:ext>
            </a:extLst>
          </p:cNvPr>
          <p:cNvPicPr>
            <a:picLocks noChangeAspect="1"/>
          </p:cNvPicPr>
          <p:nvPr/>
        </p:nvPicPr>
        <p:blipFill>
          <a:blip r:embed="rId3">
            <a:extLst>
              <a:ext uri="{BEBA8EAE-BF5A-486C-A8C5-ECC9F3942E4B}">
                <a14:imgProps xmlns:a14="http://schemas.microsoft.com/office/drawing/2010/main">
                  <a14:imgLayer r:embed="rId4">
                    <a14:imgEffect>
                      <a14:saturation sat="300000"/>
                    </a14:imgEffect>
                  </a14:imgLayer>
                </a14:imgProps>
              </a:ext>
            </a:extLst>
          </a:blip>
          <a:stretch>
            <a:fillRect/>
          </a:stretch>
        </p:blipFill>
        <p:spPr>
          <a:xfrm>
            <a:off x="2502394" y="1651254"/>
            <a:ext cx="164606" cy="164606"/>
          </a:xfrm>
          <a:prstGeom prst="rect">
            <a:avLst/>
          </a:prstGeom>
        </p:spPr>
      </p:pic>
      <p:pic>
        <p:nvPicPr>
          <p:cNvPr id="11" name="Picture 10">
            <a:extLst>
              <a:ext uri="{FF2B5EF4-FFF2-40B4-BE49-F238E27FC236}">
                <a16:creationId xmlns:a16="http://schemas.microsoft.com/office/drawing/2014/main" id="{AAAEA22B-EA00-4871-B765-B24763DFF5C3}"/>
              </a:ext>
            </a:extLst>
          </p:cNvPr>
          <p:cNvPicPr>
            <a:picLocks noChangeAspect="1"/>
          </p:cNvPicPr>
          <p:nvPr/>
        </p:nvPicPr>
        <p:blipFill>
          <a:blip r:embed="rId3">
            <a:extLst>
              <a:ext uri="{BEBA8EAE-BF5A-486C-A8C5-ECC9F3942E4B}">
                <a14:imgProps xmlns:a14="http://schemas.microsoft.com/office/drawing/2010/main">
                  <a14:imgLayer r:embed="rId4">
                    <a14:imgEffect>
                      <a14:saturation sat="300000"/>
                    </a14:imgEffect>
                  </a14:imgLayer>
                </a14:imgProps>
              </a:ext>
            </a:extLst>
          </a:blip>
          <a:stretch>
            <a:fillRect/>
          </a:stretch>
        </p:blipFill>
        <p:spPr>
          <a:xfrm>
            <a:off x="2502394" y="1396684"/>
            <a:ext cx="164606" cy="164606"/>
          </a:xfrm>
          <a:prstGeom prst="rect">
            <a:avLst/>
          </a:prstGeom>
        </p:spPr>
      </p:pic>
    </p:spTree>
    <p:extLst>
      <p:ext uri="{BB962C8B-B14F-4D97-AF65-F5344CB8AC3E}">
        <p14:creationId xmlns:p14="http://schemas.microsoft.com/office/powerpoint/2010/main" val="2092526867"/>
      </p:ext>
    </p:extLst>
  </p:cSld>
  <p:clrMapOvr>
    <a:masterClrMapping/>
  </p:clrMapOvr>
  <mc:AlternateContent xmlns:mc="http://schemas.openxmlformats.org/markup-compatibility/2006" xmlns:p14="http://schemas.microsoft.com/office/powerpoint/2010/main">
    <mc:Choice Requires="p14">
      <p:transition spd="slow" p14:dur="2000" advTm="36227"/>
    </mc:Choice>
    <mc:Fallback xmlns="">
      <p:transition spd="slow" advTm="36227"/>
    </mc:Fallback>
  </mc:AlternateContent>
  <p:extLst>
    <p:ext uri="{3A86A75C-4F4B-4683-9AE1-C65F6400EC91}">
      <p14:laserTraceLst xmlns:p14="http://schemas.microsoft.com/office/powerpoint/2010/main">
        <p14:tracePtLst>
          <p14:tracePt t="3593" x="10693400" y="3840163"/>
          <p14:tracePt t="3599" x="10663238" y="3825875"/>
          <p14:tracePt t="3606" x="10628313" y="3806825"/>
          <p14:tracePt t="3613" x="10598150" y="3790950"/>
          <p14:tracePt t="3620" x="10574338" y="3786188"/>
          <p14:tracePt t="3627" x="10553700" y="3771900"/>
          <p14:tracePt t="3634" x="10523538" y="3760788"/>
          <p14:tracePt t="3643" x="10518775" y="3756025"/>
          <p14:tracePt t="3648" x="10509250" y="3756025"/>
          <p14:tracePt t="3949" x="10523538" y="3741738"/>
          <p14:tracePt t="3955" x="10548938" y="3736975"/>
          <p14:tracePt t="3963" x="10579100" y="3721100"/>
          <p14:tracePt t="3969" x="10602913" y="3697288"/>
          <p14:tracePt t="3976" x="10633075" y="3681413"/>
          <p14:tracePt t="3983" x="10668000" y="3662363"/>
          <p14:tracePt t="3990" x="10702925" y="3648075"/>
          <p14:tracePt t="3996" x="10733088" y="3641725"/>
          <p14:tracePt t="4004" x="10761663" y="3622675"/>
          <p14:tracePt t="4013" x="10791825" y="3617913"/>
          <p14:tracePt t="4017" x="10826750" y="3608388"/>
          <p14:tracePt t="4024" x="10847388" y="3608388"/>
          <p14:tracePt t="4031" x="10875963" y="3602038"/>
          <p14:tracePt t="4037" x="10896600" y="3602038"/>
          <p14:tracePt t="4045" x="10920413" y="3602038"/>
          <p14:tracePt t="4051" x="10931525" y="3602038"/>
          <p14:tracePt t="4060" x="10960100" y="3602038"/>
          <p14:tracePt t="4065" x="10975975" y="3602038"/>
          <p14:tracePt t="4073" x="10995025" y="3602038"/>
          <p14:tracePt t="4078" x="11015663" y="3602038"/>
          <p14:tracePt t="4085" x="11029950" y="3602038"/>
          <p14:tracePt t="4094" x="11050588" y="3602038"/>
          <p14:tracePt t="4099" x="11069638" y="3602038"/>
          <p14:tracePt t="4106" x="11085513" y="3602038"/>
          <p14:tracePt t="4113" x="11099800" y="3613150"/>
          <p14:tracePt t="4120" x="11109325" y="3617913"/>
          <p14:tracePt t="4127" x="11125200" y="3617913"/>
          <p14:tracePt t="4133" x="11139488" y="3617913"/>
          <p14:tracePt t="4140" x="11149013" y="3622675"/>
          <p14:tracePt t="4147" x="11153775" y="3627438"/>
          <p14:tracePt t="4154" x="11164888" y="3627438"/>
          <p14:tracePt t="4162" x="11174413" y="3636963"/>
          <p14:tracePt t="4167" x="11188700" y="3641725"/>
          <p14:tracePt t="4175" x="11193463" y="3641725"/>
          <p14:tracePt t="4181" x="11199813" y="3657600"/>
          <p14:tracePt t="4188" x="11214100" y="3662363"/>
          <p14:tracePt t="4196" x="11228388" y="3676650"/>
          <p14:tracePt t="4203" x="11233150" y="3687763"/>
          <p14:tracePt t="4210" x="11244263" y="3702050"/>
          <p14:tracePt t="4215" x="11253788" y="3716338"/>
          <p14:tracePt t="4222" x="11263313" y="3732213"/>
          <p14:tracePt t="4229" x="11268075" y="3746500"/>
          <p14:tracePt t="4236" x="11283950" y="3756025"/>
          <p14:tracePt t="4244" x="11288713" y="3771900"/>
          <p14:tracePt t="4250" x="11298238" y="3786188"/>
          <p14:tracePt t="4256" x="11314113" y="3800475"/>
          <p14:tracePt t="4263" x="11314113" y="3811588"/>
          <p14:tracePt t="4270" x="11323638" y="3825875"/>
          <p14:tracePt t="4278" x="11333163" y="3840163"/>
          <p14:tracePt t="4284" x="11337925" y="3856038"/>
          <p14:tracePt t="4291" x="11353800" y="3865563"/>
          <p14:tracePt t="4297" x="11358563" y="3890963"/>
          <p14:tracePt t="4304" x="11368088" y="3910013"/>
          <p14:tracePt t="4312" x="11372850" y="3925888"/>
          <p14:tracePt t="4318" x="11382375" y="3940175"/>
          <p14:tracePt t="4327" x="11382375" y="3949700"/>
          <p14:tracePt t="4333" x="11387138" y="3965575"/>
          <p14:tracePt t="4338" x="11393488" y="3979863"/>
          <p14:tracePt t="4346" x="11393488" y="3989388"/>
          <p14:tracePt t="4353" x="11403013" y="4005263"/>
          <p14:tracePt t="4361" x="11407775" y="4019550"/>
          <p14:tracePt t="4366" x="11407775" y="4029075"/>
          <p14:tracePt t="4374" x="11412538" y="4044950"/>
          <p14:tracePt t="4379" x="11412538" y="4059238"/>
          <p14:tracePt t="4386" x="11422063" y="4064000"/>
          <p14:tracePt t="4394" x="11422063" y="4068763"/>
          <p14:tracePt t="4407" x="11422063" y="4073525"/>
          <p14:tracePt t="4414" x="11422063" y="4078288"/>
          <p14:tracePt t="4428" x="11422063" y="4084638"/>
          <p14:tracePt t="4434" x="11422063" y="4089400"/>
          <p14:tracePt t="4448" x="11422063" y="4098925"/>
          <p14:tracePt t="4455" x="11422063" y="4103688"/>
          <p14:tracePt t="4496" x="11422063" y="4108450"/>
          <p14:tracePt t="4564" x="11422063" y="4113213"/>
          <p14:tracePt t="4681" x="11422063" y="4119563"/>
          <p14:tracePt t="4687" x="11422063" y="4124325"/>
          <p14:tracePt t="4701" x="11422063" y="4129088"/>
          <p14:tracePt t="4708" x="11422063" y="4133850"/>
          <p14:tracePt t="4729" x="11422063" y="4143375"/>
          <p14:tracePt t="4735" x="11422063" y="4148138"/>
          <p14:tracePt t="4749" x="11426825" y="4148138"/>
          <p14:tracePt t="4764" x="11433175" y="4152900"/>
          <p14:tracePt t="4769" x="11433175" y="4159250"/>
          <p14:tracePt t="4783" x="11433175" y="4164013"/>
          <p14:tracePt t="4791" x="11433175" y="4168775"/>
          <p14:tracePt t="4797" x="11437938" y="4168775"/>
          <p14:tracePt t="4804" x="11437938" y="4173538"/>
          <p14:tracePt t="4817" x="11437938" y="4183063"/>
          <p14:tracePt t="4832" x="11437938" y="4187825"/>
          <p14:tracePt t="4845" x="11437938" y="4192588"/>
          <p14:tracePt t="4852" x="11442700" y="4198938"/>
          <p14:tracePt t="4866" x="11442700" y="4203700"/>
          <p14:tracePt t="4873" x="11442700" y="4208463"/>
          <p14:tracePt t="4886" x="11442700" y="4213225"/>
          <p14:tracePt t="4893" x="11442700" y="4222750"/>
          <p14:tracePt t="4920" x="11442700" y="4227513"/>
          <p14:tracePt t="4940" x="11442700" y="4232275"/>
          <p14:tracePt t="5248" x="11442700" y="4238625"/>
          <p14:tracePt t="5255" x="11442700" y="4248150"/>
          <p14:tracePt t="5262" x="11437938" y="4248150"/>
          <p14:tracePt t="5269" x="11433175" y="4257675"/>
          <p14:tracePt t="5276" x="11433175" y="4262438"/>
          <p14:tracePt t="5289" x="11426825" y="4267200"/>
          <p14:tracePt t="5297" x="11426825" y="4271963"/>
          <p14:tracePt t="5310" x="11426825" y="4278313"/>
          <p14:tracePt t="5317" x="11426825" y="4283075"/>
          <p14:tracePt t="5332" x="11426825" y="4287838"/>
          <p14:tracePt t="5344" x="11426825" y="4292600"/>
          <p14:tracePt t="5618" x="11417300" y="4292600"/>
          <p14:tracePt t="5625" x="11417300" y="4302125"/>
          <p14:tracePt t="5631" x="11417300" y="4306888"/>
          <p14:tracePt t="5679" x="11412538" y="4306888"/>
          <p14:tracePt t="5714" x="11407775" y="4311650"/>
          <p14:tracePt t="5727" x="11403013" y="4318000"/>
          <p14:tracePt t="5734" x="11398250" y="4318000"/>
          <p14:tracePt t="5741" x="11398250" y="4322763"/>
          <p14:tracePt t="5748" x="11393488" y="4327525"/>
          <p14:tracePt t="5755" x="11387138" y="4327525"/>
          <p14:tracePt t="5762" x="11387138" y="4332288"/>
          <p14:tracePt t="5768" x="11382375" y="4341813"/>
          <p14:tracePt t="5775" x="11372850" y="4341813"/>
          <p14:tracePt t="5783" x="11372850" y="4346575"/>
          <p14:tracePt t="5789" x="11368088" y="4351338"/>
          <p14:tracePt t="5797" x="11363325" y="4351338"/>
          <p14:tracePt t="5802" x="11363325" y="4357688"/>
          <p14:tracePt t="5809" x="11358563" y="4362450"/>
          <p14:tracePt t="5816" x="11353800" y="4362450"/>
          <p14:tracePt t="5824" x="11347450" y="4367213"/>
          <p14:tracePt t="5832" x="11342688" y="4371975"/>
          <p14:tracePt t="5837" x="11328400" y="4381500"/>
          <p14:tracePt t="5844" x="11323638" y="4386263"/>
          <p14:tracePt t="5850" x="11307763" y="4397375"/>
          <p14:tracePt t="5857" x="11303000" y="4411663"/>
          <p14:tracePt t="5865" x="11288713" y="4416425"/>
          <p14:tracePt t="5871" x="11283950" y="4430713"/>
          <p14:tracePt t="5878" x="11268075" y="4446588"/>
          <p14:tracePt t="5884" x="11263313" y="4460875"/>
          <p14:tracePt t="5891" x="11249025" y="4476750"/>
          <p14:tracePt t="5899" x="11239500" y="4486275"/>
          <p14:tracePt t="5905" x="11233150" y="4491038"/>
          <p14:tracePt t="5912" x="11223625" y="4505325"/>
          <p14:tracePt t="5919" x="11223625" y="4510088"/>
          <p14:tracePt t="5926" x="11218863" y="4516438"/>
          <p14:tracePt t="5934" x="11209338" y="4521200"/>
          <p14:tracePt t="5939" x="11209338" y="4530725"/>
          <p14:tracePt t="5947" x="11204575" y="4530725"/>
          <p14:tracePt t="5953" x="11199813" y="4535488"/>
          <p14:tracePt t="5960" x="11199813" y="4540250"/>
          <p14:tracePt t="5967" x="11193463" y="4540250"/>
          <p14:tracePt t="5974" x="11188700" y="4545013"/>
          <p14:tracePt t="5981" x="11188700" y="4549775"/>
          <p14:tracePt t="5987" x="11183938" y="4549775"/>
          <p14:tracePt t="5996" x="11179175" y="4556125"/>
          <p14:tracePt t="6001" x="11179175" y="4560888"/>
          <p14:tracePt t="6009" x="11174413" y="4560888"/>
          <p14:tracePt t="6016" x="11164888" y="4570413"/>
          <p14:tracePt t="6021" x="11164888" y="4575175"/>
          <p14:tracePt t="6036" x="11153775" y="4579938"/>
          <p14:tracePt t="6042" x="11153775" y="4584700"/>
          <p14:tracePt t="6050" x="11149013" y="4584700"/>
          <p14:tracePt t="6056" x="11149013" y="4589463"/>
          <p14:tracePt t="6076" x="11144250" y="4589463"/>
          <p14:tracePt t="6097" x="11144250" y="4595813"/>
          <p14:tracePt t="6124" x="11139488" y="4595813"/>
          <p14:tracePt t="6336" x="11134725" y="4600575"/>
          <p14:tracePt t="6343" x="11120438" y="4614863"/>
          <p14:tracePt t="6350" x="11114088" y="4619625"/>
          <p14:tracePt t="6357" x="11109325" y="4624388"/>
          <p14:tracePt t="6363" x="11095038" y="4640263"/>
          <p14:tracePt t="6370" x="11090275" y="4645025"/>
          <p14:tracePt t="6377" x="11085513" y="4649788"/>
          <p14:tracePt t="6384" x="11080750" y="4664075"/>
          <p14:tracePt t="6391" x="11069638" y="4668838"/>
          <p14:tracePt t="6399" x="11069638" y="4675188"/>
          <p14:tracePt t="6404" x="11064875" y="4679950"/>
          <p14:tracePt t="6413" x="11060113" y="4684713"/>
          <p14:tracePt t="6418" x="11060113" y="4689475"/>
          <p14:tracePt t="6425" x="11060113" y="4694238"/>
          <p14:tracePt t="6433" x="11060113" y="4703763"/>
          <p14:tracePt t="6439" x="11060113" y="4708525"/>
          <p14:tracePt t="6448" x="11060113" y="4714875"/>
          <p14:tracePt t="6452" x="11060113" y="4719638"/>
          <p14:tracePt t="6459" x="11060113" y="4724400"/>
          <p14:tracePt t="6466" x="11060113" y="4729163"/>
          <p14:tracePt t="6473" x="11060113" y="4733925"/>
          <p14:tracePt t="6480" x="11060113" y="4738688"/>
          <p14:tracePt t="6486" x="11060113" y="4748213"/>
          <p14:tracePt t="6492" x="11060113" y="4754563"/>
          <p14:tracePt t="6499" x="11069638" y="4764088"/>
          <p14:tracePt t="6506" x="11069638" y="4768850"/>
          <p14:tracePt t="6514" x="11069638" y="4778375"/>
          <p14:tracePt t="6521" x="11069638" y="4783138"/>
          <p14:tracePt t="6528" x="11074400" y="4787900"/>
          <p14:tracePt t="6534" x="11080750" y="4799013"/>
          <p14:tracePt t="6549" x="11080750" y="4813300"/>
          <p14:tracePt t="6563" x="11080750" y="4818063"/>
          <p14:tracePt t="6569" x="11080750" y="4822825"/>
          <p14:tracePt t="6582" x="11080750" y="4829175"/>
          <p14:tracePt t="6589" x="11080750" y="4833938"/>
          <p14:tracePt t="6603" x="11080750" y="4843463"/>
          <p14:tracePt t="6610" x="11080750" y="4848225"/>
          <p14:tracePt t="6623" x="11080750" y="4852988"/>
          <p14:tracePt t="6631" x="11080750" y="4857750"/>
          <p14:tracePt t="9969" x="10985500" y="4857750"/>
          <p14:tracePt t="9977" x="10801350" y="4852988"/>
          <p14:tracePt t="9983" x="10593388" y="4808538"/>
          <p14:tracePt t="9990" x="10280650" y="4759325"/>
          <p14:tracePt t="9997" x="9958388" y="4675188"/>
          <p14:tracePt t="10004" x="9531350" y="4579938"/>
          <p14:tracePt t="10012" x="9272588" y="4535488"/>
          <p14:tracePt t="10017" x="8691563" y="4437063"/>
          <p14:tracePt t="10024" x="8429625" y="4391025"/>
          <p14:tracePt t="10031" x="7799388" y="4287838"/>
          <p14:tracePt t="10038" x="7486650" y="4238625"/>
          <p14:tracePt t="10045" x="6870700" y="4073525"/>
          <p14:tracePt t="10052" x="6542088" y="3954463"/>
          <p14:tracePt t="10058" x="5916613" y="3727450"/>
          <p14:tracePt t="10065" x="5638800" y="3613150"/>
          <p14:tracePt t="10072" x="4989513" y="3403600"/>
          <p14:tracePt t="10080" x="4765675" y="3309938"/>
          <p14:tracePt t="10086" x="4140200" y="3062288"/>
          <p14:tracePt t="10095" x="4011613" y="2992438"/>
          <p14:tracePt t="10099" x="3405188" y="2698750"/>
          <p14:tracePt t="10106" x="3311525" y="2670175"/>
          <p14:tracePt t="10114" x="3073400" y="2586038"/>
          <p14:tracePt t="10120" x="2805113" y="2506663"/>
          <p14:tracePt t="10128" x="2720975" y="2471738"/>
          <p14:tracePt t="10134" x="2660650" y="2441575"/>
          <p14:tracePt t="10140" x="2576513" y="2401888"/>
          <p14:tracePt t="10147" x="2506663" y="2381250"/>
          <p14:tracePt t="10154" x="2462213" y="2362200"/>
          <p14:tracePt t="10162" x="2447925" y="2362200"/>
          <p14:tracePt t="10168" x="2443163" y="2362200"/>
          <p14:tracePt t="10175" x="2436813" y="2362200"/>
          <p14:tracePt t="10188" x="2432050" y="2362200"/>
          <p14:tracePt t="10715" x="2413000" y="2352675"/>
          <p14:tracePt t="10722" x="2368550" y="2317750"/>
          <p14:tracePt t="10729" x="2333625" y="2268538"/>
          <p14:tracePt t="10738" x="2259013" y="2217738"/>
          <p14:tracePt t="10744" x="2184400" y="2154238"/>
          <p14:tracePt t="10749" x="2149475" y="2119313"/>
          <p14:tracePt t="10757" x="2084388" y="2054225"/>
          <p14:tracePt t="10764" x="2049463" y="2009775"/>
          <p14:tracePt t="10771" x="2020888" y="1960563"/>
          <p14:tracePt t="10777" x="1995488" y="1925638"/>
          <p14:tracePt t="10784" x="1970088" y="1890713"/>
          <p14:tracePt t="10790" x="1951038" y="1846263"/>
          <p14:tracePt t="10797" x="1941513" y="1790700"/>
          <p14:tracePt t="10805" x="1920875" y="1746250"/>
          <p14:tracePt t="10811" x="1920875" y="1706563"/>
          <p14:tracePt t="10819" x="1920875" y="1666875"/>
          <p14:tracePt t="10825" x="1920875" y="1643063"/>
          <p14:tracePt t="10831" x="1920875" y="1612900"/>
          <p14:tracePt t="10840" x="1920875" y="1582738"/>
          <p14:tracePt t="10845" x="1925638" y="1573213"/>
          <p14:tracePt t="10854" x="1930400" y="1547813"/>
          <p14:tracePt t="10859" x="1946275" y="1528763"/>
          <p14:tracePt t="10866" x="1960563" y="1512888"/>
          <p14:tracePt t="10873" x="1976438" y="1498600"/>
          <p14:tracePt t="10879" x="1990725" y="1484313"/>
          <p14:tracePt t="10888" x="2009775" y="1468438"/>
          <p14:tracePt t="10893" x="2055813" y="1444625"/>
          <p14:tracePt t="10900" x="2089150" y="1419225"/>
          <p14:tracePt t="10907" x="2135188" y="1409700"/>
          <p14:tracePt t="10914" x="2174875" y="1400175"/>
          <p14:tracePt t="10921" x="2203450" y="1393825"/>
          <p14:tracePt t="10927" x="2233613" y="1393825"/>
          <p14:tracePt t="10934" x="2259013" y="1393825"/>
          <p14:tracePt t="10941" x="2278063" y="1393825"/>
          <p14:tracePt t="10948" x="2293938" y="1404938"/>
          <p14:tracePt t="10956" x="2312988" y="1409700"/>
          <p14:tracePt t="10961" x="2338388" y="1423988"/>
          <p14:tracePt t="10969" x="2347913" y="1428750"/>
          <p14:tracePt t="10975" x="2362200" y="1439863"/>
          <p14:tracePt t="10983" x="2387600" y="1454150"/>
          <p14:tracePt t="10989" x="2397125" y="1458913"/>
          <p14:tracePt t="11005" x="2427288" y="1479550"/>
          <p14:tracePt t="11009" x="2443163" y="1489075"/>
          <p14:tracePt t="11016" x="2447925" y="1493838"/>
          <p14:tracePt t="11023" x="2457450" y="1503363"/>
          <p14:tracePt t="11030" x="2466975" y="1512888"/>
          <p14:tracePt t="11038" x="2471738" y="1519238"/>
          <p14:tracePt t="11044" x="2476500" y="1528763"/>
          <p14:tracePt t="11050" x="2482850" y="1543050"/>
          <p14:tracePt t="11057" x="2482850" y="1547813"/>
          <p14:tracePt t="11064" x="2497138" y="1563688"/>
          <p14:tracePt t="11071" x="2497138" y="1568450"/>
          <p14:tracePt t="11078" x="2506663" y="1577975"/>
          <p14:tracePt t="11086" x="2516188" y="1592263"/>
          <p14:tracePt t="11091" x="2522538" y="1608138"/>
          <p14:tracePt t="11098" x="2522538" y="1617663"/>
          <p14:tracePt t="11106" x="2536825" y="1631950"/>
          <p14:tracePt t="11112" x="2541588" y="1647825"/>
          <p14:tracePt t="11120" x="2551113" y="1662113"/>
          <p14:tracePt t="11126" x="2551113" y="1666875"/>
          <p14:tracePt t="11132" x="2562225" y="1677988"/>
          <p14:tracePt t="11140" x="2562225" y="1692275"/>
          <p14:tracePt t="11146" x="2571750" y="1706563"/>
          <p14:tracePt t="11155" x="2576513" y="1717675"/>
          <p14:tracePt t="11160" x="2576513" y="1722438"/>
          <p14:tracePt t="11167" x="2581275" y="1736725"/>
          <p14:tracePt t="11173" x="2590800" y="1751013"/>
          <p14:tracePt t="11180" x="2590800" y="1762125"/>
          <p14:tracePt t="11188" x="2590800" y="1776413"/>
          <p14:tracePt t="11194" x="2590800" y="1785938"/>
          <p14:tracePt t="11201" x="2590800" y="1811338"/>
          <p14:tracePt t="11208" x="2586038" y="1830388"/>
          <p14:tracePt t="11215" x="2581275" y="1851025"/>
          <p14:tracePt t="11222" x="2555875" y="1895475"/>
          <p14:tracePt t="11228" x="2527300" y="1939925"/>
          <p14:tracePt t="11235" x="2487613" y="1989138"/>
          <p14:tracePt t="11242" x="2471738" y="2014538"/>
          <p14:tracePt t="11249" x="2443163" y="2044700"/>
          <p14:tracePt t="11256" x="2382838" y="2074863"/>
          <p14:tracePt t="11262" x="2338388" y="2093913"/>
          <p14:tracePt t="11271" x="2293938" y="2109788"/>
          <p14:tracePt t="11277" x="2259013" y="2119313"/>
          <p14:tracePt t="11284" x="2228850" y="2133600"/>
          <p14:tracePt t="11290" x="2198688" y="2133600"/>
          <p14:tracePt t="11297" x="2170113" y="2133600"/>
          <p14:tracePt t="11305" x="2139950" y="2133600"/>
          <p14:tracePt t="11310" x="2119313" y="2133600"/>
          <p14:tracePt t="11317" x="2095500" y="2124075"/>
          <p14:tracePt t="11325" x="2065338" y="2119313"/>
          <p14:tracePt t="11331" x="2049463" y="2093913"/>
          <p14:tracePt t="11339" x="2016125" y="2058988"/>
          <p14:tracePt t="11345" x="2000250" y="2028825"/>
          <p14:tracePt t="11351" x="1981200" y="1970088"/>
          <p14:tracePt t="11358" x="1981200" y="1920875"/>
          <p14:tracePt t="11365" x="1981200" y="1876425"/>
          <p14:tracePt t="11373" x="1981200" y="1836738"/>
          <p14:tracePt t="11380" x="1981200" y="1797050"/>
          <p14:tracePt t="11387" x="1995488" y="1727200"/>
          <p14:tracePt t="11392" x="2016125" y="1657350"/>
          <p14:tracePt t="11399" x="2035175" y="1573213"/>
          <p14:tracePt t="11407" x="2079625" y="1503363"/>
          <p14:tracePt t="11413" x="2109788" y="1428750"/>
          <p14:tracePt t="11421" x="2135188" y="1393825"/>
          <p14:tracePt t="11427" x="2159000" y="1358900"/>
          <p14:tracePt t="11434" x="2189163" y="1314450"/>
          <p14:tracePt t="11441" x="2224088" y="1265238"/>
          <p14:tracePt t="11447" x="2243138" y="1220788"/>
          <p14:tracePt t="11455" x="2268538" y="1200150"/>
          <p14:tracePt t="11461" x="2293938" y="1166813"/>
          <p14:tracePt t="11468" x="2308225" y="1150938"/>
          <p14:tracePt t="11475" x="2312988" y="1136650"/>
          <p14:tracePt t="11481" x="2338388" y="1120775"/>
          <p14:tracePt t="11488" x="2368550" y="1106488"/>
          <p14:tracePt t="11495" x="2397125" y="1101725"/>
          <p14:tracePt t="11504" x="2443163" y="1092200"/>
          <p14:tracePt t="11509" x="2471738" y="1092200"/>
          <p14:tracePt t="11516" x="2501900" y="1092200"/>
          <p14:tracePt t="11523" x="2532063" y="1092200"/>
          <p14:tracePt t="11529" x="2551113" y="1101725"/>
          <p14:tracePt t="11537" x="2586038" y="1116013"/>
          <p14:tracePt t="11543" x="2601913" y="1131888"/>
          <p14:tracePt t="11550" x="2620963" y="1146175"/>
          <p14:tracePt t="11557" x="2646363" y="1176338"/>
          <p14:tracePt t="11564" x="2670175" y="1200150"/>
          <p14:tracePt t="11571" x="2690813" y="1225550"/>
          <p14:tracePt t="11577" x="2725738" y="1260475"/>
          <p14:tracePt t="11584" x="2760663" y="1285875"/>
          <p14:tracePt t="11591" x="2795588" y="1309688"/>
          <p14:tracePt t="11598" x="2809875" y="1335088"/>
          <p14:tracePt t="11605" x="2835275" y="1354138"/>
          <p14:tracePt t="11611" x="2859088" y="1389063"/>
          <p14:tracePt t="11618" x="2879725" y="1433513"/>
          <p14:tracePt t="11625" x="2894013" y="1479550"/>
          <p14:tracePt t="11632" x="2914650" y="1512888"/>
          <p14:tracePt t="11639" x="2928938" y="1547813"/>
          <p14:tracePt t="11646" x="2928938" y="1577975"/>
          <p14:tracePt t="11653" x="2928938" y="1608138"/>
          <p14:tracePt t="11659" x="2928938" y="1627188"/>
          <p14:tracePt t="11666" x="2928938" y="1647825"/>
          <p14:tracePt t="11673" x="2928938" y="1671638"/>
          <p14:tracePt t="11680" x="2919413" y="1692275"/>
          <p14:tracePt t="11688" x="2903538" y="1711325"/>
          <p14:tracePt t="11694" x="2898775" y="1746250"/>
          <p14:tracePt t="11700" x="2879725" y="1776413"/>
          <p14:tracePt t="11707" x="2874963" y="1806575"/>
          <p14:tracePt t="11714" x="2859088" y="1820863"/>
          <p14:tracePt t="11722" x="2849563" y="1846263"/>
          <p14:tracePt t="11728" x="2844800" y="1855788"/>
          <p14:tracePt t="11734" x="2828925" y="1865313"/>
          <p14:tracePt t="11742" x="2824163" y="1876425"/>
          <p14:tracePt t="11748" x="2809875" y="1885950"/>
          <p14:tracePt t="11755" x="2795588" y="1890713"/>
          <p14:tracePt t="11762" x="2784475" y="1890713"/>
          <p14:tracePt t="11769" x="2770188" y="1890713"/>
          <p14:tracePt t="11776" x="2755900" y="1881188"/>
          <p14:tracePt t="11783" x="2744788" y="1876425"/>
          <p14:tracePt t="11789" x="2730500" y="1860550"/>
          <p14:tracePt t="11796" x="2714625" y="1841500"/>
          <p14:tracePt t="11804" x="2700338" y="1825625"/>
          <p14:tracePt t="11810" x="2690813" y="1797050"/>
          <p14:tracePt t="11816" x="2681288" y="1781175"/>
          <p14:tracePt t="11823" x="2670175" y="1757363"/>
          <p14:tracePt t="11830" x="2665413" y="1746250"/>
          <p14:tracePt t="11838" x="2665413" y="1731963"/>
          <p14:tracePt t="11844" x="2655888" y="1717675"/>
          <p14:tracePt t="11851" x="2655888" y="1711325"/>
          <p14:tracePt t="11858" x="2655888" y="1701800"/>
          <p14:tracePt t="11864" x="2655888" y="1697038"/>
          <p14:tracePt t="11872" x="2655888" y="1692275"/>
          <p14:tracePt t="11878" x="2655888" y="1682750"/>
          <p14:tracePt t="11926" x="2660650" y="1682750"/>
          <p14:tracePt t="11940" x="2665413" y="1682750"/>
          <p14:tracePt t="11946" x="2670175" y="1682750"/>
          <p14:tracePt t="11967" x="2674938" y="1687513"/>
          <p14:tracePt t="11981" x="2681288" y="1692275"/>
          <p14:tracePt t="12076" x="2686050" y="1697038"/>
          <p14:tracePt t="12084" x="2690813" y="1697038"/>
          <p14:tracePt t="12090" x="2690813" y="1701800"/>
          <p14:tracePt t="12097" x="2700338" y="1701800"/>
          <p14:tracePt t="12106" x="2705100" y="1701800"/>
          <p14:tracePt t="12112" x="2709863" y="1701800"/>
          <p14:tracePt t="12118" x="2714625" y="1706563"/>
          <p14:tracePt t="12124" x="2725738" y="1706563"/>
          <p14:tracePt t="12131" x="2740025" y="1706563"/>
          <p14:tracePt t="12139" x="2755900" y="1717675"/>
          <p14:tracePt t="12145" x="2765425" y="1722438"/>
          <p14:tracePt t="12153" x="2779713" y="1722438"/>
          <p14:tracePt t="12159" x="2800350" y="1722438"/>
          <p14:tracePt t="12165" x="2814638" y="1727200"/>
          <p14:tracePt t="12173" x="2828925" y="1736725"/>
          <p14:tracePt t="12179" x="2835275" y="1736725"/>
          <p14:tracePt t="12187" x="2844800" y="1736725"/>
          <p14:tracePt t="12200" x="2849563" y="1736725"/>
          <p14:tracePt t="12207" x="2859088" y="1736725"/>
          <p14:tracePt t="12255" x="2854325" y="1727200"/>
          <p14:tracePt t="12261" x="2840038" y="1711325"/>
          <p14:tracePt t="12268" x="2828925" y="1697038"/>
          <p14:tracePt t="12275" x="2814638" y="1677988"/>
          <p14:tracePt t="12282" x="2800350" y="1662113"/>
          <p14:tracePt t="12289" x="2774950" y="1647825"/>
          <p14:tracePt t="12295" x="2770188" y="1627188"/>
          <p14:tracePt t="12302" x="2760663" y="1612900"/>
          <p14:tracePt t="12309" x="2749550" y="1598613"/>
          <p14:tracePt t="12316" x="2749550" y="1592263"/>
          <p14:tracePt t="12323" x="2740025" y="1582738"/>
          <p14:tracePt t="12330" x="2735263" y="1582738"/>
          <p14:tracePt t="12343" x="2735263" y="1573213"/>
          <p14:tracePt t="12419" x="2735263" y="1568450"/>
          <p14:tracePt t="12439" x="2735263" y="1558925"/>
          <p14:tracePt t="12447" x="2735263" y="1552575"/>
          <p14:tracePt t="12454" x="2735263" y="1547813"/>
          <p14:tracePt t="12460" x="2735263" y="1533525"/>
          <p14:tracePt t="12467" x="2735263" y="1528763"/>
          <p14:tracePt t="12473" x="2735263" y="1524000"/>
          <p14:tracePt t="12480" x="2735263" y="1508125"/>
          <p14:tracePt t="12494" x="2735263" y="1503363"/>
          <p14:tracePt t="12508" x="2735263" y="1498600"/>
          <p14:tracePt t="12570" x="2740025" y="1498600"/>
          <p14:tracePt t="12584" x="2740025" y="1508125"/>
          <p14:tracePt t="12590" x="2740025" y="1519238"/>
          <p14:tracePt t="12596" x="2740025" y="1547813"/>
          <p14:tracePt t="12604" x="2740025" y="1568450"/>
          <p14:tracePt t="12610" x="2740025" y="1598613"/>
          <p14:tracePt t="12617" x="2740025" y="1622425"/>
          <p14:tracePt t="12624" x="2740025" y="1652588"/>
          <p14:tracePt t="12631" x="2740025" y="1662113"/>
          <p14:tracePt t="12639" x="2740025" y="1677988"/>
          <p14:tracePt t="12644" x="2740025" y="1687513"/>
          <p14:tracePt t="12651" x="2735263" y="1701800"/>
          <p14:tracePt t="12658" x="2735263" y="1717675"/>
          <p14:tracePt t="12665" x="2725738" y="1736725"/>
          <p14:tracePt t="12673" x="2720975" y="1751013"/>
          <p14:tracePt t="12679" x="2720975" y="1771650"/>
          <p14:tracePt t="12685" x="2709863" y="1797050"/>
          <p14:tracePt t="12692" x="2705100" y="1806575"/>
          <p14:tracePt t="12699" x="2705100" y="1830388"/>
          <p14:tracePt t="12706" x="2700338" y="1851025"/>
          <p14:tracePt t="12714" x="2690813" y="1865313"/>
          <p14:tracePt t="12722" x="2690813" y="1876425"/>
          <p14:tracePt t="12726" x="2690813" y="1881188"/>
          <p14:tracePt t="12733" x="2690813" y="1890713"/>
          <p14:tracePt t="12741" x="2690813" y="1895475"/>
          <p14:tracePt t="12747" x="2690813" y="1900238"/>
          <p14:tracePt t="12762" x="2690813" y="1905000"/>
          <p14:tracePt t="12767" x="2690813" y="1909763"/>
          <p14:tracePt t="13034" x="2690813" y="1905000"/>
          <p14:tracePt t="13041" x="2700338" y="1881188"/>
          <p14:tracePt t="13048" x="2700338" y="1870075"/>
          <p14:tracePt t="13055" x="2705100" y="1846263"/>
          <p14:tracePt t="13062" x="2705100" y="1836738"/>
          <p14:tracePt t="13070" x="2705100" y="1811338"/>
          <p14:tracePt t="13075" x="2705100" y="1801813"/>
          <p14:tracePt t="13083" x="2705100" y="1781175"/>
          <p14:tracePt t="13089" x="2705100" y="1751013"/>
          <p14:tracePt t="13096" x="2705100" y="1727200"/>
          <p14:tracePt t="13104" x="2705100" y="1706563"/>
          <p14:tracePt t="13110" x="2695575" y="1677988"/>
          <p14:tracePt t="13117" x="2690813" y="1662113"/>
          <p14:tracePt t="13123" x="2690813" y="1647825"/>
          <p14:tracePt t="13131" x="2686050" y="1638300"/>
          <p14:tracePt t="13137" x="2674938" y="1622425"/>
          <p14:tracePt t="13144" x="2674938" y="1617663"/>
          <p14:tracePt t="13153" x="2670175" y="1612900"/>
          <p14:tracePt t="13164" x="2670175" y="1608138"/>
          <p14:tracePt t="13171" x="2670175" y="1598613"/>
          <p14:tracePt t="13185" x="2665413" y="1592263"/>
          <p14:tracePt t="13193" x="2665413" y="1587500"/>
          <p14:tracePt t="13213" x="2665413" y="1582738"/>
          <p14:tracePt t="13246" x="2665413" y="1577975"/>
          <p14:tracePt t="13541" x="2670175" y="1577975"/>
          <p14:tracePt t="13555" x="2674938" y="1577975"/>
          <p14:tracePt t="13582" x="2686050" y="1573213"/>
          <p14:tracePt t="13588" x="2690813" y="1568450"/>
          <p14:tracePt t="13603" x="2695575" y="1563688"/>
          <p14:tracePt t="13609" x="2700338" y="1552575"/>
          <p14:tracePt t="13623" x="2700338" y="1547813"/>
          <p14:tracePt t="13629" x="2709863" y="1543050"/>
          <p14:tracePt t="13637" x="2725738" y="1538288"/>
          <p14:tracePt t="13644" x="2740025" y="1528763"/>
          <p14:tracePt t="13650" x="2760663" y="1512888"/>
          <p14:tracePt t="13657" x="2774950" y="1512888"/>
          <p14:tracePt t="13664" x="2795588" y="1508125"/>
          <p14:tracePt t="13671" x="2819400" y="1498600"/>
          <p14:tracePt t="13677" x="2859088" y="1498600"/>
          <p14:tracePt t="13684" x="2889250" y="1498600"/>
          <p14:tracePt t="13691" x="2938463" y="1498600"/>
          <p14:tracePt t="13698" x="2994025" y="1503363"/>
          <p14:tracePt t="13705" x="3062288" y="1512888"/>
          <p14:tracePt t="13713" x="3132138" y="1524000"/>
          <p14:tracePt t="13719" x="3211513" y="1533525"/>
          <p14:tracePt t="13725" x="3276600" y="1533525"/>
          <p14:tracePt t="13732" x="3375025" y="1552575"/>
          <p14:tracePt t="13739" x="3454400" y="1552575"/>
          <p14:tracePt t="13746" x="3559175" y="1568450"/>
          <p14:tracePt t="13754" x="3668713" y="1577975"/>
          <p14:tracePt t="13759" x="3757613" y="1577975"/>
          <p14:tracePt t="13766" x="3867150" y="1587500"/>
          <p14:tracePt t="13773" x="3971925" y="1598613"/>
          <p14:tracePt t="13780" x="4105275" y="1598613"/>
          <p14:tracePt t="13788" x="4194175" y="1598613"/>
          <p14:tracePt t="13794" x="4298950" y="1598613"/>
          <p14:tracePt t="13801" x="4422775" y="1617663"/>
          <p14:tracePt t="13807" x="4511675" y="1617663"/>
          <p14:tracePt t="13814" x="4621213" y="1631950"/>
          <p14:tracePt t="13822" x="4700588" y="1643063"/>
          <p14:tracePt t="13828" x="4784725" y="1662113"/>
          <p14:tracePt t="13836" x="4854575" y="1671638"/>
          <p14:tracePt t="13841" x="4919663" y="1682750"/>
          <p14:tracePt t="13848" x="4964113" y="1682750"/>
          <p14:tracePt t="13855" x="4994275" y="1697038"/>
          <p14:tracePt t="13863" x="5024438" y="1697038"/>
          <p14:tracePt t="13871" x="5048250" y="1701800"/>
          <p14:tracePt t="13876" x="5068888" y="1711325"/>
          <p14:tracePt t="13884" x="5078413" y="1711325"/>
          <p14:tracePt t="13890" x="5092700" y="1711325"/>
          <p14:tracePt t="13905" x="5097463" y="1711325"/>
          <p14:tracePt t="14314" x="5162550" y="1701800"/>
          <p14:tracePt t="14320" x="5232400" y="1692275"/>
          <p14:tracePt t="14327" x="5302250" y="1682750"/>
          <p14:tracePt t="14334" x="5351463" y="1682750"/>
          <p14:tracePt t="14341" x="5435600" y="1662113"/>
          <p14:tracePt t="14348" x="5514975" y="1662113"/>
          <p14:tracePt t="14355" x="5610225" y="1652588"/>
          <p14:tracePt t="14361" x="5703888" y="1638300"/>
          <p14:tracePt t="14368" x="5768975" y="1638300"/>
          <p14:tracePt t="14376" x="5837238" y="1638300"/>
          <p14:tracePt t="14383" x="5892800" y="1638300"/>
          <p14:tracePt t="14389" x="5946775" y="1631950"/>
          <p14:tracePt t="14396" x="6026150" y="1622425"/>
          <p14:tracePt t="14403" x="6081713" y="1622425"/>
          <p14:tracePt t="14410" x="6135688" y="1622425"/>
          <p14:tracePt t="14416" x="6175375" y="1622425"/>
          <p14:tracePt t="14426" x="6205538" y="1622425"/>
          <p14:tracePt t="14430" x="6235700" y="1622425"/>
          <p14:tracePt t="14437" x="6254750" y="1622425"/>
          <p14:tracePt t="14444" x="6284913" y="1622425"/>
          <p14:tracePt t="14450" x="6315075" y="1622425"/>
          <p14:tracePt t="14458" x="6343650" y="1622425"/>
          <p14:tracePt t="14464" x="6369050" y="1622425"/>
          <p14:tracePt t="14471" x="6388100" y="1622425"/>
          <p14:tracePt t="14478" x="6408738" y="1622425"/>
          <p14:tracePt t="14485" x="6434138" y="1627188"/>
          <p14:tracePt t="14491" x="6443663" y="1627188"/>
          <p14:tracePt t="14498" x="6469063" y="1638300"/>
          <p14:tracePt t="14505" x="6488113" y="1643063"/>
          <p14:tracePt t="14513" x="6497638" y="1643063"/>
          <p14:tracePt t="14519" x="6508750" y="1652588"/>
          <p14:tracePt t="14527" x="6513513" y="1657350"/>
          <p14:tracePt t="14533" x="6523038" y="1657350"/>
          <p14:tracePt t="14541" x="6523038" y="1662113"/>
          <p14:tracePt t="14548" x="6527800" y="1666875"/>
          <p14:tracePt t="14560" x="6527800" y="1671638"/>
          <p14:tracePt t="14567" x="6527800" y="1677988"/>
          <p14:tracePt t="14601" x="6527800" y="1682750"/>
          <p14:tracePt t="14608" x="6527800" y="1687513"/>
          <p14:tracePt t="14621" x="6527800" y="1701800"/>
          <p14:tracePt t="14628" x="6513513" y="1706563"/>
          <p14:tracePt t="14635" x="6502400" y="1717675"/>
          <p14:tracePt t="14642" x="6488113" y="1727200"/>
          <p14:tracePt t="14649" x="6457950" y="1736725"/>
          <p14:tracePt t="14656" x="6429375" y="1746250"/>
          <p14:tracePt t="14662" x="6399213" y="1746250"/>
          <p14:tracePt t="14669" x="6359525" y="1746250"/>
          <p14:tracePt t="14677" x="6329363" y="1746250"/>
          <p14:tracePt t="14684" x="6299200" y="1746250"/>
          <p14:tracePt t="14691" x="6269038" y="1746250"/>
          <p14:tracePt t="14697" x="6229350" y="1746250"/>
          <p14:tracePt t="14704" x="6200775" y="1741488"/>
          <p14:tracePt t="14710" x="6156325" y="1731963"/>
          <p14:tracePt t="14717" x="6110288" y="1717675"/>
          <p14:tracePt t="14725" x="6081713" y="1717675"/>
          <p14:tracePt t="14731" x="6046788" y="1697038"/>
          <p14:tracePt t="14739" x="6026150" y="1692275"/>
          <p14:tracePt t="14745" x="6007100" y="1687513"/>
          <p14:tracePt t="14751" x="5991225" y="1671638"/>
          <p14:tracePt t="14758" x="5976938" y="1671638"/>
          <p14:tracePt t="14765" x="5962650" y="1662113"/>
          <p14:tracePt t="14773" x="5951538" y="1657350"/>
          <p14:tracePt t="14779" x="5942013" y="1643063"/>
          <p14:tracePt t="14786" x="5937250" y="1638300"/>
          <p14:tracePt t="14794" x="5927725" y="1631950"/>
          <p14:tracePt t="14799" x="5916613" y="1617663"/>
          <p14:tracePt t="14807" x="5911850" y="1612900"/>
          <p14:tracePt t="14813" x="5911850" y="1608138"/>
          <p14:tracePt t="14820" x="5907088" y="1608138"/>
          <p14:tracePt t="14827" x="5902325" y="1603375"/>
          <p14:tracePt t="14834" x="5902325" y="1598613"/>
          <p14:tracePt t="14842" x="5897563" y="1598613"/>
          <p14:tracePt t="14854" x="5897563" y="1587500"/>
          <p14:tracePt t="14861" x="5897563" y="1582738"/>
          <p14:tracePt t="14868" x="5892800" y="1582738"/>
          <p14:tracePt t="14876" x="5892800" y="1577975"/>
          <p14:tracePt t="14881" x="5892800" y="1573213"/>
          <p14:tracePt t="14889" x="5888038" y="1573213"/>
          <p14:tracePt t="14903" x="5876925" y="1568450"/>
          <p14:tracePt t="14910" x="5876925" y="1563688"/>
          <p14:tracePt t="14916" x="5872163" y="1563688"/>
          <p14:tracePt t="16647" x="5848350" y="1563688"/>
          <p14:tracePt t="16653" x="5818188" y="1573213"/>
          <p14:tracePt t="16660" x="5783263" y="1587500"/>
          <p14:tracePt t="16667" x="5753100" y="1603375"/>
          <p14:tracePt t="16674" x="5708650" y="1612900"/>
          <p14:tracePt t="16681" x="5678488" y="1617663"/>
          <p14:tracePt t="16689" x="5643563" y="1638300"/>
          <p14:tracePt t="16695" x="5624513" y="1643063"/>
          <p14:tracePt t="16701" x="5594350" y="1652588"/>
          <p14:tracePt t="16709" x="5570538" y="1652588"/>
          <p14:tracePt t="16715" x="5540375" y="1652588"/>
          <p14:tracePt t="16723" x="5510213" y="1652588"/>
          <p14:tracePt t="16729" x="5491163" y="1652588"/>
          <p14:tracePt t="16736" x="5470525" y="1652588"/>
          <p14:tracePt t="16742" x="5440363" y="1652588"/>
          <p14:tracePt t="16749" x="5421313" y="1652588"/>
          <p14:tracePt t="16756" x="5395913" y="1652588"/>
          <p14:tracePt t="16763" x="5386388" y="1652588"/>
          <p14:tracePt t="16770" x="5360988" y="1652588"/>
          <p14:tracePt t="16777" x="5341938" y="1647825"/>
          <p14:tracePt t="16783" x="5321300" y="1647825"/>
          <p14:tracePt t="16790" x="5297488" y="1643063"/>
          <p14:tracePt t="16797" x="5286375" y="1643063"/>
          <p14:tracePt t="16804" x="5272088" y="1643063"/>
          <p14:tracePt t="16811" x="5262563" y="1631950"/>
          <p14:tracePt t="16818" x="5246688" y="1631950"/>
          <p14:tracePt t="16825" x="5227638" y="1631950"/>
          <p14:tracePt t="16831" x="5202238" y="1631950"/>
          <p14:tracePt t="16839" x="5192713" y="1631950"/>
          <p14:tracePt t="16845" x="5172075" y="1631950"/>
          <p14:tracePt t="16853" x="5148263" y="1631950"/>
          <p14:tracePt t="16859" x="5137150" y="1631950"/>
          <p14:tracePt t="16866" x="5122863" y="1631950"/>
          <p14:tracePt t="16874" x="5113338" y="1631950"/>
          <p14:tracePt t="16879" x="5097463" y="1631950"/>
          <p14:tracePt t="16886" x="5087938" y="1631950"/>
          <p14:tracePt t="16893" x="5073650" y="1631950"/>
          <p14:tracePt t="16900" x="5068888" y="1631950"/>
          <p14:tracePt t="16907" x="5064125" y="1631950"/>
          <p14:tracePt t="16914" x="5057775" y="1631950"/>
          <p14:tracePt t="16921" x="5048250" y="1631950"/>
          <p14:tracePt t="16934" x="5043488" y="1631950"/>
          <p14:tracePt t="16941" x="5038725" y="1631950"/>
          <p14:tracePt t="16949" x="5038725" y="1638300"/>
          <p14:tracePt t="16956" x="5033963" y="1638300"/>
          <p14:tracePt t="17324" x="5048250" y="1638300"/>
          <p14:tracePt t="17332" x="5068888" y="1638300"/>
          <p14:tracePt t="17338" x="5087938" y="1638300"/>
          <p14:tracePt t="17344" x="5113338" y="1638300"/>
          <p14:tracePt t="17351" x="5143500" y="1638300"/>
          <p14:tracePt t="17358" x="5172075" y="1638300"/>
          <p14:tracePt t="17366" x="5202238" y="1638300"/>
          <p14:tracePt t="17372" x="5232400" y="1638300"/>
          <p14:tracePt t="17379" x="5262563" y="1643063"/>
          <p14:tracePt t="17386" x="5291138" y="1652588"/>
          <p14:tracePt t="17393" x="5321300" y="1652588"/>
          <p14:tracePt t="17399" x="5351463" y="1652588"/>
          <p14:tracePt t="17406" x="5370513" y="1657350"/>
          <p14:tracePt t="17414" x="5395913" y="1657350"/>
          <p14:tracePt t="17420" x="5416550" y="1666875"/>
          <p14:tracePt t="17427" x="5435600" y="1666875"/>
          <p14:tracePt t="17433" x="5449888" y="1666875"/>
          <p14:tracePt t="17440" x="5470525" y="1666875"/>
          <p14:tracePt t="17447" x="5491163" y="1666875"/>
          <p14:tracePt t="17454" x="5519738" y="1666875"/>
          <p14:tracePt t="17461" x="5535613" y="1666875"/>
          <p14:tracePt t="17468" x="5564188" y="1666875"/>
          <p14:tracePt t="17474" x="5575300" y="1666875"/>
          <p14:tracePt t="17482" x="5599113" y="1666875"/>
          <p14:tracePt t="17488" x="5619750" y="1666875"/>
          <p14:tracePt t="17495" x="5629275" y="1666875"/>
          <p14:tracePt t="17502" x="5654675" y="1671638"/>
          <p14:tracePt t="17509" x="5668963" y="1677988"/>
          <p14:tracePt t="17516" x="5689600" y="1677988"/>
          <p14:tracePt t="17523" x="5703888" y="1687513"/>
          <p14:tracePt t="17529" x="5713413" y="1692275"/>
          <p14:tracePt t="17537" x="5729288" y="1692275"/>
          <p14:tracePt t="17543" x="5734050" y="1697038"/>
          <p14:tracePt t="17551" x="5748338" y="1706563"/>
          <p14:tracePt t="17556" x="5753100" y="1711325"/>
          <p14:tracePt t="17564" x="5757863" y="1717675"/>
          <p14:tracePt t="17570" x="5768975" y="1722438"/>
          <p14:tracePt t="17577" x="5773738" y="1727200"/>
          <p14:tracePt t="17585" x="5783263" y="1741488"/>
          <p14:tracePt t="17591" x="5788025" y="1741488"/>
          <p14:tracePt t="17600" x="5792788" y="1751013"/>
          <p14:tracePt t="17604" x="5792788" y="1757363"/>
          <p14:tracePt t="17611" x="5797550" y="1766888"/>
          <p14:tracePt t="17619" x="5803900" y="1776413"/>
          <p14:tracePt t="17625" x="5803900" y="1781175"/>
          <p14:tracePt t="17634" x="5803900" y="1785938"/>
          <p14:tracePt t="17640" x="5803900" y="1801813"/>
          <p14:tracePt t="17645" x="5803900" y="1806575"/>
          <p14:tracePt t="17652" x="5803900" y="1811338"/>
          <p14:tracePt t="17659" x="5803900" y="1820863"/>
          <p14:tracePt t="17666" x="5803900" y="1830388"/>
          <p14:tracePt t="17673" x="5803900" y="1836738"/>
          <p14:tracePt t="17680" x="5803900" y="1841500"/>
          <p14:tracePt t="17686" x="5797550" y="1846263"/>
          <p14:tracePt t="17694" x="5797550" y="1855788"/>
          <p14:tracePt t="17701" x="5792788" y="1865313"/>
          <p14:tracePt t="17707" x="5788025" y="1870075"/>
          <p14:tracePt t="17721" x="5783263" y="1881188"/>
          <p14:tracePt t="17728" x="5778500" y="1881188"/>
          <p14:tracePt t="17735" x="5778500" y="1885950"/>
          <p14:tracePt t="17742" x="5768975" y="1890713"/>
          <p14:tracePt t="17749" x="5762625" y="1900238"/>
          <p14:tracePt t="17755" x="5762625" y="1905000"/>
          <p14:tracePt t="17769" x="5757863" y="1909763"/>
          <p14:tracePt t="17775" x="5757863" y="1916113"/>
          <p14:tracePt t="17784" x="5753100" y="1916113"/>
          <p14:tracePt t="17789" x="5753100" y="1920875"/>
          <p14:tracePt t="17796" x="5753100" y="1925638"/>
          <p14:tracePt t="17837" x="5748338" y="1925638"/>
          <p14:tracePt t="17844" x="5748338" y="1930400"/>
          <p14:tracePt t="17851" x="5743575" y="1930400"/>
          <p14:tracePt t="17858" x="5743575" y="1939925"/>
          <p14:tracePt t="17871" x="5738813" y="1939925"/>
          <p14:tracePt t="17878" x="5729288" y="1939925"/>
          <p14:tracePt t="17893" x="5718175" y="1939925"/>
          <p14:tracePt t="17900" x="5703888" y="1939925"/>
          <p14:tracePt t="17905" x="5683250" y="1939925"/>
          <p14:tracePt t="17913" x="5664200" y="1939925"/>
          <p14:tracePt t="17919" x="5649913" y="1939925"/>
          <p14:tracePt t="17926" x="5629275" y="1939925"/>
          <p14:tracePt t="17933" x="5599113" y="1939925"/>
          <p14:tracePt t="17940" x="5589588" y="1939925"/>
          <p14:tracePt t="17946" x="5564188" y="1939925"/>
          <p14:tracePt t="17954" x="5545138" y="1939925"/>
          <p14:tracePt t="17960" x="5530850" y="1939925"/>
          <p14:tracePt t="17968" x="5510213" y="1939925"/>
          <p14:tracePt t="17974" x="5500688" y="1939925"/>
          <p14:tracePt t="17982" x="5484813" y="1939925"/>
          <p14:tracePt t="17987" x="5470525" y="1939925"/>
          <p14:tracePt t="17995" x="5449888" y="1939925"/>
          <p14:tracePt t="18004" x="5440363" y="1939925"/>
          <p14:tracePt t="18008" x="5416550" y="1939925"/>
          <p14:tracePt t="18016" x="5395913" y="1939925"/>
          <p14:tracePt t="18022" x="5365750" y="1939925"/>
          <p14:tracePt t="18029" x="5356225" y="1939925"/>
          <p14:tracePt t="18035" x="5321300" y="1935163"/>
          <p14:tracePt t="18042" x="5302250" y="1930400"/>
          <p14:tracePt t="18050" x="5281613" y="1930400"/>
          <p14:tracePt t="18056" x="5251450" y="1920875"/>
          <p14:tracePt t="18064" x="5227638" y="1916113"/>
          <p14:tracePt t="18070" x="5207000" y="1905000"/>
          <p14:tracePt t="18076" x="5176838" y="1900238"/>
          <p14:tracePt t="18084" x="5153025" y="1890713"/>
          <p14:tracePt t="18090" x="5132388" y="1885950"/>
          <p14:tracePt t="18097" x="5103813" y="1876425"/>
          <p14:tracePt t="18104" x="5078413" y="1870075"/>
          <p14:tracePt t="18111" x="5057775" y="1870075"/>
          <p14:tracePt t="18118" x="5043488" y="1860550"/>
          <p14:tracePt t="18124" x="5033963" y="1855788"/>
          <p14:tracePt t="18132" x="5018088" y="1855788"/>
          <p14:tracePt t="18138" x="5003800" y="1851025"/>
          <p14:tracePt t="18145" x="4999038" y="1841500"/>
          <p14:tracePt t="18153" x="4994275" y="1841500"/>
          <p14:tracePt t="18159" x="4984750" y="1841500"/>
          <p14:tracePt t="18167" x="4978400" y="1836738"/>
          <p14:tracePt t="18173" x="4968875" y="1836738"/>
          <p14:tracePt t="18179" x="4959350" y="1836738"/>
          <p14:tracePt t="18193" x="4954588" y="1836738"/>
          <p14:tracePt t="18200" x="4949825" y="1836738"/>
          <p14:tracePt t="18213" x="4945063" y="1830388"/>
          <p14:tracePt t="18220" x="4933950" y="1830388"/>
          <p14:tracePt t="18241" x="4929188" y="1830388"/>
          <p14:tracePt t="18377" x="4938713" y="1830388"/>
          <p14:tracePt t="18624" x="4899025" y="1836738"/>
          <p14:tracePt t="18632" x="4840288" y="1851025"/>
          <p14:tracePt t="18637" x="4784725" y="1870075"/>
          <p14:tracePt t="18644" x="4672013" y="1916113"/>
          <p14:tracePt t="18651" x="4567238" y="1935163"/>
          <p14:tracePt t="18658" x="4457700" y="1960563"/>
          <p14:tracePt t="18667" x="4364038" y="1979613"/>
          <p14:tracePt t="18672" x="4268788" y="2000250"/>
          <p14:tracePt t="18679" x="4100513" y="2024063"/>
          <p14:tracePt t="18685" x="3967163" y="2035175"/>
          <p14:tracePt t="18692" x="3862388" y="2058988"/>
          <p14:tracePt t="18700" x="3752850" y="2079625"/>
          <p14:tracePt t="18706" x="3524250" y="2119313"/>
          <p14:tracePt t="18713" x="3414713" y="2154238"/>
          <p14:tracePt t="18720" x="3321050" y="2173288"/>
          <p14:tracePt t="18725" x="3236913" y="2203450"/>
          <p14:tracePt t="18733" x="3127375" y="2228850"/>
          <p14:tracePt t="18740" x="3008313" y="2257425"/>
          <p14:tracePt t="18747" x="2914650" y="2282825"/>
          <p14:tracePt t="18754" x="2854325" y="2297113"/>
          <p14:tracePt t="18761" x="2800350" y="2317750"/>
          <p14:tracePt t="18768" x="2740025" y="2336800"/>
          <p14:tracePt t="18774" x="2695575" y="2347913"/>
          <p14:tracePt t="18781" x="2630488" y="2357438"/>
          <p14:tracePt t="18788" x="2576513" y="2366963"/>
          <p14:tracePt t="18795" x="2516188" y="2376488"/>
          <p14:tracePt t="18804" x="2487613" y="2376488"/>
          <p14:tracePt t="18809" x="2466975" y="2392363"/>
          <p14:tracePt t="18815" x="2447925" y="2392363"/>
          <p14:tracePt t="18822" x="2422525" y="2397125"/>
          <p14:tracePt t="18829" x="2413000" y="2397125"/>
          <p14:tracePt t="18836" x="2397125" y="2401888"/>
          <p14:tracePt t="18844" x="2382838" y="2401888"/>
          <p14:tracePt t="18851" x="2378075" y="2401888"/>
          <p14:tracePt t="18856" x="2368550" y="2401888"/>
          <p14:tracePt t="18864" x="2368550" y="2406650"/>
          <p14:tracePt t="18870" x="2352675" y="2406650"/>
          <p14:tracePt t="18885" x="2347913" y="2406650"/>
          <p14:tracePt t="18891" x="2343150" y="2416175"/>
          <p14:tracePt t="18904" x="2338388" y="2416175"/>
          <p14:tracePt t="18912" x="2333625" y="2416175"/>
          <p14:tracePt t="18919" x="2328863" y="2420938"/>
          <p14:tracePt t="18925" x="2322513" y="2427288"/>
          <p14:tracePt t="18934" x="2312988" y="2427288"/>
          <p14:tracePt t="18939" x="2308225" y="2432050"/>
          <p14:tracePt t="18945" x="2298700" y="2436813"/>
          <p14:tracePt t="18959" x="2282825" y="2446338"/>
          <p14:tracePt t="18967" x="2278063" y="2451100"/>
          <p14:tracePt t="18974" x="2273300" y="2451100"/>
          <p14:tracePt t="18980" x="2273300" y="2455863"/>
          <p14:tracePt t="18986" x="2268538" y="2460625"/>
          <p14:tracePt t="18994" x="2259013" y="2460625"/>
          <p14:tracePt t="19002" x="2259013" y="2466975"/>
          <p14:tracePt t="19007" x="2254250" y="2471738"/>
          <p14:tracePt t="19014" x="2249488" y="2471738"/>
          <p14:tracePt t="19021" x="2249488" y="2486025"/>
          <p14:tracePt t="19027" x="2249488" y="2495550"/>
          <p14:tracePt t="19034" x="2254250" y="2511425"/>
          <p14:tracePt t="19041" x="2263775" y="2525713"/>
          <p14:tracePt t="19048" x="2278063" y="2540000"/>
          <p14:tracePt t="19055" x="2303463" y="2560638"/>
          <p14:tracePt t="19062" x="2317750" y="2586038"/>
          <p14:tracePt t="19068" x="2347913" y="2609850"/>
          <p14:tracePt t="19075" x="2382838" y="2635250"/>
          <p14:tracePt t="19083" x="2417763" y="2659063"/>
          <p14:tracePt t="19089" x="2443163" y="2684463"/>
          <p14:tracePt t="19096" x="2487613" y="2709863"/>
          <p14:tracePt t="19103" x="2522538" y="2738438"/>
          <p14:tracePt t="19109" x="2555875" y="2754313"/>
          <p14:tracePt t="19118" x="2576513" y="2768600"/>
          <p14:tracePt t="19123" x="2620963" y="2779713"/>
          <p14:tracePt t="19131" x="2651125" y="2794000"/>
          <p14:tracePt t="19137" x="2695575" y="2803525"/>
          <p14:tracePt t="19144" x="2735263" y="2803525"/>
          <p14:tracePt t="19151" x="2779713" y="2808288"/>
          <p14:tracePt t="19157" x="2819400" y="2808288"/>
          <p14:tracePt t="19164" x="2884488" y="2808288"/>
          <p14:tracePt t="19171" x="2954338" y="2808288"/>
          <p14:tracePt t="19178" x="3022600" y="2803525"/>
          <p14:tracePt t="19185" x="3101975" y="2803525"/>
          <p14:tracePt t="19192" x="3181350" y="2794000"/>
          <p14:tracePt t="19198" x="3260725" y="2784475"/>
          <p14:tracePt t="19205" x="3355975" y="2773363"/>
          <p14:tracePt t="19213" x="3440113" y="2763838"/>
          <p14:tracePt t="19219" x="3529013" y="2754313"/>
          <p14:tracePt t="19226" x="3624263" y="2744788"/>
          <p14:tracePt t="19235" x="3708400" y="2733675"/>
          <p14:tracePt t="19239" x="3802063" y="2724150"/>
          <p14:tracePt t="19246" x="3881438" y="2724150"/>
          <p14:tracePt t="19253" x="3946525" y="2714625"/>
          <p14:tracePt t="19260" x="4025900" y="2714625"/>
          <p14:tracePt t="19268" x="4110038" y="2714625"/>
          <p14:tracePt t="19274" x="4189413" y="2714625"/>
          <p14:tracePt t="19280" x="4268788" y="2719388"/>
          <p14:tracePt t="19287" x="4348163" y="2719388"/>
          <p14:tracePt t="19294" x="4413250" y="2719388"/>
          <p14:tracePt t="19302" x="4483100" y="2719388"/>
          <p14:tracePt t="19308" x="4562475" y="2719388"/>
          <p14:tracePt t="19317" x="4625975" y="2719388"/>
          <p14:tracePt t="19321" x="4695825" y="2719388"/>
          <p14:tracePt t="19328" x="4751388" y="2719388"/>
          <p14:tracePt t="19335" x="4791075" y="2719388"/>
          <p14:tracePt t="19343" x="4819650" y="2719388"/>
          <p14:tracePt t="19350" x="4849813" y="2719388"/>
          <p14:tracePt t="19356" x="4870450" y="2719388"/>
          <p14:tracePt t="19364" x="4899025" y="2719388"/>
          <p14:tracePt t="19369" x="4919663" y="2719388"/>
          <p14:tracePt t="19376" x="4945063" y="2719388"/>
          <p14:tracePt t="19385" x="4964113" y="2719388"/>
          <p14:tracePt t="19390" x="4984750" y="2719388"/>
          <p14:tracePt t="19398" x="4999038" y="2719388"/>
          <p14:tracePt t="19404" x="5018088" y="2719388"/>
          <p14:tracePt t="19410" x="5038725" y="2719388"/>
          <p14:tracePt t="19418" x="5053013" y="2719388"/>
          <p14:tracePt t="19424" x="5064125" y="2719388"/>
          <p14:tracePt t="19431" x="5078413" y="2719388"/>
          <p14:tracePt t="19438" x="5092700" y="2724150"/>
          <p14:tracePt t="19445" x="5097463" y="2728913"/>
          <p14:tracePt t="19452" x="5103813" y="2728913"/>
          <p14:tracePt t="19458" x="5118100" y="2738438"/>
          <p14:tracePt t="19465" x="5122863" y="2744788"/>
          <p14:tracePt t="19472" x="5127625" y="2744788"/>
          <p14:tracePt t="19479" x="5137150" y="2749550"/>
          <p14:tracePt t="19487" x="5143500" y="2754313"/>
          <p14:tracePt t="19494" x="5153025" y="2759075"/>
          <p14:tracePt t="19499" x="5157788" y="2763838"/>
          <p14:tracePt t="19506" x="5162550" y="2763838"/>
          <p14:tracePt t="19514" x="5172075" y="2773363"/>
          <p14:tracePt t="19520" x="5187950" y="2779713"/>
          <p14:tracePt t="19527" x="5202238" y="2784475"/>
          <p14:tracePt t="19534" x="5218113" y="2794000"/>
          <p14:tracePt t="19540" x="5237163" y="2794000"/>
          <p14:tracePt t="19547" x="5257800" y="2794000"/>
          <p14:tracePt t="19554" x="5272088" y="2794000"/>
          <p14:tracePt t="19561" x="5291138" y="2794000"/>
          <p14:tracePt t="19569" x="5311775" y="2794000"/>
          <p14:tracePt t="19575" x="5326063" y="2794000"/>
          <p14:tracePt t="19581" x="5356225" y="2794000"/>
          <p14:tracePt t="19588" x="5376863" y="2794000"/>
          <p14:tracePt t="19595" x="5395913" y="2794000"/>
          <p14:tracePt t="19603" x="5426075" y="2794000"/>
          <p14:tracePt t="19610" x="5440363" y="2794000"/>
          <p14:tracePt t="19617" x="5470525" y="2789238"/>
          <p14:tracePt t="19623" x="5500688" y="2789238"/>
          <p14:tracePt t="19629" x="5519738" y="2789238"/>
          <p14:tracePt t="19636" x="5540375" y="2789238"/>
          <p14:tracePt t="19644" x="5570538" y="2789238"/>
          <p14:tracePt t="19651" x="5599113" y="2789238"/>
          <p14:tracePt t="19658" x="5624513" y="2789238"/>
          <p14:tracePt t="19664" x="5643563" y="2789238"/>
          <p14:tracePt t="19670" x="5673725" y="2789238"/>
          <p14:tracePt t="19677" x="5694363" y="2789238"/>
          <p14:tracePt t="19685" x="5718175" y="2789238"/>
          <p14:tracePt t="19691" x="5738813" y="2789238"/>
          <p14:tracePt t="19699" x="5748338" y="2789238"/>
          <p14:tracePt t="19705" x="5773738" y="2789238"/>
          <p14:tracePt t="19711" x="5783263" y="2789238"/>
          <p14:tracePt t="19719" x="5788025" y="2789238"/>
          <p14:tracePt t="19725" x="5803900" y="2789238"/>
          <p14:tracePt t="19732" x="5813425" y="2789238"/>
          <p14:tracePt t="19739" x="5827713" y="2789238"/>
          <p14:tracePt t="19747" x="5837238" y="2789238"/>
          <p14:tracePt t="19752" x="5853113" y="2789238"/>
          <p14:tracePt t="19759" x="5857875" y="2789238"/>
          <p14:tracePt t="19767" x="5862638" y="2789238"/>
          <p14:tracePt t="19773" x="5867400" y="2789238"/>
          <p14:tracePt t="19780" x="5876925" y="2789238"/>
          <p14:tracePt t="19787" x="5883275" y="2789238"/>
          <p14:tracePt t="19794" x="5888038" y="2789238"/>
          <p14:tracePt t="19807" x="5892800" y="2789238"/>
          <p14:tracePt t="19814" x="5897563" y="2789238"/>
          <p14:tracePt t="19828" x="5907088" y="2789238"/>
          <p14:tracePt t="19835" x="5916613" y="2789238"/>
          <p14:tracePt t="19841" x="5927725" y="2798763"/>
          <p14:tracePt t="19848" x="5942013" y="2798763"/>
          <p14:tracePt t="19855" x="5951538" y="2798763"/>
          <p14:tracePt t="19863" x="5976938" y="2798763"/>
          <p14:tracePt t="19870" x="5986463" y="2798763"/>
          <p14:tracePt t="19876" x="6016625" y="2798763"/>
          <p14:tracePt t="19882" x="6046788" y="2798763"/>
          <p14:tracePt t="19889" x="6086475" y="2798763"/>
          <p14:tracePt t="19896" x="6126163" y="2798763"/>
          <p14:tracePt t="19903" x="6170613" y="2798763"/>
          <p14:tracePt t="19910" x="6219825" y="2798763"/>
          <p14:tracePt t="19918" x="6289675" y="2794000"/>
          <p14:tracePt t="19924" x="6329363" y="2794000"/>
          <p14:tracePt t="19930" x="6399213" y="2794000"/>
          <p14:tracePt t="19937" x="6453188" y="2794000"/>
          <p14:tracePt t="19944" x="6483350" y="2794000"/>
          <p14:tracePt t="19952" x="6523038" y="2794000"/>
          <p14:tracePt t="19958" x="6562725" y="2794000"/>
          <p14:tracePt t="19965" x="6592888" y="2784475"/>
          <p14:tracePt t="19971" x="6632575" y="2784475"/>
          <p14:tracePt t="19978" x="6661150" y="2784475"/>
          <p14:tracePt t="19985" x="6700838" y="2784475"/>
          <p14:tracePt t="19993" x="6716713" y="2779713"/>
          <p14:tracePt t="20000" x="6746875" y="2779713"/>
          <p14:tracePt t="20006" x="6765925" y="2779713"/>
          <p14:tracePt t="20013" x="6781800" y="2779713"/>
          <p14:tracePt t="20020" x="6791325" y="2779713"/>
          <p14:tracePt t="20026" x="6800850" y="2779713"/>
          <p14:tracePt t="20035" x="6805613" y="2779713"/>
          <p14:tracePt t="20040" x="6810375" y="2779713"/>
          <p14:tracePt t="20129" x="6805613" y="2779713"/>
          <p14:tracePt t="20136" x="6796088" y="2779713"/>
          <p14:tracePt t="20142" x="6791325" y="2779713"/>
          <p14:tracePt t="20149" x="6781800" y="2779713"/>
          <p14:tracePt t="20156" x="6765925" y="2779713"/>
          <p14:tracePt t="20163" x="6746875" y="2779713"/>
          <p14:tracePt t="20170" x="6726238" y="2779713"/>
          <p14:tracePt t="20178" x="6700838" y="2779713"/>
          <p14:tracePt t="20187" x="6681788" y="2779713"/>
          <p14:tracePt t="20190" x="6651625" y="2768600"/>
          <p14:tracePt t="20197" x="6637338" y="2763838"/>
          <p14:tracePt t="20204" x="6616700" y="2754313"/>
          <p14:tracePt t="20211" x="6597650" y="2749550"/>
          <p14:tracePt t="20219" x="6581775" y="2733675"/>
          <p14:tracePt t="20225" x="6557963" y="2719388"/>
          <p14:tracePt t="20231" x="6537325" y="2698750"/>
          <p14:tracePt t="20238" x="6523038" y="2674938"/>
          <p14:tracePt t="20245" x="6508750" y="2659063"/>
          <p14:tracePt t="20252" x="6492875" y="2644775"/>
          <p14:tracePt t="20259" x="6488113" y="2635250"/>
          <p14:tracePt t="20268" x="6478588" y="2619375"/>
          <p14:tracePt t="20279" x="6473825" y="2614613"/>
          <p14:tracePt t="20286" x="6469063" y="2609850"/>
          <p14:tracePt t="20302" x="6469063" y="2600325"/>
          <p14:tracePt t="20307" x="6469063" y="2586038"/>
          <p14:tracePt t="20313" x="6469063" y="2570163"/>
          <p14:tracePt t="20320" x="6469063" y="2551113"/>
          <p14:tracePt t="20327" x="6469063" y="2546350"/>
          <p14:tracePt t="20335" x="6469063" y="2535238"/>
          <p14:tracePt t="20341" x="6469063" y="2530475"/>
          <p14:tracePt t="20348" x="6469063" y="2520950"/>
          <p14:tracePt t="20355" x="6473825" y="2516188"/>
          <p14:tracePt t="20361" x="6473825" y="2511425"/>
          <p14:tracePt t="20369" x="6478588" y="2500313"/>
          <p14:tracePt t="20375" x="6488113" y="2495550"/>
          <p14:tracePt t="20382" x="6492875" y="2486025"/>
          <p14:tracePt t="20389" x="6497638" y="2486025"/>
          <p14:tracePt t="20396" x="6508750" y="2481263"/>
          <p14:tracePt t="20402" x="6523038" y="2471738"/>
          <p14:tracePt t="20409" x="6537325" y="2471738"/>
          <p14:tracePt t="20416" x="6557963" y="2466975"/>
          <p14:tracePt t="20423" x="6588125" y="2455863"/>
          <p14:tracePt t="20430" x="6616700" y="2455863"/>
          <p14:tracePt t="20437" x="6656388" y="2460625"/>
          <p14:tracePt t="20444" x="6681788" y="2466975"/>
          <p14:tracePt t="20451" x="6711950" y="2481263"/>
          <p14:tracePt t="20457" x="6735763" y="2490788"/>
          <p14:tracePt t="20464" x="6765925" y="2506663"/>
          <p14:tracePt t="20471" x="6781800" y="2520950"/>
          <p14:tracePt t="20479" x="6800850" y="2546350"/>
          <p14:tracePt t="20485" x="6826250" y="2560638"/>
          <p14:tracePt t="20491" x="6831013" y="2570163"/>
          <p14:tracePt t="20498" x="6845300" y="2586038"/>
          <p14:tracePt t="20505" x="6854825" y="2609850"/>
          <p14:tracePt t="20513" x="6870700" y="2630488"/>
          <p14:tracePt t="20520" x="6870700" y="2649538"/>
          <p14:tracePt t="20526" x="6875463" y="2674938"/>
          <p14:tracePt t="20531" x="6875463" y="2684463"/>
          <p14:tracePt t="20539" x="6875463" y="2698750"/>
          <p14:tracePt t="20547" x="6875463" y="2709863"/>
          <p14:tracePt t="20553" x="6875463" y="2719388"/>
          <p14:tracePt t="20560" x="6875463" y="2724150"/>
          <p14:tracePt t="20568" x="6875463" y="2733675"/>
          <p14:tracePt t="20573" x="6875463" y="2738438"/>
          <p14:tracePt t="20580" x="6870700" y="2744788"/>
          <p14:tracePt t="20587" x="6861175" y="2759075"/>
          <p14:tracePt t="20594" x="6850063" y="2763838"/>
          <p14:tracePt t="20602" x="6826250" y="2773363"/>
          <p14:tracePt t="20608" x="6805613" y="2789238"/>
          <p14:tracePt t="20614" x="6786563" y="2789238"/>
          <p14:tracePt t="20621" x="6761163" y="2794000"/>
          <p14:tracePt t="20628" x="6731000" y="2803525"/>
          <p14:tracePt t="20636" x="6700838" y="2803525"/>
          <p14:tracePt t="20643" x="6672263" y="2803525"/>
          <p14:tracePt t="20650" x="6642100" y="2803525"/>
          <p14:tracePt t="20656" x="6621463" y="2803525"/>
          <p14:tracePt t="20665" x="6602413" y="2803525"/>
          <p14:tracePt t="20673" x="6588125" y="2803525"/>
          <p14:tracePt t="20718" x="6523038" y="2789238"/>
          <p14:tracePt t="20728" x="6523038" y="2784475"/>
          <p14:tracePt t="20735" x="6518275" y="2784475"/>
          <p14:tracePt t="20739" x="6513513" y="2784475"/>
          <p14:tracePt t="20785" x="6513513" y="2779713"/>
          <p14:tracePt t="20813" x="6513513" y="2768600"/>
          <p14:tracePt t="20833" x="6518275" y="2763838"/>
          <p14:tracePt t="21511" x="6518275" y="2803525"/>
          <p14:tracePt t="21518" x="6527800" y="2847975"/>
          <p14:tracePt t="21524" x="6537325" y="2917825"/>
          <p14:tracePt t="21531" x="6548438" y="2957513"/>
          <p14:tracePt t="21540" x="6557963" y="3001963"/>
          <p14:tracePt t="21545" x="6562725" y="3032125"/>
          <p14:tracePt t="21552" x="6572250" y="3076575"/>
          <p14:tracePt t="21559" x="6592888" y="3130550"/>
          <p14:tracePt t="21566" x="6611938" y="3190875"/>
          <p14:tracePt t="21573" x="6632575" y="3260725"/>
          <p14:tracePt t="21579" x="6642100" y="3328988"/>
          <p14:tracePt t="21586" x="6646863" y="3384550"/>
          <p14:tracePt t="21594" x="6667500" y="3429000"/>
          <p14:tracePt t="21600" x="6677025" y="3459163"/>
          <p14:tracePt t="21607" x="6681788" y="3503613"/>
          <p14:tracePt t="21613" x="6700838" y="3573463"/>
          <p14:tracePt t="21620" x="6726238" y="3667125"/>
          <p14:tracePt t="21627" x="6756400" y="3751263"/>
          <p14:tracePt t="21634" x="6786563" y="3835400"/>
          <p14:tracePt t="21642" x="6796088" y="3890963"/>
          <p14:tracePt t="21648" x="6821488" y="3925888"/>
          <p14:tracePt t="21654" x="6840538" y="3994150"/>
          <p14:tracePt t="21661" x="6870700" y="4064000"/>
          <p14:tracePt t="21668" x="6905625" y="4148138"/>
          <p14:tracePt t="21675" x="6924675" y="4203700"/>
          <p14:tracePt t="21682" x="6945313" y="4287838"/>
          <p14:tracePt t="21691" x="6964363" y="4357688"/>
          <p14:tracePt t="21695" x="6980238" y="4391025"/>
          <p14:tracePt t="21703" x="6999288" y="4460875"/>
          <p14:tracePt t="21709" x="7029450" y="4556125"/>
          <p14:tracePt t="21716" x="7054850" y="4640263"/>
          <p14:tracePt t="21725" x="7069138" y="4694238"/>
          <p14:tracePt t="21730" x="7094538" y="4778375"/>
          <p14:tracePt t="21736" x="7108825" y="4833938"/>
          <p14:tracePt t="21743" x="7127875" y="4902200"/>
          <p14:tracePt t="21750" x="7153275" y="4987925"/>
          <p14:tracePt t="21758" x="7162800" y="5056188"/>
          <p14:tracePt t="21764" x="7178675" y="5111750"/>
          <p14:tracePt t="21772" x="7197725" y="5170488"/>
          <p14:tracePt t="21777" x="7218363" y="5226050"/>
          <p14:tracePt t="21784" x="7227888" y="5270500"/>
          <p14:tracePt t="21792" x="7237413" y="5314950"/>
          <p14:tracePt t="21798" x="7258050" y="5384800"/>
          <p14:tracePt t="21806" x="7272338" y="5438775"/>
          <p14:tracePt t="21812" x="7281863" y="5483225"/>
          <p14:tracePt t="21819" x="7286625" y="5499100"/>
          <p14:tracePt t="21825" x="7307263" y="5548313"/>
          <p14:tracePt t="21832" x="7316788" y="5578475"/>
          <p14:tracePt t="21840" x="7321550" y="5602288"/>
          <p14:tracePt t="21846" x="7321550" y="5611813"/>
          <p14:tracePt t="21853" x="7321550" y="5627688"/>
          <p14:tracePt t="21860" x="7321550" y="5632450"/>
          <p14:tracePt t="21866" x="7321550" y="5637213"/>
          <p14:tracePt t="21873" x="7321550" y="5641975"/>
          <p14:tracePt t="21881" x="7321550" y="5646738"/>
          <p14:tracePt t="21888" x="7321550" y="5651500"/>
          <p14:tracePt t="21894" x="7327900" y="5667375"/>
          <p14:tracePt t="21901" x="7337425" y="5681663"/>
          <p14:tracePt t="21907" x="7337425" y="5691188"/>
          <p14:tracePt t="21914" x="7337425" y="5716588"/>
          <p14:tracePt t="21923" x="7342188" y="5737225"/>
          <p14:tracePt t="21928" x="7351713" y="5765800"/>
          <p14:tracePt t="21935" x="7351713" y="5795963"/>
          <p14:tracePt t="21942" x="7351713" y="5800725"/>
          <p14:tracePt t="21948" x="7356475" y="5830888"/>
          <p14:tracePt t="21956" x="7356475" y="5849938"/>
          <p14:tracePt t="21963" x="7356475" y="5861050"/>
          <p14:tracePt t="21976" x="7356475" y="5865813"/>
          <p14:tracePt t="21985" x="7356475" y="5875338"/>
          <p14:tracePt t="22455" x="7351713" y="5875338"/>
          <p14:tracePt t="22462" x="7337425" y="5870575"/>
          <p14:tracePt t="22468" x="7332663" y="5865813"/>
          <p14:tracePt t="22475" x="7327900" y="5865813"/>
          <p14:tracePt t="22483" x="7316788" y="5865813"/>
          <p14:tracePt t="22489" x="7312025" y="5861050"/>
          <p14:tracePt t="22497" x="7307263" y="5861050"/>
          <p14:tracePt t="22505" x="7302500" y="5856288"/>
          <p14:tracePt t="22512" x="7302500" y="5849938"/>
          <p14:tracePt t="22516" x="7297738" y="5849938"/>
          <p14:tracePt t="22523" x="7292975" y="5845175"/>
          <p14:tracePt t="22530" x="7292975" y="5835650"/>
          <p14:tracePt t="22537" x="7281863" y="5826125"/>
          <p14:tracePt t="22545" x="7281863" y="5821363"/>
          <p14:tracePt t="22552" x="7281863" y="5805488"/>
          <p14:tracePt t="22557" x="7281863" y="5795963"/>
          <p14:tracePt t="22564" x="7281863" y="5781675"/>
          <p14:tracePt t="22571" x="7281863" y="5770563"/>
          <p14:tracePt t="22579" x="7281863" y="5765800"/>
          <p14:tracePt t="22585" x="7281863" y="5751513"/>
          <p14:tracePt t="22606" x="7281863" y="5746750"/>
          <p14:tracePt t="22613" x="7281863" y="5741988"/>
          <p14:tracePt t="22654" x="7286625" y="5741988"/>
          <p14:tracePt t="22661" x="7286625" y="5737225"/>
          <p14:tracePt t="22681" x="7286625" y="5730875"/>
          <p14:tracePt t="22708" x="7292975" y="5730875"/>
          <p14:tracePt t="22763" x="7297738" y="5721350"/>
          <p14:tracePt t="23064" x="7307263" y="5711825"/>
          <p14:tracePt t="23070" x="7321550" y="5697538"/>
          <p14:tracePt t="23077" x="7332663" y="5681663"/>
          <p14:tracePt t="23084" x="7337425" y="5672138"/>
          <p14:tracePt t="23090" x="7351713" y="5657850"/>
          <p14:tracePt t="23098" x="7367588" y="5641975"/>
          <p14:tracePt t="23105" x="7381875" y="5627688"/>
          <p14:tracePt t="23113" x="7391400" y="5611813"/>
          <p14:tracePt t="23118" x="7407275" y="5597525"/>
          <p14:tracePt t="23126" x="7421563" y="5583238"/>
          <p14:tracePt t="23132" x="7435850" y="5578475"/>
          <p14:tracePt t="23139" x="7456488" y="5572125"/>
          <p14:tracePt t="23147" x="7480300" y="5557838"/>
          <p14:tracePt t="23154" x="7500938" y="5557838"/>
          <p14:tracePt t="23159" x="7519988" y="5548313"/>
          <p14:tracePt t="23166" x="7535863" y="5543550"/>
          <p14:tracePt t="23173" x="7554913" y="5543550"/>
          <p14:tracePt t="23180" x="7580313" y="5543550"/>
          <p14:tracePt t="23187" x="7589838" y="5543550"/>
          <p14:tracePt t="23195" x="7605713" y="5543550"/>
          <p14:tracePt t="23200" x="7615238" y="5543550"/>
          <p14:tracePt t="23207" x="7640638" y="5543550"/>
          <p14:tracePt t="23214" x="7659688" y="5543550"/>
          <p14:tracePt t="23221" x="7669213" y="5543550"/>
          <p14:tracePt t="23229" x="7685088" y="5543550"/>
          <p14:tracePt t="23235" x="7699375" y="5543550"/>
          <p14:tracePt t="23243" x="7708900" y="5543550"/>
          <p14:tracePt t="23248" x="7724775" y="5543550"/>
          <p14:tracePt t="23255" x="7734300" y="5543550"/>
          <p14:tracePt t="23263" x="7748588" y="5543550"/>
          <p14:tracePt t="23270" x="7753350" y="5543550"/>
          <p14:tracePt t="23277" x="7764463" y="5543550"/>
          <p14:tracePt t="23284" x="7769225" y="5543550"/>
          <p14:tracePt t="23289" x="7783513" y="5543550"/>
          <p14:tracePt t="23296" x="7788275" y="5548313"/>
          <p14:tracePt t="23304" x="7793038" y="5548313"/>
          <p14:tracePt t="23311" x="7808913" y="5562600"/>
          <p14:tracePt t="23317" x="7813675" y="5567363"/>
          <p14:tracePt t="23324" x="7818438" y="5578475"/>
          <p14:tracePt t="23331" x="7832725" y="5602288"/>
          <p14:tracePt t="23337" x="7832725" y="5611813"/>
          <p14:tracePt t="23346" x="7843838" y="5627688"/>
          <p14:tracePt t="23351" x="7848600" y="5641975"/>
          <p14:tracePt t="23358" x="7848600" y="5657850"/>
          <p14:tracePt t="23365" x="7853363" y="5667375"/>
          <p14:tracePt t="23371" x="7858125" y="5672138"/>
          <p14:tracePt t="23379" x="7858125" y="5681663"/>
          <p14:tracePt t="23392" x="7858125" y="5686425"/>
          <p14:tracePt t="23399" x="7858125" y="5691188"/>
          <p14:tracePt t="23413" x="7858125" y="5697538"/>
          <p14:tracePt t="23419" x="7858125" y="5702300"/>
          <p14:tracePt t="23434" x="7858125" y="5707063"/>
          <p14:tracePt t="23440" x="7858125" y="5711825"/>
          <p14:tracePt t="23447" x="7853363" y="5716588"/>
          <p14:tracePt t="23454" x="7832725" y="5726113"/>
          <p14:tracePt t="23461" x="7813675" y="5741988"/>
          <p14:tracePt t="23467" x="7788275" y="5756275"/>
          <p14:tracePt t="23474" x="7759700" y="5770563"/>
          <p14:tracePt t="23481" x="7729538" y="5776913"/>
          <p14:tracePt t="23488" x="7699375" y="5786438"/>
          <p14:tracePt t="23496" x="7654925" y="5805488"/>
          <p14:tracePt t="23503" x="7629525" y="5810250"/>
          <p14:tracePt t="23509" x="7599363" y="5821363"/>
          <p14:tracePt t="23515" x="7580313" y="5826125"/>
          <p14:tracePt t="23523" x="7535863" y="5835650"/>
          <p14:tracePt t="23529" x="7496175" y="5835650"/>
          <p14:tracePt t="23536" x="7475538" y="5835650"/>
          <p14:tracePt t="23544" x="7456488" y="5835650"/>
          <p14:tracePt t="23549" x="7426325" y="5835650"/>
          <p14:tracePt t="23557" x="7396163" y="5835650"/>
          <p14:tracePt t="23563" x="7367588" y="5835650"/>
          <p14:tracePt t="23570" x="7321550" y="5830888"/>
          <p14:tracePt t="23578" x="7292975" y="5826125"/>
          <p14:tracePt t="23584" x="7262813" y="5816600"/>
          <p14:tracePt t="23590" x="7242175" y="5810250"/>
          <p14:tracePt t="23597" x="7207250" y="5791200"/>
          <p14:tracePt t="23604" x="7197725" y="5786438"/>
          <p14:tracePt t="23612" x="7173913" y="5781675"/>
          <p14:tracePt t="23618" x="7158038" y="5765800"/>
          <p14:tracePt t="23625" x="7138988" y="5751513"/>
          <p14:tracePt t="23631" x="7123113" y="5737225"/>
          <p14:tracePt t="23638" x="7118350" y="5721350"/>
          <p14:tracePt t="23646" x="7108825" y="5716588"/>
          <p14:tracePt t="23653" x="7104063" y="5711825"/>
          <p14:tracePt t="23660" x="7099300" y="5697538"/>
          <p14:tracePt t="23666" x="7099300" y="5691188"/>
          <p14:tracePt t="23673" x="7094538" y="5686425"/>
          <p14:tracePt t="23679" x="7088188" y="5686425"/>
          <p14:tracePt t="23686" x="7088188" y="5676900"/>
          <p14:tracePt t="23694" x="7088188" y="5672138"/>
          <p14:tracePt t="23700" x="7088188" y="5662613"/>
          <p14:tracePt t="23707" x="7088188" y="5657850"/>
          <p14:tracePt t="23714" x="7088188" y="5651500"/>
          <p14:tracePt t="23741" x="7088188" y="5641975"/>
          <p14:tracePt t="23748" x="7088188" y="5627688"/>
          <p14:tracePt t="23756" x="7088188" y="5618163"/>
          <p14:tracePt t="23762" x="7088188" y="5607050"/>
          <p14:tracePt t="23768" x="7088188" y="5602288"/>
          <p14:tracePt t="24131" x="7069138" y="5602288"/>
          <p14:tracePt t="24138" x="7043738" y="5588000"/>
          <p14:tracePt t="24145" x="7034213" y="5583238"/>
          <p14:tracePt t="24152" x="7019925" y="5578475"/>
          <p14:tracePt t="24158" x="6999288" y="5562600"/>
          <p14:tracePt t="24165" x="6973888" y="5538788"/>
          <p14:tracePt t="24172" x="6940550" y="5513388"/>
          <p14:tracePt t="24179" x="6910388" y="5464175"/>
          <p14:tracePt t="24187" x="6884988" y="5418138"/>
          <p14:tracePt t="24194" x="6861175" y="5384800"/>
          <p14:tracePt t="24199" x="6831013" y="5338763"/>
          <p14:tracePt t="24206" x="6810375" y="5294313"/>
          <p14:tracePt t="24213" x="6805613" y="5270500"/>
          <p14:tracePt t="24221" x="6791325" y="5249863"/>
          <p14:tracePt t="24227" x="6775450" y="5214938"/>
          <p14:tracePt t="24235" x="6756400" y="5186363"/>
          <p14:tracePt t="24241" x="6742113" y="5126038"/>
          <p14:tracePt t="24247" x="6721475" y="5095875"/>
          <p14:tracePt t="24255" x="6707188" y="5051425"/>
          <p14:tracePt t="24261" x="6686550" y="5006975"/>
          <p14:tracePt t="24269" x="6667500" y="4962525"/>
          <p14:tracePt t="24275" x="6651625" y="4927600"/>
          <p14:tracePt t="24281" x="6646863" y="4908550"/>
          <p14:tracePt t="24288" x="6637338" y="4878388"/>
          <p14:tracePt t="24295" x="6621463" y="4862513"/>
          <p14:tracePt t="24302" x="6616700" y="4838700"/>
          <p14:tracePt t="24310" x="6607175" y="4818063"/>
          <p14:tracePt t="24316" x="6592888" y="4803775"/>
          <p14:tracePt t="24322" x="6577013" y="4783138"/>
          <p14:tracePt t="24329" x="6572250" y="4768850"/>
          <p14:tracePt t="24336" x="6557963" y="4743450"/>
          <p14:tracePt t="24344" x="6553200" y="4724400"/>
          <p14:tracePt t="24351" x="6537325" y="4708525"/>
          <p14:tracePt t="24357" x="6527800" y="4679950"/>
          <p14:tracePt t="24364" x="6523038" y="4664075"/>
          <p14:tracePt t="24370" x="6523038" y="4654550"/>
          <p14:tracePt t="24377" x="6518275" y="4640263"/>
          <p14:tracePt t="24385" x="6518275" y="4635500"/>
          <p14:tracePt t="24391" x="6508750" y="4629150"/>
          <p14:tracePt t="24398" x="6508750" y="4614863"/>
          <p14:tracePt t="24405" x="6508750" y="4610100"/>
          <p14:tracePt t="24411" x="6508750" y="4600575"/>
          <p14:tracePt t="24420" x="6513513" y="4584700"/>
          <p14:tracePt t="24425" x="6518275" y="4570413"/>
          <p14:tracePt t="24433" x="6518275" y="4560888"/>
          <p14:tracePt t="24439" x="6527800" y="4545013"/>
          <p14:tracePt t="24446" x="6532563" y="4540250"/>
          <p14:tracePt t="24453" x="6532563" y="4525963"/>
          <p14:tracePt t="24459" x="6537325" y="4525963"/>
          <p14:tracePt t="24466" x="6542088" y="4521200"/>
          <p14:tracePt t="24480" x="6542088" y="4516438"/>
          <p14:tracePt t="24487" x="6548438" y="4516438"/>
          <p14:tracePt t="24507" x="6553200" y="4516438"/>
          <p14:tracePt t="24576" x="6553200" y="4521200"/>
          <p14:tracePt t="24589" x="6553200" y="4525963"/>
          <p14:tracePt t="24596" x="6553200" y="4535488"/>
          <p14:tracePt t="24603" x="6553200" y="4545013"/>
          <p14:tracePt t="24611" x="6553200" y="4560888"/>
          <p14:tracePt t="24619" x="6553200" y="4570413"/>
          <p14:tracePt t="24624" x="6548438" y="4575175"/>
          <p14:tracePt t="24630" x="6548438" y="4584700"/>
          <p14:tracePt t="24637" x="6532563" y="4595813"/>
          <p14:tracePt t="24644" x="6532563" y="4600575"/>
          <p14:tracePt t="24653" x="6527800" y="4605338"/>
          <p14:tracePt t="24658" x="6523038" y="4605338"/>
          <p14:tracePt t="24665" x="6523038" y="4614863"/>
          <p14:tracePt t="24671" x="6508750" y="4619625"/>
          <p14:tracePt t="24678" x="6508750" y="4624388"/>
          <p14:tracePt t="24686" x="6502400" y="4629150"/>
          <p14:tracePt t="24693" x="6497638" y="4629150"/>
          <p14:tracePt t="24699" x="6497638" y="4635500"/>
          <p14:tracePt t="24706" x="6492875" y="4635500"/>
          <p14:tracePt t="24713" x="6488113" y="4635500"/>
          <p14:tracePt t="24726" x="6483350" y="4635500"/>
          <p14:tracePt t="24788" x="6483350" y="4629150"/>
          <p14:tracePt t="24795" x="6483350" y="4624388"/>
          <p14:tracePt t="24801" x="6483350" y="4610100"/>
          <p14:tracePt t="24808" x="6488113" y="4600575"/>
          <p14:tracePt t="24815" x="6492875" y="4595813"/>
          <p14:tracePt t="24822" x="6492875" y="4584700"/>
          <p14:tracePt t="24829" x="6497638" y="4584700"/>
          <p14:tracePt t="24836" x="6508750" y="4579938"/>
          <p14:tracePt t="24843" x="6508750" y="4575175"/>
          <p14:tracePt t="24849" x="6513513" y="4575175"/>
          <p14:tracePt t="24856" x="6523038" y="4570413"/>
          <p14:tracePt t="24864" x="6537325" y="4570413"/>
          <p14:tracePt t="24870" x="6542088" y="4565650"/>
          <p14:tracePt t="24877" x="6553200" y="4565650"/>
          <p14:tracePt t="24885" x="6557963" y="4565650"/>
          <p14:tracePt t="24890" x="6572250" y="4565650"/>
          <p14:tracePt t="24897" x="6577013" y="4565650"/>
          <p14:tracePt t="24904" x="6588125" y="4565650"/>
          <p14:tracePt t="24912" x="6602413" y="4565650"/>
          <p14:tracePt t="24919" x="6616700" y="4565650"/>
          <p14:tracePt t="24925" x="6637338" y="4575175"/>
          <p14:tracePt t="24931" x="6661150" y="4579938"/>
          <p14:tracePt t="24938" x="6672263" y="4595813"/>
          <p14:tracePt t="24945" x="6686550" y="4610100"/>
          <p14:tracePt t="24953" x="6711950" y="4629150"/>
          <p14:tracePt t="24959" x="6731000" y="4645025"/>
          <p14:tracePt t="24966" x="6746875" y="4668838"/>
          <p14:tracePt t="24972" x="6770688" y="4689475"/>
          <p14:tracePt t="24979" x="6786563" y="4703763"/>
          <p14:tracePt t="24986" x="6800850" y="4729163"/>
          <p14:tracePt t="25003" x="6821488" y="4754563"/>
          <p14:tracePt t="25007" x="6826250" y="4768850"/>
          <p14:tracePt t="25013" x="6840538" y="4773613"/>
          <p14:tracePt t="25021" x="6840538" y="4787900"/>
          <p14:tracePt t="25028" x="6845300" y="4794250"/>
          <p14:tracePt t="25035" x="6845300" y="4799013"/>
          <p14:tracePt t="25048" x="6845300" y="4803775"/>
          <p14:tracePt t="25061" x="6845300" y="4813300"/>
          <p14:tracePt t="25069" x="6845300" y="4818063"/>
          <p14:tracePt t="25082" x="6840538" y="4822825"/>
          <p14:tracePt t="25089" x="6826250" y="4829175"/>
          <p14:tracePt t="25095" x="6815138" y="4843463"/>
          <p14:tracePt t="25103" x="6800850" y="4848225"/>
          <p14:tracePt t="25109" x="6775450" y="4857750"/>
          <p14:tracePt t="25116" x="6765925" y="4862513"/>
          <p14:tracePt t="25123" x="6742113" y="4873625"/>
          <p14:tracePt t="25130" x="6711950" y="4873625"/>
          <p14:tracePt t="25137" x="6691313" y="4873625"/>
          <p14:tracePt t="25144" x="6672263" y="4873625"/>
          <p14:tracePt t="25150" x="6642100" y="4873625"/>
          <p14:tracePt t="25157" x="6621463" y="4873625"/>
          <p14:tracePt t="25164" x="6597650" y="4868863"/>
          <p14:tracePt t="25171" x="6567488" y="4868863"/>
          <p14:tracePt t="25178" x="6553200" y="4862513"/>
          <p14:tracePt t="25186" x="6532563" y="4862513"/>
          <p14:tracePt t="25191" x="6513513" y="4852988"/>
          <p14:tracePt t="25198" x="6497638" y="4848225"/>
          <p14:tracePt t="25205" x="6483350" y="4833938"/>
          <p14:tracePt t="25213" x="6478588" y="4829175"/>
          <p14:tracePt t="25220" x="6473825" y="4813300"/>
          <p14:tracePt t="25226" x="6457950" y="4803775"/>
          <p14:tracePt t="25233" x="6453188" y="4787900"/>
          <p14:tracePt t="25239" x="6443663" y="4773613"/>
          <p14:tracePt t="25246" x="6443663" y="4743450"/>
          <p14:tracePt t="25253" x="6443663" y="4724400"/>
          <p14:tracePt t="25260" x="6448425" y="4684713"/>
          <p14:tracePt t="25268" x="6453188" y="4659313"/>
          <p14:tracePt t="25273" x="6462713" y="4629150"/>
          <p14:tracePt t="25280" x="6469063" y="4600575"/>
          <p14:tracePt t="25287" x="6469063" y="4579938"/>
          <p14:tracePt t="25294" x="6483350" y="4556125"/>
          <p14:tracePt t="25303" x="6492875" y="4535488"/>
          <p14:tracePt t="25308" x="6497638" y="4521200"/>
          <p14:tracePt t="25314" x="6513513" y="4505325"/>
          <p14:tracePt t="25321" x="6527800" y="4491038"/>
          <p14:tracePt t="25329" x="6548438" y="4476750"/>
          <p14:tracePt t="25336" x="6572250" y="4470400"/>
          <p14:tracePt t="25343" x="6588125" y="4465638"/>
          <p14:tracePt t="25349" x="6607175" y="4451350"/>
          <p14:tracePt t="25356" x="6627813" y="4451350"/>
          <p14:tracePt t="25362" x="6642100" y="4441825"/>
          <p14:tracePt t="25371" x="6656388" y="4437063"/>
          <p14:tracePt t="25376" x="6667500" y="4437063"/>
          <p14:tracePt t="25384" x="6681788" y="4437063"/>
          <p14:tracePt t="25390" x="6691313" y="4437063"/>
          <p14:tracePt t="25397" x="6700838" y="4437063"/>
          <p14:tracePt t="25404" x="6707188" y="4437063"/>
          <p14:tracePt t="25410" x="6716713" y="4437063"/>
          <p14:tracePt t="25424" x="6721475" y="4437063"/>
          <p14:tracePt t="25431" x="6726238" y="4437063"/>
          <p14:tracePt t="25499" x="6726238" y="4441825"/>
          <p14:tracePt t="25513" x="6726238" y="4446588"/>
          <p14:tracePt t="25520" x="6726238" y="4451350"/>
          <p14:tracePt t="25533" x="6726238" y="4456113"/>
          <p14:tracePt t="25540" x="6726238" y="4465638"/>
          <p14:tracePt t="25547" x="6726238" y="4470400"/>
          <p14:tracePt t="25555" x="6726238" y="4476750"/>
          <p14:tracePt t="25561" x="6726238" y="4486275"/>
          <p14:tracePt t="25569" x="6726238" y="4491038"/>
          <p14:tracePt t="25574" x="6726238" y="4500563"/>
          <p14:tracePt t="25581" x="6726238" y="4505325"/>
          <p14:tracePt t="25588" x="6726238" y="4510088"/>
          <p14:tracePt t="25604" x="6726238" y="4516438"/>
          <p14:tracePt t="25609" x="6726238" y="4521200"/>
          <p14:tracePt t="25622" x="6726238" y="4525963"/>
          <p14:tracePt t="25629" x="6726238" y="4530725"/>
          <p14:tracePt t="25643" x="6726238" y="4540250"/>
          <p14:tracePt t="25651" x="6735763" y="4545013"/>
          <p14:tracePt t="25657" x="6742113" y="4545013"/>
          <p14:tracePt t="25664" x="6742113" y="4549775"/>
          <p14:tracePt t="25670" x="6746875" y="4556125"/>
          <p14:tracePt t="25677" x="6751638" y="4556125"/>
          <p14:tracePt t="25684" x="6751638" y="4560888"/>
          <p14:tracePt t="25691" x="6751638" y="4565650"/>
          <p14:tracePt t="25700" x="6756400" y="4565650"/>
          <p14:tracePt t="25705" x="6756400" y="4570413"/>
          <p14:tracePt t="25711" x="6756400" y="4579938"/>
          <p14:tracePt t="25725" x="6756400" y="4584700"/>
          <p14:tracePt t="25732" x="6756400" y="4589463"/>
          <p14:tracePt t="25745" x="6756400" y="4595813"/>
          <p14:tracePt t="25754" x="6761163" y="4600575"/>
          <p14:tracePt t="25766" x="6761163" y="4605338"/>
          <p14:tracePt t="25774" x="6761163" y="4610100"/>
          <p14:tracePt t="25780" x="6761163" y="4614863"/>
          <p14:tracePt t="25787" x="6761163" y="4624388"/>
          <p14:tracePt t="25801" x="6761163" y="4629150"/>
          <p14:tracePt t="25807" x="6761163" y="4635500"/>
          <p14:tracePt t="25821" x="6761163" y="4640263"/>
          <p14:tracePt t="25828" x="6761163" y="4645025"/>
          <p14:tracePt t="25841" x="6761163" y="4649788"/>
          <p14:tracePt t="26116" x="6826250" y="4694238"/>
          <p14:tracePt t="26123" x="6915150" y="4759325"/>
          <p14:tracePt t="26129" x="6985000" y="4808538"/>
          <p14:tracePt t="26135" x="7059613" y="4873625"/>
          <p14:tracePt t="26142" x="7134225" y="4922838"/>
          <p14:tracePt t="26149" x="7192963" y="4972050"/>
          <p14:tracePt t="26157" x="7242175" y="5011738"/>
          <p14:tracePt t="26163" x="7302500" y="5076825"/>
          <p14:tracePt t="26170" x="7367588" y="5170488"/>
          <p14:tracePt t="26176" x="7421563" y="5270500"/>
          <p14:tracePt t="26184" x="7475538" y="5354638"/>
          <p14:tracePt t="26191" x="7505700" y="5438775"/>
          <p14:tracePt t="26197" x="7540625" y="5522913"/>
          <p14:tracePt t="26204" x="7570788" y="5632450"/>
          <p14:tracePt t="26211" x="7589838" y="5711825"/>
          <p14:tracePt t="26218" x="7615238" y="5795963"/>
          <p14:tracePt t="26225" x="7624763" y="5865813"/>
          <p14:tracePt t="26231" x="7624763" y="5919788"/>
          <p14:tracePt t="26240" x="7624763" y="5959475"/>
          <p14:tracePt t="26245" x="7620000" y="6015038"/>
          <p14:tracePt t="26253" x="7610475" y="6034088"/>
          <p14:tracePt t="26258" x="7594600" y="6069013"/>
          <p14:tracePt t="26265" x="7589838" y="6083300"/>
          <p14:tracePt t="26274" x="7575550" y="6103938"/>
          <p14:tracePt t="26280" x="7559675" y="6127750"/>
          <p14:tracePt t="26286" x="7545388" y="6138863"/>
          <p14:tracePt t="26293" x="7531100" y="6148388"/>
          <p14:tracePt t="26300" x="7510463" y="6162675"/>
          <p14:tracePt t="26307" x="7480300" y="6167438"/>
          <p14:tracePt t="26314" x="7446963" y="6188075"/>
          <p14:tracePt t="26320" x="7416800" y="6188075"/>
          <p14:tracePt t="26327" x="7386638" y="6183313"/>
          <p14:tracePt t="26334" x="7361238" y="6178550"/>
          <p14:tracePt t="26342" x="7332663" y="6178550"/>
          <p14:tracePt t="26347" x="7312025" y="6162675"/>
          <p14:tracePt t="26354" x="7292975" y="6153150"/>
          <p14:tracePt t="26361" x="7267575" y="6148388"/>
          <p14:tracePt t="26368" x="7253288" y="6134100"/>
          <p14:tracePt t="26375" x="7242175" y="6134100"/>
          <p14:tracePt t="26382" x="7237413" y="6127750"/>
          <p14:tracePt t="26389" x="7227888" y="6118225"/>
          <p14:tracePt t="26395" x="7223125" y="6118225"/>
          <p14:tracePt t="26403" x="7218363" y="6118225"/>
          <p14:tracePt t="26416" x="7213600" y="6118225"/>
          <p14:tracePt t="26477" x="7213600" y="6108700"/>
          <p14:tracePt t="26483" x="7213600" y="6099175"/>
          <p14:tracePt t="26491" x="7213600" y="6083300"/>
          <p14:tracePt t="26498" x="7213600" y="6069013"/>
          <p14:tracePt t="26505" x="7207250" y="6059488"/>
          <p14:tracePt t="26512" x="7207250" y="6043613"/>
          <p14:tracePt t="26519" x="7207250" y="6024563"/>
          <p14:tracePt t="26525" x="7207250" y="6003925"/>
          <p14:tracePt t="26533" x="7197725" y="5959475"/>
          <p14:tracePt t="26540" x="7188200" y="5905500"/>
          <p14:tracePt t="26546" x="7188200" y="5840413"/>
          <p14:tracePt t="26554" x="7188200" y="5770563"/>
          <p14:tracePt t="26559" x="7188200" y="5716588"/>
          <p14:tracePt t="26566" x="7188200" y="5686425"/>
          <p14:tracePt t="26574" x="7188200" y="5657850"/>
          <p14:tracePt t="26580" x="7188200" y="5627688"/>
          <p14:tracePt t="26587" x="7192963" y="5607050"/>
          <p14:tracePt t="26594" x="7197725" y="5588000"/>
          <p14:tracePt t="26601" x="7197725" y="5562600"/>
          <p14:tracePt t="26608" x="7207250" y="5543550"/>
          <p14:tracePt t="26614" x="7213600" y="5527675"/>
          <p14:tracePt t="26621" x="7213600" y="5518150"/>
          <p14:tracePt t="26628" x="7218363" y="5503863"/>
          <p14:tracePt t="26635" x="7227888" y="5487988"/>
          <p14:tracePt t="26643" x="7237413" y="5483225"/>
          <p14:tracePt t="26649" x="7246938" y="5468938"/>
          <p14:tracePt t="26657" x="7253288" y="5464175"/>
          <p14:tracePt t="26662" x="7262813" y="5448300"/>
          <p14:tracePt t="26669" x="7277100" y="5443538"/>
          <p14:tracePt t="26677" x="7281863" y="5438775"/>
          <p14:tracePt t="26683" x="7292975" y="5424488"/>
          <p14:tracePt t="26690" x="7297738" y="5424488"/>
          <p14:tracePt t="26696" x="7302500" y="5418138"/>
          <p14:tracePt t="26703" x="7312025" y="5413375"/>
          <p14:tracePt t="26710" x="7327900" y="5413375"/>
          <p14:tracePt t="26718" x="7342188" y="5408613"/>
          <p14:tracePt t="26725" x="7351713" y="5399088"/>
          <p14:tracePt t="26731" x="7377113" y="5399088"/>
          <p14:tracePt t="26737" x="7396163" y="5394325"/>
          <p14:tracePt t="26744" x="7426325" y="5394325"/>
          <p14:tracePt t="26751" x="7440613" y="5394325"/>
          <p14:tracePt t="26758" x="7470775" y="5394325"/>
          <p14:tracePt t="26765" x="7480300" y="5394325"/>
          <p14:tracePt t="26772" x="7505700" y="5394325"/>
          <p14:tracePt t="26778" x="7526338" y="5403850"/>
          <p14:tracePt t="26785" x="7545388" y="5408613"/>
          <p14:tracePt t="26793" x="7575550" y="5408613"/>
          <p14:tracePt t="26799" x="7599363" y="5418138"/>
          <p14:tracePt t="26807" x="7620000" y="5424488"/>
          <p14:tracePt t="26814" x="7650163" y="5438775"/>
          <p14:tracePt t="26819" x="7673975" y="5448300"/>
          <p14:tracePt t="26827" x="7694613" y="5453063"/>
          <p14:tracePt t="26834" x="7720013" y="5468938"/>
          <p14:tracePt t="26842" x="7729538" y="5478463"/>
          <p14:tracePt t="26847" x="7753350" y="5483225"/>
          <p14:tracePt t="26854" x="7773988" y="5499100"/>
          <p14:tracePt t="26861" x="7788275" y="5503863"/>
          <p14:tracePt t="26867" x="7804150" y="5513388"/>
          <p14:tracePt t="26875" x="7808913" y="5527675"/>
          <p14:tracePt t="26881" x="7813675" y="5532438"/>
          <p14:tracePt t="26889" x="7813675" y="5538788"/>
          <p14:tracePt t="26895" x="7823200" y="5548313"/>
          <p14:tracePt t="26903" x="7827963" y="5553075"/>
          <p14:tracePt t="26909" x="7827963" y="5562600"/>
          <p14:tracePt t="26924" x="7827963" y="5572125"/>
          <p14:tracePt t="26929" x="7827963" y="5578475"/>
          <p14:tracePt t="26936" x="7827963" y="5583238"/>
          <p14:tracePt t="26943" x="7823200" y="5597525"/>
          <p14:tracePt t="26949" x="7818438" y="5602288"/>
          <p14:tracePt t="26957" x="7818438" y="5607050"/>
          <p14:tracePt t="26964" x="7808913" y="5622925"/>
          <p14:tracePt t="26970" x="7793038" y="5632450"/>
          <p14:tracePt t="26977" x="7769225" y="5657850"/>
          <p14:tracePt t="26994" x="7713663" y="5697538"/>
          <p14:tracePt t="26997" x="7694613" y="5711825"/>
          <p14:tracePt t="27004" x="7659688" y="5737225"/>
          <p14:tracePt t="27011" x="7624763" y="5761038"/>
          <p14:tracePt t="27019" x="7605713" y="5776913"/>
          <p14:tracePt t="27025" x="7570788" y="5800725"/>
          <p14:tracePt t="27033" x="7550150" y="5826125"/>
          <p14:tracePt t="27039" x="7515225" y="5840413"/>
          <p14:tracePt t="27045" x="7491413" y="5856288"/>
          <p14:tracePt t="27052" x="7451725" y="5870575"/>
          <p14:tracePt t="27059" x="7407275" y="5889625"/>
          <p14:tracePt t="27066" x="7372350" y="5905500"/>
          <p14:tracePt t="27075" x="7342188" y="5915025"/>
          <p14:tracePt t="27079" x="7312025" y="5919788"/>
          <p14:tracePt t="27086" x="7272338" y="5919788"/>
          <p14:tracePt t="27094" x="7232650" y="5919788"/>
          <p14:tracePt t="27100" x="7207250" y="5919788"/>
          <p14:tracePt t="27109" x="7188200" y="5919788"/>
          <p14:tracePt t="27114" x="7158038" y="5919788"/>
          <p14:tracePt t="27120" x="7127875" y="5919788"/>
          <p14:tracePt t="27127" x="7099300" y="5910263"/>
          <p14:tracePt t="27134" x="7073900" y="5910263"/>
          <p14:tracePt t="27142" x="7054850" y="5905500"/>
          <p14:tracePt t="27148" x="7024688" y="5895975"/>
          <p14:tracePt t="27155" x="7008813" y="5895975"/>
          <p14:tracePt t="27162" x="6999288" y="5889625"/>
          <p14:tracePt t="27168" x="6985000" y="5884863"/>
          <p14:tracePt t="27175" x="6973888" y="5870575"/>
          <p14:tracePt t="27182" x="6969125" y="5856288"/>
          <p14:tracePt t="27191" x="6954838" y="5840413"/>
          <p14:tracePt t="27196" x="6954838" y="5830888"/>
          <p14:tracePt t="27203" x="6950075" y="5816600"/>
          <p14:tracePt t="27209" x="6945313" y="5800725"/>
          <p14:tracePt t="27216" x="6945313" y="5791200"/>
          <p14:tracePt t="27224" x="6945313" y="5776913"/>
          <p14:tracePt t="27230" x="6945313" y="5756275"/>
          <p14:tracePt t="27237" x="6945313" y="5741988"/>
          <p14:tracePt t="27244" x="6945313" y="5730875"/>
          <p14:tracePt t="27251" x="6945313" y="5726113"/>
          <p14:tracePt t="27258" x="6950075" y="5711825"/>
          <p14:tracePt t="27264" x="6950075" y="5707063"/>
          <p14:tracePt t="27271" x="6959600" y="5702300"/>
          <p14:tracePt t="27278" x="6969125" y="5686425"/>
          <p14:tracePt t="27285" x="6973888" y="5681663"/>
          <p14:tracePt t="27293" x="6985000" y="5676900"/>
          <p14:tracePt t="27298" x="6999288" y="5662613"/>
          <p14:tracePt t="27306" x="7024688" y="5651500"/>
          <p14:tracePt t="27312" x="7043738" y="5637213"/>
          <p14:tracePt t="27320" x="7059613" y="5632450"/>
          <p14:tracePt t="27326" x="7073900" y="5618163"/>
          <p14:tracePt t="27334" x="7094538" y="5611813"/>
          <p14:tracePt t="27340" x="7118350" y="5602288"/>
          <p14:tracePt t="27346" x="7127875" y="5588000"/>
          <p14:tracePt t="27354" x="7153275" y="5583238"/>
          <p14:tracePt t="27361" x="7173913" y="5567363"/>
          <p14:tracePt t="27367" x="7197725" y="5557838"/>
          <p14:tracePt t="27375" x="7207250" y="5553075"/>
          <p14:tracePt t="27380" x="7218363" y="5548313"/>
          <p14:tracePt t="27387" x="7227888" y="5548313"/>
          <p14:tracePt t="27394" x="7242175" y="5538788"/>
          <p14:tracePt t="27401" x="7253288" y="5538788"/>
          <p14:tracePt t="27409" x="7267575" y="5538788"/>
          <p14:tracePt t="27415" x="7277100" y="5538788"/>
          <p14:tracePt t="27422" x="7292975" y="5538788"/>
          <p14:tracePt t="27428" x="7312025" y="5543550"/>
          <p14:tracePt t="27435" x="7337425" y="5548313"/>
          <p14:tracePt t="27443" x="7346950" y="5557838"/>
          <p14:tracePt t="27449" x="7361238" y="5562600"/>
          <p14:tracePt t="27457" x="7377113" y="5572125"/>
          <p14:tracePt t="27463" x="7391400" y="5583238"/>
          <p14:tracePt t="27469" x="7400925" y="5583238"/>
          <p14:tracePt t="27476" x="7416800" y="5597525"/>
          <p14:tracePt t="27492" x="7421563" y="5602288"/>
          <p14:tracePt t="27497" x="7426325" y="5607050"/>
          <p14:tracePt t="27510" x="7426325" y="5618163"/>
          <p14:tracePt t="27531" x="7426325" y="5622925"/>
          <p14:tracePt t="27599" x="7426325" y="5627688"/>
          <p14:tracePt t="27682" x="7426325" y="5632450"/>
          <p14:tracePt t="28093" x="7435850" y="5632450"/>
          <p14:tracePt t="28154" x="7440613" y="5632450"/>
          <p14:tracePt t="28208" x="7446963" y="5632450"/>
          <p14:tracePt t="28215" x="7451725" y="5632450"/>
          <p14:tracePt t="28222" x="7456488" y="5632450"/>
          <p14:tracePt t="28230" x="7461250" y="5627688"/>
          <p14:tracePt t="28236" x="7475538" y="5622925"/>
          <p14:tracePt t="28263" x="7480300" y="5611813"/>
          <p14:tracePt t="28290" x="7486650" y="5611813"/>
          <p14:tracePt t="29241" x="7486650" y="5618163"/>
          <p14:tracePt t="29269" x="7491413" y="5622925"/>
          <p14:tracePt t="29276" x="7496175" y="5622925"/>
          <p14:tracePt t="29283" x="7496175" y="5627688"/>
          <p14:tracePt t="29291" x="7500938" y="5627688"/>
          <p14:tracePt t="29296" x="7510463" y="5627688"/>
          <p14:tracePt t="29303" x="7510463" y="5632450"/>
          <p14:tracePt t="29310" x="7515225" y="5632450"/>
          <p14:tracePt t="29317" x="7519988" y="5637213"/>
          <p14:tracePt t="29330" x="7526338" y="5637213"/>
          <p14:tracePt t="29337" x="7531100" y="5641975"/>
          <p14:tracePt t="29344" x="7531100" y="5646738"/>
          <p14:tracePt t="29351" x="7535863" y="5646738"/>
          <p14:tracePt t="29358" x="7540625" y="5646738"/>
          <p14:tracePt t="29372" x="7550150" y="5646738"/>
          <p14:tracePt t="29378" x="7554913" y="5651500"/>
          <p14:tracePt t="29407" x="7559675" y="5662613"/>
          <p14:tracePt t="29413" x="7566025" y="5662613"/>
          <p14:tracePt t="30261" x="7566025" y="5667375"/>
          <p14:tracePt t="31123" x="7575550" y="5667375"/>
          <p14:tracePt t="31131" x="7585075" y="5667375"/>
          <p14:tracePt t="31136" x="7589838" y="5667375"/>
          <p14:tracePt t="31143" x="7599363" y="5667375"/>
          <p14:tracePt t="31150" x="7615238" y="5667375"/>
          <p14:tracePt t="31158" x="7620000" y="5667375"/>
          <p14:tracePt t="31164" x="7629525" y="5667375"/>
          <p14:tracePt t="31170" x="7650163" y="5667375"/>
          <p14:tracePt t="31177" x="7664450" y="5667375"/>
          <p14:tracePt t="31184" x="7685088" y="5667375"/>
          <p14:tracePt t="31191" x="7708900" y="5667375"/>
          <p14:tracePt t="31199" x="7739063" y="5667375"/>
          <p14:tracePt t="31206" x="7748588" y="5672138"/>
          <p14:tracePt t="31212" x="7778750" y="5681663"/>
          <p14:tracePt t="31218" x="7808913" y="5681663"/>
          <p14:tracePt t="31225" x="7843838" y="5697538"/>
          <p14:tracePt t="31232" x="7872413" y="5711825"/>
          <p14:tracePt t="31239" x="7897813" y="5721350"/>
          <p14:tracePt t="31246" x="7918450" y="5737225"/>
          <p14:tracePt t="31253" x="7947025" y="5741988"/>
          <p14:tracePt t="31259" x="7972425" y="5756275"/>
          <p14:tracePt t="31266" x="8002588" y="5770563"/>
          <p14:tracePt t="31274" x="8037513" y="5791200"/>
          <p14:tracePt t="31280" x="8056563" y="5805488"/>
          <p14:tracePt t="31288" x="8091488" y="5821363"/>
          <p14:tracePt t="31294" x="8121650" y="5835650"/>
          <p14:tracePt t="31300" x="8156575" y="5849938"/>
          <p14:tracePt t="31307" x="8191500" y="5870575"/>
          <p14:tracePt t="31314" x="8220075" y="5884863"/>
          <p14:tracePt t="31322" x="8255000" y="5900738"/>
          <p14:tracePt t="31328" x="8285163" y="5910263"/>
          <p14:tracePt t="31335" x="8315325" y="5915025"/>
          <p14:tracePt t="31343" x="8345488" y="5924550"/>
          <p14:tracePt t="31348" x="8389938" y="5935663"/>
          <p14:tracePt t="31357" x="8408988" y="5949950"/>
          <p14:tracePt t="31362" x="8439150" y="5949950"/>
          <p14:tracePt t="31369" x="8474075" y="5964238"/>
          <p14:tracePt t="31376" x="8504238" y="5964238"/>
          <p14:tracePt t="31384" x="8532813" y="5969000"/>
          <p14:tracePt t="31390" x="8553450" y="5980113"/>
          <p14:tracePt t="31396" x="8578850" y="5984875"/>
          <p14:tracePt t="31404" x="8607425" y="5994400"/>
          <p14:tracePt t="31410" x="8623300" y="5999163"/>
          <p14:tracePt t="31417" x="8642350" y="6008688"/>
          <p14:tracePt t="31425" x="8662988" y="6008688"/>
          <p14:tracePt t="31430" x="8677275" y="6015038"/>
          <p14:tracePt t="31437" x="8691563" y="6019800"/>
          <p14:tracePt t="31444" x="8702675" y="6019800"/>
          <p14:tracePt t="31451" x="8716963" y="6019800"/>
          <p14:tracePt t="31459" x="8726488" y="6019800"/>
          <p14:tracePt t="31465" x="8731250" y="6019800"/>
          <p14:tracePt t="31473" x="8742363" y="6019800"/>
          <p14:tracePt t="31478" x="8747125" y="6019800"/>
          <p14:tracePt t="34558" x="8691563" y="5940425"/>
          <p14:tracePt t="34564" x="8562975" y="5786438"/>
          <p14:tracePt t="34571" x="8324850" y="5457825"/>
          <p14:tracePt t="34578" x="8151813" y="5299075"/>
          <p14:tracePt t="34585" x="7883525" y="5130800"/>
          <p14:tracePt t="34592" x="7650163" y="5006975"/>
          <p14:tracePt t="34599" x="7073900" y="4738688"/>
          <p14:tracePt t="34606" x="6894513" y="4659313"/>
          <p14:tracePt t="34612" x="6215063" y="4381500"/>
          <p14:tracePt t="34619" x="5892800" y="4278313"/>
          <p14:tracePt t="34626" x="5162550" y="4044950"/>
          <p14:tracePt t="34634" x="4637088" y="3781425"/>
          <p14:tracePt t="34642" x="4035425" y="3513138"/>
          <p14:tracePt t="34647" x="3355975" y="3235325"/>
          <p14:tracePt t="34653" x="2933700" y="3006725"/>
          <p14:tracePt t="34661" x="2268538" y="2619375"/>
          <p14:tracePt t="34668" x="1965325" y="2392363"/>
          <p14:tracePt t="34675" x="1409700" y="2035175"/>
          <p14:tracePt t="34681" x="1344613" y="1965325"/>
          <p14:tracePt t="34688" x="1206500" y="1836738"/>
          <p14:tracePt t="34695" x="1062038" y="1722438"/>
          <p14:tracePt t="34701" x="1003300" y="1677988"/>
          <p14:tracePt t="34708" x="987425" y="1671638"/>
          <p14:tracePt t="34715" x="982663" y="1666875"/>
          <p14:tracePt t="34723" x="977900" y="1666875"/>
          <p14:tracePt t="34736" x="973138" y="1666875"/>
          <p14:tracePt t="35071" x="928688" y="1503363"/>
          <p14:tracePt t="35078" x="903288" y="1325563"/>
          <p14:tracePt t="35084" x="884238" y="1230313"/>
          <p14:tracePt t="35091" x="863600" y="1096963"/>
          <p14:tracePt t="35098" x="849313" y="873125"/>
          <p14:tracePt t="35105" x="838200" y="754063"/>
          <p14:tracePt t="35113" x="828675" y="674688"/>
          <p14:tracePt t="35119" x="819150" y="590550"/>
          <p14:tracePt t="35125" x="809625" y="485775"/>
          <p14:tracePt t="35132" x="793750" y="392113"/>
          <p14:tracePt t="35139" x="784225" y="312738"/>
          <p14:tracePt t="35146" x="784225" y="258763"/>
          <p14:tracePt t="35154" x="784225" y="212725"/>
          <p14:tracePt t="35161" x="784225" y="184150"/>
          <p14:tracePt t="35167" x="779463" y="133350"/>
          <p14:tracePt t="35173" x="779463" y="79375"/>
          <p14:tracePt t="35181" x="779463" y="25400"/>
        </p14:tracePtLst>
      </p14:laserTraceLst>
    </p:ext>
  </p:extLs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381000"/>
            <a:ext cx="9692640" cy="1325562"/>
          </a:xfrm>
        </p:spPr>
        <p:txBody>
          <a:bodyPr>
            <a:normAutofit/>
          </a:bodyPr>
          <a:lstStyle/>
          <a:p>
            <a:pPr algn="r"/>
            <a:r>
              <a:rPr lang="fa-IR" sz="3600" b="1" dirty="0">
                <a:latin typeface="Calibri" panose="020F0502020204030204" pitchFamily="34" charset="0"/>
                <a:ea typeface="Calibri" panose="020F0502020204030204" pitchFamily="34" charset="0"/>
                <a:cs typeface="B Nazanin" panose="00000400000000000000" pitchFamily="2" charset="-78"/>
              </a:rPr>
              <a:t>معاینه</a:t>
            </a:r>
            <a:r>
              <a:rPr lang="ar-SA" sz="3600" b="1" dirty="0">
                <a:latin typeface="Calibri" panose="020F0502020204030204" pitchFamily="34" charset="0"/>
                <a:ea typeface="Calibri" panose="020F0502020204030204" pitchFamily="34" charset="0"/>
                <a:cs typeface="B Nazanin" panose="00000400000000000000" pitchFamily="2" charset="-78"/>
              </a:rPr>
              <a:t> دندان‌های </a:t>
            </a:r>
            <a:r>
              <a:rPr lang="fa-IR" sz="3600" b="1" dirty="0">
                <a:latin typeface="Calibri" panose="020F0502020204030204" pitchFamily="34" charset="0"/>
                <a:ea typeface="Calibri" panose="020F0502020204030204" pitchFamily="34" charset="0"/>
                <a:cs typeface="B Nazanin" panose="00000400000000000000" pitchFamily="2" charset="-78"/>
              </a:rPr>
              <a:t>کودکان در مرحله دندانی مختلط </a:t>
            </a:r>
            <a:br>
              <a:rPr lang="en-US" b="1" dirty="0">
                <a:cs typeface="B Nazanin" panose="00000400000000000000" pitchFamily="2" charset="-78"/>
              </a:rPr>
            </a:br>
            <a:endParaRPr lang="en-US" dirty="0"/>
          </a:p>
        </p:txBody>
      </p:sp>
      <p:sp>
        <p:nvSpPr>
          <p:cNvPr id="3" name="Content Placeholder 2"/>
          <p:cNvSpPr>
            <a:spLocks noGrp="1"/>
          </p:cNvSpPr>
          <p:nvPr>
            <p:ph idx="1"/>
          </p:nvPr>
        </p:nvSpPr>
        <p:spPr>
          <a:xfrm>
            <a:off x="469147" y="1000767"/>
            <a:ext cx="10805160" cy="4761689"/>
          </a:xfrm>
        </p:spPr>
        <p:txBody>
          <a:bodyPr>
            <a:normAutofit/>
          </a:bodyPr>
          <a:lstStyle/>
          <a:p>
            <a:pPr marL="0" indent="0" algn="r" rtl="1">
              <a:buNone/>
            </a:pPr>
            <a:endParaRPr lang="fa-IR" sz="2400" dirty="0">
              <a:cs typeface="B Nazanin" panose="00000400000000000000" pitchFamily="2" charset="-78"/>
            </a:endParaRPr>
          </a:p>
          <a:p>
            <a:pPr algn="r" rtl="1"/>
            <a:r>
              <a:rPr lang="fa-IR" sz="2400" b="1" dirty="0">
                <a:solidFill>
                  <a:srgbClr val="C00000"/>
                </a:solidFill>
                <a:cs typeface="B Nazanin" panose="00000400000000000000" pitchFamily="2" charset="-78"/>
              </a:rPr>
              <a:t>دندان‌های دائمی پیش میانی، پیش طرفی، و آسیای بزرگ اول </a:t>
            </a:r>
            <a:r>
              <a:rPr lang="fa-IR" sz="2400" dirty="0">
                <a:cs typeface="B Nazanin" panose="00000400000000000000" pitchFamily="2" charset="-78"/>
              </a:rPr>
              <a:t>در هر دو فک و هر دو سمت</a:t>
            </a:r>
          </a:p>
          <a:p>
            <a:pPr marL="0" indent="0" algn="r" rtl="1">
              <a:buNone/>
            </a:pPr>
            <a:endParaRPr lang="fa-IR" sz="2400" b="1" dirty="0">
              <a:cs typeface="B Nazanin" panose="00000400000000000000" pitchFamily="2" charset="-78"/>
            </a:endParaRPr>
          </a:p>
          <a:p>
            <a:pPr marL="0" indent="0" algn="r" rtl="1">
              <a:buNone/>
            </a:pPr>
            <a:endParaRPr lang="fa-IR" sz="2400" b="1" dirty="0">
              <a:cs typeface="B Nazanin" panose="00000400000000000000" pitchFamily="2" charset="-78"/>
            </a:endParaRPr>
          </a:p>
          <a:p>
            <a:pPr marL="0" indent="0">
              <a:buNone/>
            </a:pPr>
            <a:endParaRPr lang="en-US" dirty="0"/>
          </a:p>
        </p:txBody>
      </p:sp>
      <p:sp>
        <p:nvSpPr>
          <p:cNvPr id="5" name="Slide Number Placeholder 4"/>
          <p:cNvSpPr>
            <a:spLocks noGrp="1"/>
          </p:cNvSpPr>
          <p:nvPr>
            <p:ph type="sldNum" sz="quarter" idx="12"/>
          </p:nvPr>
        </p:nvSpPr>
        <p:spPr/>
        <p:txBody>
          <a:bodyPr>
            <a:normAutofit/>
          </a:bodyPr>
          <a:lstStyle/>
          <a:p>
            <a:fld id="{2C9A6EC4-CBD9-498F-8F15-635929839343}" type="slidenum">
              <a:rPr lang="en-US" smtClean="0">
                <a:latin typeface="Times New Roman" panose="02020603050405020304" pitchFamily="18" charset="0"/>
                <a:cs typeface="Times New Roman" panose="02020603050405020304" pitchFamily="18" charset="0"/>
              </a:rPr>
              <a:t>22</a:t>
            </a:fld>
            <a:endParaRPr lang="en-US"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6818727" y="2086701"/>
            <a:ext cx="3414712" cy="4654448"/>
          </a:xfrm>
          <a:prstGeom prst="rect">
            <a:avLst/>
          </a:prstGeom>
        </p:spPr>
      </p:pic>
      <p:sp>
        <p:nvSpPr>
          <p:cNvPr id="11" name="Left-Up Arrow 10"/>
          <p:cNvSpPr/>
          <p:nvPr/>
        </p:nvSpPr>
        <p:spPr>
          <a:xfrm rot="18883648">
            <a:off x="9546823" y="3994825"/>
            <a:ext cx="838200" cy="838200"/>
          </a:xfrm>
          <a:prstGeom prst="leftUpArrow">
            <a:avLst>
              <a:gd name="adj1" fmla="val 5667"/>
              <a:gd name="adj2" fmla="val 9120"/>
              <a:gd name="adj3" fmla="val 26381"/>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12" name="Left-Up Arrow 11"/>
          <p:cNvSpPr/>
          <p:nvPr/>
        </p:nvSpPr>
        <p:spPr>
          <a:xfrm rot="14068761">
            <a:off x="8226180" y="5832806"/>
            <a:ext cx="599804" cy="829312"/>
          </a:xfrm>
          <a:prstGeom prst="leftUpArrow">
            <a:avLst>
              <a:gd name="adj1" fmla="val 11904"/>
              <a:gd name="adj2" fmla="val 12262"/>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13" name="Left-Up Arrow 12"/>
          <p:cNvSpPr/>
          <p:nvPr/>
        </p:nvSpPr>
        <p:spPr>
          <a:xfrm rot="2740497">
            <a:off x="8259418" y="2302002"/>
            <a:ext cx="452905" cy="463702"/>
          </a:xfrm>
          <a:prstGeom prst="leftUpArrow">
            <a:avLst>
              <a:gd name="adj1" fmla="val 9810"/>
              <a:gd name="adj2" fmla="val 11709"/>
              <a:gd name="adj3" fmla="val 19304"/>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14" name="Rectangle 13"/>
          <p:cNvSpPr/>
          <p:nvPr/>
        </p:nvSpPr>
        <p:spPr>
          <a:xfrm>
            <a:off x="7551960" y="2697577"/>
            <a:ext cx="1997663" cy="369332"/>
          </a:xfrm>
          <a:prstGeom prst="rect">
            <a:avLst/>
          </a:prstGeom>
        </p:spPr>
        <p:txBody>
          <a:bodyPr wrap="none">
            <a:spAutoFit/>
          </a:bodyPr>
          <a:lstStyle/>
          <a:p>
            <a:r>
              <a:rPr lang="fa-IR" b="1" dirty="0">
                <a:solidFill>
                  <a:schemeClr val="tx1">
                    <a:lumMod val="85000"/>
                    <a:lumOff val="15000"/>
                  </a:schemeClr>
                </a:solidFill>
                <a:cs typeface="B Nazanin" panose="00000400000000000000" pitchFamily="2" charset="-78"/>
              </a:rPr>
              <a:t>دندان‌دائمی پیش میانی</a:t>
            </a:r>
            <a:endParaRPr lang="fa-IR" dirty="0">
              <a:solidFill>
                <a:schemeClr val="tx1">
                  <a:lumMod val="85000"/>
                  <a:lumOff val="15000"/>
                </a:schemeClr>
              </a:solidFill>
            </a:endParaRPr>
          </a:p>
        </p:txBody>
      </p:sp>
      <p:sp>
        <p:nvSpPr>
          <p:cNvPr id="15" name="Rectangle 14"/>
          <p:cNvSpPr/>
          <p:nvPr/>
        </p:nvSpPr>
        <p:spPr>
          <a:xfrm>
            <a:off x="7758799" y="5518679"/>
            <a:ext cx="1819729" cy="338554"/>
          </a:xfrm>
          <a:prstGeom prst="rect">
            <a:avLst/>
          </a:prstGeom>
        </p:spPr>
        <p:txBody>
          <a:bodyPr wrap="none">
            <a:spAutoFit/>
          </a:bodyPr>
          <a:lstStyle/>
          <a:p>
            <a:r>
              <a:rPr lang="fa-IR" sz="1600" b="1" dirty="0">
                <a:solidFill>
                  <a:schemeClr val="tx1">
                    <a:lumMod val="85000"/>
                    <a:lumOff val="15000"/>
                  </a:schemeClr>
                </a:solidFill>
                <a:cs typeface="B Nazanin" panose="00000400000000000000" pitchFamily="2" charset="-78"/>
              </a:rPr>
              <a:t>دندان‌دائمی پیش طرفی</a:t>
            </a:r>
            <a:endParaRPr lang="fa-IR" sz="1600" b="1" dirty="0">
              <a:solidFill>
                <a:schemeClr val="tx1">
                  <a:lumMod val="85000"/>
                  <a:lumOff val="15000"/>
                </a:schemeClr>
              </a:solidFill>
            </a:endParaRPr>
          </a:p>
        </p:txBody>
      </p:sp>
      <p:sp>
        <p:nvSpPr>
          <p:cNvPr id="16" name="Rectangle 15"/>
          <p:cNvSpPr/>
          <p:nvPr/>
        </p:nvSpPr>
        <p:spPr>
          <a:xfrm rot="5400000">
            <a:off x="9178816" y="4234513"/>
            <a:ext cx="2876108" cy="369332"/>
          </a:xfrm>
          <a:prstGeom prst="rect">
            <a:avLst/>
          </a:prstGeom>
        </p:spPr>
        <p:txBody>
          <a:bodyPr wrap="none">
            <a:spAutoFit/>
          </a:bodyPr>
          <a:lstStyle/>
          <a:p>
            <a:r>
              <a:rPr lang="fa-IR" b="1" dirty="0">
                <a:solidFill>
                  <a:schemeClr val="tx1">
                    <a:lumMod val="85000"/>
                    <a:lumOff val="15000"/>
                  </a:schemeClr>
                </a:solidFill>
                <a:cs typeface="B Nazanin" panose="00000400000000000000" pitchFamily="2" charset="-78"/>
              </a:rPr>
              <a:t>دندان‌های دائمی آسیای بزرگ اول </a:t>
            </a:r>
            <a:endParaRPr lang="fa-IR" dirty="0">
              <a:solidFill>
                <a:schemeClr val="tx1">
                  <a:lumMod val="85000"/>
                  <a:lumOff val="15000"/>
                </a:schemeClr>
              </a:solidFill>
            </a:endParaRPr>
          </a:p>
        </p:txBody>
      </p:sp>
      <p:pic>
        <p:nvPicPr>
          <p:cNvPr id="7" name="Picture 6"/>
          <p:cNvPicPr>
            <a:picLocks noChangeAspect="1"/>
          </p:cNvPicPr>
          <p:nvPr/>
        </p:nvPicPr>
        <p:blipFill>
          <a:blip r:embed="rId4"/>
          <a:stretch>
            <a:fillRect/>
          </a:stretch>
        </p:blipFill>
        <p:spPr>
          <a:xfrm>
            <a:off x="44360" y="2086701"/>
            <a:ext cx="5583306" cy="2559683"/>
          </a:xfrm>
          <a:prstGeom prst="rect">
            <a:avLst/>
          </a:prstGeom>
        </p:spPr>
      </p:pic>
      <p:sp>
        <p:nvSpPr>
          <p:cNvPr id="17" name="Left-Up Arrow 16"/>
          <p:cNvSpPr/>
          <p:nvPr/>
        </p:nvSpPr>
        <p:spPr>
          <a:xfrm rot="8361037">
            <a:off x="6455315" y="3993123"/>
            <a:ext cx="838200" cy="838200"/>
          </a:xfrm>
          <a:prstGeom prst="leftUpArrow">
            <a:avLst>
              <a:gd name="adj1" fmla="val 5667"/>
              <a:gd name="adj2" fmla="val 9120"/>
              <a:gd name="adj3" fmla="val 26381"/>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9" name="Rectangle 8"/>
          <p:cNvSpPr/>
          <p:nvPr/>
        </p:nvSpPr>
        <p:spPr>
          <a:xfrm rot="16200000">
            <a:off x="4742321" y="4196770"/>
            <a:ext cx="2876108" cy="369332"/>
          </a:xfrm>
          <a:prstGeom prst="rect">
            <a:avLst/>
          </a:prstGeom>
        </p:spPr>
        <p:txBody>
          <a:bodyPr wrap="none">
            <a:spAutoFit/>
          </a:bodyPr>
          <a:lstStyle/>
          <a:p>
            <a:r>
              <a:rPr lang="fa-IR" b="1" dirty="0">
                <a:solidFill>
                  <a:schemeClr val="tx1">
                    <a:lumMod val="85000"/>
                    <a:lumOff val="15000"/>
                  </a:schemeClr>
                </a:solidFill>
                <a:cs typeface="B Nazanin" panose="00000400000000000000" pitchFamily="2" charset="-78"/>
              </a:rPr>
              <a:t>دندان‌های دائمی آسیای بزرگ اول </a:t>
            </a:r>
            <a:endParaRPr lang="fa-IR" dirty="0">
              <a:solidFill>
                <a:schemeClr val="tx1">
                  <a:lumMod val="85000"/>
                  <a:lumOff val="15000"/>
                </a:schemeClr>
              </a:solidFill>
            </a:endParaRPr>
          </a:p>
        </p:txBody>
      </p:sp>
    </p:spTree>
    <p:extLst>
      <p:ext uri="{BB962C8B-B14F-4D97-AF65-F5344CB8AC3E}">
        <p14:creationId xmlns:p14="http://schemas.microsoft.com/office/powerpoint/2010/main" val="4294565234"/>
      </p:ext>
    </p:extLst>
  </p:cSld>
  <p:clrMapOvr>
    <a:masterClrMapping/>
  </p:clrMapOvr>
  <mc:AlternateContent xmlns:mc="http://schemas.openxmlformats.org/markup-compatibility/2006" xmlns:p14="http://schemas.microsoft.com/office/powerpoint/2010/main">
    <mc:Choice Requires="p14">
      <p:transition spd="slow" p14:dur="2000" advTm="69529"/>
    </mc:Choice>
    <mc:Fallback xmlns="">
      <p:transition spd="slow" advTm="69529"/>
    </mc:Fallback>
  </mc:AlternateContent>
  <p:extLst>
    <p:ext uri="{3A86A75C-4F4B-4683-9AE1-C65F6400EC91}">
      <p14:laserTraceLst xmlns:p14="http://schemas.microsoft.com/office/powerpoint/2010/main">
        <p14:tracePtLst>
          <p14:tracePt t="583" x="758825" y="541338"/>
          <p14:tracePt t="597" x="749300" y="536575"/>
          <p14:tracePt t="604" x="749300" y="530225"/>
          <p14:tracePt t="617" x="749300" y="525463"/>
          <p14:tracePt t="632" x="744538" y="520700"/>
          <p14:tracePt t="665" x="744538" y="515938"/>
          <p14:tracePt t="1329" x="744538" y="511175"/>
          <p14:tracePt t="4579" x="819150" y="530225"/>
          <p14:tracePt t="4587" x="919163" y="560388"/>
          <p14:tracePt t="4592" x="1022350" y="595313"/>
          <p14:tracePt t="4600" x="1131888" y="635000"/>
          <p14:tracePt t="4608" x="1246188" y="690563"/>
          <p14:tracePt t="4613" x="1423988" y="754063"/>
          <p14:tracePt t="4621" x="1563688" y="803275"/>
          <p14:tracePt t="4628" x="1657350" y="842963"/>
          <p14:tracePt t="4635" x="1801813" y="917575"/>
          <p14:tracePt t="4642" x="1960563" y="1008063"/>
          <p14:tracePt t="4648" x="2100263" y="1111250"/>
          <p14:tracePt t="4654" x="2198688" y="1200150"/>
          <p14:tracePt t="4663" x="2317750" y="1304925"/>
          <p14:tracePt t="4669" x="2417763" y="1384300"/>
          <p14:tracePt t="4676" x="2516188" y="1468438"/>
          <p14:tracePt t="4682" x="2641600" y="1608138"/>
          <p14:tracePt t="4689" x="2735263" y="1727200"/>
          <p14:tracePt t="4695" x="2814638" y="1825625"/>
          <p14:tracePt t="4703" x="2889250" y="1925638"/>
          <p14:tracePt t="4710" x="2968625" y="2035175"/>
          <p14:tracePt t="4717" x="3038475" y="2163763"/>
          <p14:tracePt t="4724" x="3082925" y="2257425"/>
          <p14:tracePt t="4729" x="3122613" y="2332038"/>
          <p14:tracePt t="4737" x="3162300" y="2401888"/>
          <p14:tracePt t="4744" x="3197225" y="2495550"/>
          <p14:tracePt t="4751" x="3216275" y="2579688"/>
          <p14:tracePt t="4759" x="3236913" y="2665413"/>
          <p14:tracePt t="4763" x="3246438" y="2719388"/>
          <p14:tracePt t="4771" x="3246438" y="2773363"/>
          <p14:tracePt t="4778" x="3246438" y="2828925"/>
          <p14:tracePt t="4785" x="3241675" y="2859088"/>
          <p14:tracePt t="4793" x="3232150" y="2913063"/>
          <p14:tracePt t="4799" x="3216275" y="2947988"/>
          <p14:tracePt t="4804" x="3201988" y="2978150"/>
          <p14:tracePt t="4812" x="3176588" y="3011488"/>
          <p14:tracePt t="4819" x="3157538" y="3046413"/>
          <p14:tracePt t="4826" x="3136900" y="3067050"/>
          <p14:tracePt t="4833" x="3113088" y="3090863"/>
          <p14:tracePt t="4840" x="3078163" y="3125788"/>
          <p14:tracePt t="4845" x="3017838" y="3155950"/>
          <p14:tracePt t="4853" x="2982913" y="3181350"/>
          <p14:tracePt t="4859" x="2928938" y="3200400"/>
          <p14:tracePt t="4867" x="2868613" y="3221038"/>
          <p14:tracePt t="4874" x="2809875" y="3240088"/>
          <p14:tracePt t="4881" x="2760663" y="3240088"/>
          <p14:tracePt t="4887" x="2725738" y="3244850"/>
          <p14:tracePt t="4894" x="2695575" y="3244850"/>
          <p14:tracePt t="4901" x="2646363" y="3244850"/>
          <p14:tracePt t="4909" x="2616200" y="3244850"/>
          <p14:tracePt t="4914" x="2576513" y="3244850"/>
          <p14:tracePt t="4922" x="2551113" y="3235325"/>
          <p14:tracePt t="4929" x="2522538" y="3230563"/>
          <p14:tracePt t="4935" x="2501900" y="3221038"/>
          <p14:tracePt t="4942" x="2487613" y="3216275"/>
          <p14:tracePt t="4949" x="2476500" y="3216275"/>
          <p14:tracePt t="4956" x="2462213" y="3209925"/>
          <p14:tracePt t="4975" x="2452688" y="3195638"/>
          <p14:tracePt t="4977" x="2447925" y="3190875"/>
          <p14:tracePt t="4983" x="2436813" y="3181350"/>
          <p14:tracePt t="4990" x="2436813" y="3176588"/>
          <p14:tracePt t="4996" x="2436813" y="3165475"/>
          <p14:tracePt t="5003" x="2436813" y="3155950"/>
          <p14:tracePt t="5011" x="2436813" y="3141663"/>
          <p14:tracePt t="5017" x="2436813" y="3136900"/>
          <p14:tracePt t="5025" x="2436813" y="3130550"/>
          <p14:tracePt t="5469" x="2401888" y="3090863"/>
          <p14:tracePt t="5475" x="2362200" y="3046413"/>
          <p14:tracePt t="5482" x="2298700" y="2982913"/>
          <p14:tracePt t="5490" x="2249488" y="2922588"/>
          <p14:tracePt t="5497" x="2189163" y="2863850"/>
          <p14:tracePt t="5503" x="2139950" y="2813050"/>
          <p14:tracePt t="5510" x="2079625" y="2773363"/>
          <p14:tracePt t="5517" x="2044700" y="2749550"/>
          <p14:tracePt t="5523" x="2009775" y="2719388"/>
          <p14:tracePt t="5531" x="1976438" y="2705100"/>
          <p14:tracePt t="5537" x="1941513" y="2670175"/>
          <p14:tracePt t="5545" x="1911350" y="2654300"/>
          <p14:tracePt t="5551" x="1876425" y="2625725"/>
          <p14:tracePt t="5558" x="1841500" y="2600325"/>
          <p14:tracePt t="5566" x="1797050" y="2586038"/>
          <p14:tracePt t="5572" x="1747838" y="2555875"/>
          <p14:tracePt t="5579" x="1717675" y="2540000"/>
          <p14:tracePt t="5585" x="1682750" y="2520950"/>
          <p14:tracePt t="5592" x="1652588" y="2516188"/>
          <p14:tracePt t="5599" x="1628775" y="2500313"/>
          <p14:tracePt t="5606" x="1608138" y="2500313"/>
          <p14:tracePt t="5613" x="1577975" y="2490788"/>
          <p14:tracePt t="5620" x="1558925" y="2490788"/>
          <p14:tracePt t="5627" x="1533525" y="2490788"/>
          <p14:tracePt t="5632" x="1524000" y="2490788"/>
          <p14:tracePt t="5640" x="1503363" y="2490788"/>
          <p14:tracePt t="5647" x="1479550" y="2490788"/>
          <p14:tracePt t="5653" x="1470025" y="2495550"/>
          <p14:tracePt t="5662" x="1454150" y="2495550"/>
          <p14:tracePt t="5667" x="1444625" y="2495550"/>
          <p14:tracePt t="5674" x="1430338" y="2500313"/>
          <p14:tracePt t="5681" x="1414463" y="2506663"/>
          <p14:tracePt t="5687" x="1400175" y="2506663"/>
          <p14:tracePt t="5696" x="1390650" y="2516188"/>
          <p14:tracePt t="5702" x="1374775" y="2520950"/>
          <p14:tracePt t="5709" x="1370013" y="2520950"/>
          <p14:tracePt t="5715" x="1365250" y="2535238"/>
          <p14:tracePt t="5722" x="1350963" y="2540000"/>
          <p14:tracePt t="5729" x="1344613" y="2546350"/>
          <p14:tracePt t="5735" x="1339850" y="2546350"/>
          <p14:tracePt t="5743" x="1325563" y="2551113"/>
          <p14:tracePt t="5750" x="1320800" y="2555875"/>
          <p14:tracePt t="5757" x="1316038" y="2555875"/>
          <p14:tracePt t="5763" x="1300163" y="2565400"/>
          <p14:tracePt t="5769" x="1300163" y="2570163"/>
          <p14:tracePt t="5777" x="1290638" y="2570163"/>
          <p14:tracePt t="5783" x="1285875" y="2570163"/>
          <p14:tracePt t="5791" x="1281113" y="2570163"/>
          <p14:tracePt t="5803" x="1276350" y="2570163"/>
          <p14:tracePt t="5812" x="1265238" y="2570163"/>
          <p14:tracePt t="5825" x="1260475" y="2570163"/>
          <p14:tracePt t="5832" x="1255713" y="2570163"/>
          <p14:tracePt t="5859" x="1255713" y="2565400"/>
          <p14:tracePt t="5866" x="1255713" y="2555875"/>
          <p14:tracePt t="5873" x="1255713" y="2551113"/>
          <p14:tracePt t="5880" x="1255713" y="2546350"/>
          <p14:tracePt t="5887" x="1255713" y="2540000"/>
          <p14:tracePt t="5893" x="1260475" y="2530475"/>
          <p14:tracePt t="5899" x="1260475" y="2520950"/>
          <p14:tracePt t="5907" x="1271588" y="2516188"/>
          <p14:tracePt t="5914" x="1276350" y="2511425"/>
          <p14:tracePt t="5921" x="1276350" y="2506663"/>
          <p14:tracePt t="6050" x="1265238" y="2500313"/>
          <p14:tracePt t="6063" x="1260475" y="2495550"/>
          <p14:tracePt t="6071" x="1255713" y="2495550"/>
          <p14:tracePt t="6085" x="1250950" y="2490788"/>
          <p14:tracePt t="6092" x="1246188" y="2481263"/>
          <p14:tracePt t="6104" x="1241425" y="2481263"/>
          <p14:tracePt t="6133" x="1241425" y="2476500"/>
          <p14:tracePt t="6167" x="1241425" y="2471738"/>
          <p14:tracePt t="6194" x="1241425" y="2466975"/>
          <p14:tracePt t="6201" x="1246188" y="2460625"/>
          <p14:tracePt t="6208" x="1250950" y="2460625"/>
          <p14:tracePt t="6215" x="1265238" y="2455863"/>
          <p14:tracePt t="6221" x="1271588" y="2451100"/>
          <p14:tracePt t="6230" x="1276350" y="2451100"/>
          <p14:tracePt t="6234" x="1290638" y="2441575"/>
          <p14:tracePt t="6242" x="1300163" y="2436813"/>
          <p14:tracePt t="6249" x="1316038" y="2436813"/>
          <p14:tracePt t="6256" x="1330325" y="2432050"/>
          <p14:tracePt t="6263" x="1339850" y="2420938"/>
          <p14:tracePt t="6269" x="1355725" y="2420938"/>
          <p14:tracePt t="6275" x="1365250" y="2420938"/>
          <p14:tracePt t="6284" x="1379538" y="2416175"/>
          <p14:tracePt t="6290" x="1400175" y="2416175"/>
          <p14:tracePt t="6297" x="1423988" y="2416175"/>
          <p14:tracePt t="6303" x="1435100" y="2416175"/>
          <p14:tracePt t="6312" x="1454150" y="2416175"/>
          <p14:tracePt t="6317" x="1479550" y="2406650"/>
          <p14:tracePt t="6323" x="1489075" y="2406650"/>
          <p14:tracePt t="6331" x="1503363" y="2406650"/>
          <p14:tracePt t="6338" x="1519238" y="2406650"/>
          <p14:tracePt t="6346" x="1538288" y="2401888"/>
          <p14:tracePt t="6352" x="1558925" y="2401888"/>
          <p14:tracePt t="6359" x="1573213" y="2401888"/>
          <p14:tracePt t="6364" x="1603375" y="2401888"/>
          <p14:tracePt t="6371" x="1624013" y="2392363"/>
          <p14:tracePt t="6380" x="1643063" y="2392363"/>
          <p14:tracePt t="6386" x="1673225" y="2392363"/>
          <p14:tracePt t="6393" x="1703388" y="2392363"/>
          <p14:tracePt t="6399" x="1727200" y="2392363"/>
          <p14:tracePt t="6406" x="1757363" y="2392363"/>
          <p14:tracePt t="6413" x="1797050" y="2387600"/>
          <p14:tracePt t="6420" x="1816100" y="2387600"/>
          <p14:tracePt t="6427" x="1846263" y="2387600"/>
          <p14:tracePt t="6433" x="1866900" y="2387600"/>
          <p14:tracePt t="6441" x="1897063" y="2387600"/>
          <p14:tracePt t="6447" x="1911350" y="2387600"/>
          <p14:tracePt t="6454" x="1941513" y="2376488"/>
          <p14:tracePt t="6461" x="1955800" y="2376488"/>
          <p14:tracePt t="6468" x="1976438" y="2376488"/>
          <p14:tracePt t="6474" x="1995488" y="2376488"/>
          <p14:tracePt t="6482" x="2009775" y="2376488"/>
          <p14:tracePt t="6488" x="2020888" y="2376488"/>
          <p14:tracePt t="6496" x="2025650" y="2376488"/>
          <p14:tracePt t="6502" x="2039938" y="2376488"/>
          <p14:tracePt t="6509" x="2044700" y="2376488"/>
          <p14:tracePt t="6516" x="2055813" y="2376488"/>
          <p14:tracePt t="6523" x="2070100" y="2387600"/>
          <p14:tracePt t="6530" x="2084388" y="2387600"/>
          <p14:tracePt t="6535" x="2095500" y="2392363"/>
          <p14:tracePt t="6543" x="2109788" y="2397125"/>
          <p14:tracePt t="6549" x="2124075" y="2397125"/>
          <p14:tracePt t="6557" x="2135188" y="2397125"/>
          <p14:tracePt t="6564" x="2149475" y="2406650"/>
          <p14:tracePt t="6570" x="2163763" y="2411413"/>
          <p14:tracePt t="6577" x="2170113" y="2411413"/>
          <p14:tracePt t="6584" x="2174875" y="2416175"/>
          <p14:tracePt t="6591" x="2179638" y="2420938"/>
          <p14:tracePt t="6598" x="2184400" y="2420938"/>
          <p14:tracePt t="6605" x="2189163" y="2432050"/>
          <p14:tracePt t="6613" x="2198688" y="2436813"/>
          <p14:tracePt t="6639" x="2198688" y="2441575"/>
          <p14:tracePt t="6647" x="2203450" y="2446338"/>
          <p14:tracePt t="6653" x="2209800" y="2446338"/>
          <p14:tracePt t="6666" x="2214563" y="2451100"/>
          <p14:tracePt t="6680" x="2214563" y="2455863"/>
          <p14:tracePt t="6728" x="2214563" y="2460625"/>
          <p14:tracePt t="6769" x="2214563" y="2471738"/>
          <p14:tracePt t="6810" x="2209800" y="2466975"/>
          <p14:tracePt t="6817" x="2189163" y="2460625"/>
          <p14:tracePt t="6824" x="2170113" y="2460625"/>
          <p14:tracePt t="6831" x="2144713" y="2455863"/>
          <p14:tracePt t="6837" x="2114550" y="2446338"/>
          <p14:tracePt t="6844" x="2070100" y="2432050"/>
          <p14:tracePt t="6850" x="2025650" y="2420938"/>
          <p14:tracePt t="6858" x="1985963" y="2411413"/>
          <p14:tracePt t="6865" x="1941513" y="2392363"/>
          <p14:tracePt t="6871" x="1897063" y="2387600"/>
          <p14:tracePt t="6878" x="1851025" y="2376488"/>
          <p14:tracePt t="6885" x="1806575" y="2357438"/>
          <p14:tracePt t="6892" x="1766888" y="2357438"/>
          <p14:tracePt t="6900" x="1712913" y="2347913"/>
          <p14:tracePt t="6905" x="1652588" y="2341563"/>
          <p14:tracePt t="6913" x="1603375" y="2341563"/>
          <p14:tracePt t="6918" x="1568450" y="2332038"/>
          <p14:tracePt t="6925" x="1528763" y="2322513"/>
          <p14:tracePt t="6933" x="1489075" y="2322513"/>
          <p14:tracePt t="6940" x="1458913" y="2322513"/>
          <p14:tracePt t="6947" x="1430338" y="2322513"/>
          <p14:tracePt t="6954" x="1395413" y="2317750"/>
          <p14:tracePt t="6962" x="1365250" y="2317750"/>
          <p14:tracePt t="6966" x="1325563" y="2308225"/>
          <p14:tracePt t="6973" x="1304925" y="2308225"/>
          <p14:tracePt t="6981" x="1276350" y="2308225"/>
          <p14:tracePt t="6988" x="1246188" y="2308225"/>
          <p14:tracePt t="6996" x="1225550" y="2308225"/>
          <p14:tracePt t="7001" x="1201738" y="2308225"/>
          <p14:tracePt t="7008" x="1190625" y="2308225"/>
          <p14:tracePt t="7015" x="1176338" y="2308225"/>
          <p14:tracePt t="7022" x="1171575" y="2308225"/>
          <p14:tracePt t="7030" x="1166813" y="2308225"/>
          <p14:tracePt t="7043" x="1162050" y="2308225"/>
          <p14:tracePt t="7048" x="1157288" y="2308225"/>
          <p14:tracePt t="7158" x="1162050" y="2308225"/>
          <p14:tracePt t="7172" x="1166813" y="2308225"/>
          <p14:tracePt t="7179" x="1171575" y="2308225"/>
          <p14:tracePt t="7186" x="1176338" y="2308225"/>
          <p14:tracePt t="7193" x="1185863" y="2308225"/>
          <p14:tracePt t="7200" x="1196975" y="2308225"/>
          <p14:tracePt t="7207" x="1211263" y="2308225"/>
          <p14:tracePt t="7214" x="1220788" y="2308225"/>
          <p14:tracePt t="7220" x="1250950" y="2308225"/>
          <p14:tracePt t="7227" x="1281113" y="2297113"/>
          <p14:tracePt t="7233" x="1316038" y="2292350"/>
          <p14:tracePt t="7240" x="1344613" y="2278063"/>
          <p14:tracePt t="7248" x="1374775" y="2278063"/>
          <p14:tracePt t="7254" x="1409700" y="2257425"/>
          <p14:tracePt t="7261" x="1449388" y="2252663"/>
          <p14:tracePt t="7267" x="1493838" y="2243138"/>
          <p14:tracePt t="7275" x="1533525" y="2243138"/>
          <p14:tracePt t="7282" x="1554163" y="2243138"/>
          <p14:tracePt t="7289" x="1593850" y="2243138"/>
          <p14:tracePt t="7297" x="1624013" y="2243138"/>
          <p14:tracePt t="7303" x="1663700" y="2243138"/>
          <p14:tracePt t="7309" x="1692275" y="2243138"/>
          <p14:tracePt t="7315" x="1722438" y="2243138"/>
          <p14:tracePt t="7323" x="1766888" y="2252663"/>
          <p14:tracePt t="7330" x="1792288" y="2262188"/>
          <p14:tracePt t="7337" x="1822450" y="2278063"/>
          <p14:tracePt t="7343" x="1851025" y="2282825"/>
          <p14:tracePt t="7349" x="1866900" y="2297113"/>
          <p14:tracePt t="7357" x="1885950" y="2308225"/>
          <p14:tracePt t="7364" x="1901825" y="2312988"/>
          <p14:tracePt t="7371" x="1916113" y="2327275"/>
          <p14:tracePt t="7378" x="1930400" y="2332038"/>
          <p14:tracePt t="7384" x="1936750" y="2336800"/>
          <p14:tracePt t="7391" x="1946275" y="2352675"/>
          <p14:tracePt t="7397" x="1955800" y="2357438"/>
          <p14:tracePt t="7404" x="1960563" y="2362200"/>
          <p14:tracePt t="7418" x="1965325" y="2366963"/>
          <p14:tracePt t="7426" x="1965325" y="2371725"/>
          <p14:tracePt t="7439" x="1965325" y="2381250"/>
          <p14:tracePt t="7467" x="1965325" y="2387600"/>
          <p14:tracePt t="8206" x="1936750" y="2387600"/>
          <p14:tracePt t="8212" x="1876425" y="2371725"/>
          <p14:tracePt t="8218" x="1822450" y="2371725"/>
          <p14:tracePt t="8226" x="1782763" y="2362200"/>
          <p14:tracePt t="8233" x="1727200" y="2362200"/>
          <p14:tracePt t="8241" x="1682750" y="2352675"/>
          <p14:tracePt t="8247" x="1652588" y="2352675"/>
          <p14:tracePt t="8253" x="1624013" y="2352675"/>
          <p14:tracePt t="8260" x="1603375" y="2352675"/>
          <p14:tracePt t="8267" x="1584325" y="2352675"/>
          <p14:tracePt t="8275" x="1558925" y="2352675"/>
          <p14:tracePt t="8281" x="1538288" y="2352675"/>
          <p14:tracePt t="8288" x="1519238" y="2352675"/>
          <p14:tracePt t="8295" x="1503363" y="2352675"/>
          <p14:tracePt t="8301" x="1498600" y="2352675"/>
          <p14:tracePt t="8308" x="1493838" y="2352675"/>
          <p14:tracePt t="8314" x="1489075" y="2352675"/>
          <p14:tracePt t="8322" x="1484313" y="2352675"/>
          <p14:tracePt t="8336" x="1479550" y="2352675"/>
          <p14:tracePt t="8342" x="1474788" y="2352675"/>
          <p14:tracePt t="8999" x="1444625" y="2441575"/>
          <p14:tracePt t="9006" x="1419225" y="2560638"/>
          <p14:tracePt t="9012" x="1390650" y="2670175"/>
          <p14:tracePt t="9019" x="1370013" y="2754313"/>
          <p14:tracePt t="9026" x="1335088" y="2863850"/>
          <p14:tracePt t="9033" x="1316038" y="2992438"/>
          <p14:tracePt t="9039" x="1304925" y="3086100"/>
          <p14:tracePt t="9049" x="1295400" y="3181350"/>
          <p14:tracePt t="9054" x="1271588" y="3275013"/>
          <p14:tracePt t="9061" x="1260475" y="3384550"/>
          <p14:tracePt t="9069" x="1250950" y="3489325"/>
          <p14:tracePt t="9073" x="1231900" y="3573463"/>
          <p14:tracePt t="9082" x="1211263" y="3627438"/>
          <p14:tracePt t="9088" x="1190625" y="3697288"/>
          <p14:tracePt t="9094" x="1171575" y="3767138"/>
          <p14:tracePt t="9102" x="1150938" y="3825875"/>
          <p14:tracePt t="9108" x="1131888" y="3910013"/>
          <p14:tracePt t="9116" x="1111250" y="3965575"/>
          <p14:tracePt t="9122" x="1082675" y="4024313"/>
          <p14:tracePt t="9129" x="1057275" y="4068763"/>
          <p14:tracePt t="9136" x="1038225" y="4103688"/>
          <p14:tracePt t="9143" x="1003300" y="4138613"/>
          <p14:tracePt t="9150" x="977900" y="4173538"/>
          <p14:tracePt t="9157" x="947738" y="4217988"/>
          <p14:tracePt t="9163" x="923925" y="4252913"/>
          <p14:tracePt t="9169" x="898525" y="4287838"/>
          <p14:tracePt t="9177" x="863600" y="4322763"/>
          <p14:tracePt t="9183" x="849313" y="4346575"/>
          <p14:tracePt t="9190" x="823913" y="4371975"/>
          <p14:tracePt t="9199" x="804863" y="4386263"/>
          <p14:tracePt t="9203" x="779463" y="4406900"/>
          <p14:tracePt t="9210" x="758825" y="4421188"/>
          <p14:tracePt t="9218" x="735013" y="4437063"/>
          <p14:tracePt t="9224" x="714375" y="4446588"/>
          <p14:tracePt t="9232" x="690563" y="4451350"/>
          <p14:tracePt t="9239" x="669925" y="4460875"/>
          <p14:tracePt t="9244" x="655638" y="4465638"/>
          <p14:tracePt t="9252" x="635000" y="4465638"/>
          <p14:tracePt t="9259" x="620713" y="4470400"/>
          <p14:tracePt t="9266" x="611188" y="4470400"/>
          <p14:tracePt t="9273" x="600075" y="4470400"/>
          <p14:tracePt t="9280" x="590550" y="4470400"/>
          <p14:tracePt t="9286" x="585788" y="4470400"/>
          <p14:tracePt t="9293" x="581025" y="4470400"/>
          <p14:tracePt t="9300" x="565150" y="4470400"/>
          <p14:tracePt t="9307" x="560388" y="4470400"/>
          <p14:tracePt t="9314" x="550863" y="4470400"/>
          <p14:tracePt t="9321" x="546100" y="4470400"/>
          <p14:tracePt t="9327" x="531813" y="4465638"/>
          <p14:tracePt t="9334" x="515938" y="4456113"/>
          <p14:tracePt t="9340" x="511175" y="4451350"/>
          <p14:tracePt t="9349" x="506413" y="4446588"/>
          <p14:tracePt t="9355" x="492125" y="4437063"/>
          <p14:tracePt t="9362" x="481013" y="4425950"/>
          <p14:tracePt t="9369" x="466725" y="4421188"/>
          <p14:tracePt t="9375" x="452438" y="4406900"/>
          <p14:tracePt t="9382" x="436563" y="4391025"/>
          <p14:tracePt t="9389" x="422275" y="4376738"/>
          <p14:tracePt t="9396" x="412750" y="4362450"/>
          <p14:tracePt t="9403" x="396875" y="4351338"/>
          <p14:tracePt t="9409" x="382588" y="4337050"/>
          <p14:tracePt t="9417" x="366713" y="4322763"/>
          <p14:tracePt t="9423" x="361950" y="4306888"/>
          <p14:tracePt t="9430" x="357188" y="4302125"/>
          <p14:tracePt t="9436" x="342900" y="4287838"/>
          <p14:tracePt t="9444" x="338138" y="4283075"/>
          <p14:tracePt t="9450" x="333375" y="4278313"/>
          <p14:tracePt t="9457" x="333375" y="4271963"/>
          <p14:tracePt t="9464" x="327025" y="4267200"/>
          <p14:tracePt t="9471" x="327025" y="4262438"/>
          <p14:tracePt t="9480" x="327025" y="4257675"/>
          <p14:tracePt t="9492" x="327025" y="4243388"/>
          <p14:tracePt t="9500" x="333375" y="4238625"/>
          <p14:tracePt t="9505" x="342900" y="4232275"/>
          <p14:tracePt t="9512" x="366713" y="4217988"/>
          <p14:tracePt t="9518" x="387350" y="4203700"/>
          <p14:tracePt t="9526" x="412750" y="4187825"/>
          <p14:tracePt t="9533" x="441325" y="4178300"/>
          <p14:tracePt t="9540" x="471488" y="4173538"/>
          <p14:tracePt t="9548" x="511175" y="4173538"/>
          <p14:tracePt t="9552" x="555625" y="4173538"/>
          <p14:tracePt t="9560" x="576263" y="4173538"/>
          <p14:tracePt t="9567" x="615950" y="4173538"/>
          <p14:tracePt t="9573" x="646113" y="4183063"/>
          <p14:tracePt t="9581" x="679450" y="4187825"/>
          <p14:tracePt t="9587" x="709613" y="4198938"/>
          <p14:tracePt t="9593" x="719138" y="4203700"/>
          <p14:tracePt t="9600" x="744538" y="4213225"/>
          <p14:tracePt t="9608" x="765175" y="4227513"/>
          <p14:tracePt t="9616" x="779463" y="4243388"/>
          <p14:tracePt t="9622" x="793750" y="4252913"/>
          <p14:tracePt t="9628" x="798513" y="4267200"/>
          <p14:tracePt t="9635" x="819150" y="4302125"/>
          <p14:tracePt t="9641" x="823913" y="4341813"/>
          <p14:tracePt t="9650" x="833438" y="4386263"/>
          <p14:tracePt t="9656" x="833438" y="4441825"/>
          <p14:tracePt t="9664" x="828675" y="4495800"/>
          <p14:tracePt t="9669" x="828675" y="4535488"/>
          <p14:tracePt t="9676" x="814388" y="4560888"/>
          <p14:tracePt t="9683" x="809625" y="4589463"/>
          <p14:tracePt t="9690" x="793750" y="4610100"/>
          <p14:tracePt t="9697" x="779463" y="4635500"/>
          <p14:tracePt t="9703" x="754063" y="4654550"/>
          <p14:tracePt t="9710" x="735013" y="4668838"/>
          <p14:tracePt t="9717" x="709613" y="4694238"/>
          <p14:tracePt t="9723" x="674688" y="4708525"/>
          <p14:tracePt t="9732" x="646113" y="4719638"/>
          <p14:tracePt t="9738" x="615950" y="4733925"/>
          <p14:tracePt t="9745" x="560388" y="4733925"/>
          <p14:tracePt t="9753" x="531813" y="4733925"/>
          <p14:tracePt t="9758" x="492125" y="4733925"/>
          <p14:tracePt t="9767" x="446088" y="4724400"/>
          <p14:tracePt t="9772" x="412750" y="4703763"/>
          <p14:tracePt t="9779" x="366713" y="4679950"/>
          <p14:tracePt t="9785" x="322263" y="4649788"/>
          <p14:tracePt t="9793" x="287338" y="4635500"/>
          <p14:tracePt t="9800" x="252413" y="4610100"/>
          <p14:tracePt t="9806" x="219075" y="4575175"/>
          <p14:tracePt t="9813" x="179388" y="4525963"/>
          <p14:tracePt t="9819" x="149225" y="4465638"/>
          <p14:tracePt t="9827" x="123825" y="4421188"/>
          <p14:tracePt t="9835" x="114300" y="4391025"/>
          <p14:tracePt t="9841" x="104775" y="4346575"/>
          <p14:tracePt t="9849" x="104775" y="4327525"/>
          <p14:tracePt t="9853" x="104775" y="4302125"/>
          <p14:tracePt t="9861" x="104775" y="4283075"/>
          <p14:tracePt t="9868" x="109538" y="4267200"/>
          <p14:tracePt t="9875" x="114300" y="4257675"/>
          <p14:tracePt t="9883" x="128588" y="4243388"/>
          <p14:tracePt t="9888" x="149225" y="4227513"/>
          <p14:tracePt t="9895" x="173038" y="4213225"/>
          <p14:tracePt t="9902" x="203200" y="4198938"/>
          <p14:tracePt t="9909" x="228600" y="4187825"/>
          <p14:tracePt t="9917" x="258763" y="4183063"/>
          <p14:tracePt t="9923" x="287338" y="4173538"/>
          <p14:tracePt t="9930" x="327025" y="4173538"/>
          <p14:tracePt t="9935" x="373063" y="4173538"/>
          <p14:tracePt t="9943" x="436563" y="4178300"/>
          <p14:tracePt t="9950" x="520700" y="4198938"/>
          <p14:tracePt t="9956" x="600075" y="4217988"/>
          <p14:tracePt t="9964" x="685800" y="4238625"/>
          <p14:tracePt t="9970" x="769938" y="4262438"/>
          <p14:tracePt t="9977" x="863600" y="4302125"/>
          <p14:tracePt t="9984" x="987425" y="4346575"/>
          <p14:tracePt t="9991" x="1096963" y="4381500"/>
          <p14:tracePt t="9999" x="1201738" y="4411663"/>
          <p14:tracePt t="10005" x="1325563" y="4456113"/>
          <p14:tracePt t="10012" x="1458913" y="4491038"/>
          <p14:tracePt t="10019" x="1593850" y="4510088"/>
          <p14:tracePt t="10025" x="1727200" y="4535488"/>
          <p14:tracePt t="10033" x="1846263" y="4545013"/>
          <p14:tracePt t="10039" x="2005013" y="4545013"/>
          <p14:tracePt t="10045" x="2139950" y="4556125"/>
          <p14:tracePt t="10053" x="2298700" y="4556125"/>
          <p14:tracePt t="10058" x="2408238" y="4579938"/>
          <p14:tracePt t="10066" x="2536825" y="4579938"/>
          <p14:tracePt t="10073" x="2646363" y="4589463"/>
          <p14:tracePt t="10080" x="2749550" y="4600575"/>
          <p14:tracePt t="10086" x="2844800" y="4600575"/>
          <p14:tracePt t="10093" x="2933700" y="4600575"/>
          <p14:tracePt t="10101" x="3003550" y="4600575"/>
          <p14:tracePt t="10107" x="3057525" y="4595813"/>
          <p14:tracePt t="10114" x="3101975" y="4584700"/>
          <p14:tracePt t="10121" x="3141663" y="4584700"/>
          <p14:tracePt t="10127" x="3176588" y="4570413"/>
          <p14:tracePt t="10135" x="3197225" y="4570413"/>
          <p14:tracePt t="10150" x="3221038" y="4570413"/>
          <p14:tracePt t="10154" x="3227388" y="4570413"/>
          <p14:tracePt t="10217" x="3227388" y="4575175"/>
          <p14:tracePt t="10230" x="3221038" y="4584700"/>
          <p14:tracePt t="10236" x="3221038" y="4589463"/>
          <p14:tracePt t="10244" x="3216275" y="4589463"/>
          <p14:tracePt t="10251" x="3211513" y="4595813"/>
          <p14:tracePt t="10258" x="3211513" y="4600575"/>
          <p14:tracePt t="10266" x="3197225" y="4600575"/>
          <p14:tracePt t="10277" x="3187700" y="4600575"/>
          <p14:tracePt t="10285" x="3181350" y="4600575"/>
          <p14:tracePt t="10292" x="3176588" y="4600575"/>
          <p14:tracePt t="10300" x="3162300" y="4600575"/>
          <p14:tracePt t="10305" x="3157538" y="4600575"/>
          <p14:tracePt t="10312" x="3152775" y="4589463"/>
          <p14:tracePt t="10318" x="3136900" y="4579938"/>
          <p14:tracePt t="10325" x="3122613" y="4556125"/>
          <p14:tracePt t="10333" x="3113088" y="4525963"/>
          <p14:tracePt t="10339" x="3108325" y="4481513"/>
          <p14:tracePt t="10346" x="3108325" y="4441825"/>
          <p14:tracePt t="10354" x="3108325" y="4402138"/>
          <p14:tracePt t="10360" x="3108325" y="4381500"/>
          <p14:tracePt t="10367" x="3108325" y="4346575"/>
          <p14:tracePt t="10373" x="3117850" y="4337050"/>
          <p14:tracePt t="10381" x="3132138" y="4311650"/>
          <p14:tracePt t="10387" x="3141663" y="4297363"/>
          <p14:tracePt t="10395" x="3157538" y="4283075"/>
          <p14:tracePt t="10402" x="3171825" y="4271963"/>
          <p14:tracePt t="10408" x="3187700" y="4257675"/>
          <p14:tracePt t="10416" x="3206750" y="4243388"/>
          <p14:tracePt t="10422" x="3232150" y="4232275"/>
          <p14:tracePt t="10429" x="3246438" y="4227513"/>
          <p14:tracePt t="10436" x="3267075" y="4227513"/>
          <p14:tracePt t="10443" x="3286125" y="4227513"/>
          <p14:tracePt t="10450" x="3306763" y="4227513"/>
          <p14:tracePt t="10455" x="3330575" y="4227513"/>
          <p14:tracePt t="10463" x="3346450" y="4243388"/>
          <p14:tracePt t="10470" x="3365500" y="4252913"/>
          <p14:tracePt t="10477" x="3381375" y="4257675"/>
          <p14:tracePt t="10484" x="3395663" y="4271963"/>
          <p14:tracePt t="10491" x="3400425" y="4278313"/>
          <p14:tracePt t="10497" x="3405188" y="4283075"/>
          <p14:tracePt t="10503" x="3405188" y="4287838"/>
          <p14:tracePt t="10511" x="3405188" y="4292600"/>
          <p14:tracePt t="10524" x="3405188" y="4302125"/>
          <p14:tracePt t="10532" x="3405188" y="4306888"/>
          <p14:tracePt t="10546" x="3405188" y="4311650"/>
          <p14:tracePt t="11756" x="3400425" y="4292600"/>
          <p14:tracePt t="11763" x="3395663" y="4232275"/>
          <p14:tracePt t="11770" x="3375025" y="4178300"/>
          <p14:tracePt t="11777" x="3365500" y="4124325"/>
          <p14:tracePt t="11784" x="3355975" y="4064000"/>
          <p14:tracePt t="11791" x="3346450" y="4033838"/>
          <p14:tracePt t="11796" x="3340100" y="4014788"/>
          <p14:tracePt t="11803" x="3340100" y="3994150"/>
          <p14:tracePt t="11811" x="3335338" y="3970338"/>
          <p14:tracePt t="11818" x="3335338" y="3949700"/>
          <p14:tracePt t="11826" x="3335338" y="3930650"/>
          <p14:tracePt t="11832" x="3335338" y="3900488"/>
          <p14:tracePt t="11839" x="3335338" y="3886200"/>
          <p14:tracePt t="11845" x="3335338" y="3865563"/>
          <p14:tracePt t="11852" x="3335338" y="3840163"/>
          <p14:tracePt t="11860" x="3335338" y="3830638"/>
          <p14:tracePt t="11865" x="3335338" y="3816350"/>
          <p14:tracePt t="11873" x="3335338" y="3811588"/>
          <p14:tracePt t="11880" x="3335338" y="3800475"/>
          <p14:tracePt t="11886" x="3335338" y="3786188"/>
          <p14:tracePt t="11893" x="3335338" y="3767138"/>
          <p14:tracePt t="11900" x="3335338" y="3751263"/>
          <p14:tracePt t="11907" x="3335338" y="3732213"/>
          <p14:tracePt t="11913" x="3340100" y="3711575"/>
          <p14:tracePt t="11920" x="3351213" y="3697288"/>
          <p14:tracePt t="11927" x="3351213" y="3667125"/>
          <p14:tracePt t="11934" x="3355975" y="3636963"/>
          <p14:tracePt t="11941" x="3355975" y="3632200"/>
          <p14:tracePt t="11947" x="3365500" y="3568700"/>
          <p14:tracePt t="11955" x="3365500" y="3529013"/>
          <p14:tracePt t="11963" x="3365500" y="3482975"/>
          <p14:tracePt t="11969" x="3365500" y="3454400"/>
          <p14:tracePt t="11976" x="3365500" y="3424238"/>
          <p14:tracePt t="11982" x="3360738" y="3403600"/>
          <p14:tracePt t="11988" x="3360738" y="3389313"/>
          <p14:tracePt t="11995" x="3355975" y="3379788"/>
          <p14:tracePt t="12003" x="3355975" y="3363913"/>
          <p14:tracePt t="12015" x="3351213" y="3359150"/>
          <p14:tracePt t="12023" x="3346450" y="3359150"/>
          <p14:tracePt t="12037" x="3340100" y="3359150"/>
          <p14:tracePt t="12044" x="3330575" y="3359150"/>
          <p14:tracePt t="12051" x="3330575" y="3354388"/>
          <p14:tracePt t="12057" x="3321050" y="3354388"/>
          <p14:tracePt t="12064" x="3316288" y="3354388"/>
          <p14:tracePt t="12071" x="3295650" y="3349625"/>
          <p14:tracePt t="12078" x="3281363" y="3340100"/>
          <p14:tracePt t="12084" x="3260725" y="3340100"/>
          <p14:tracePt t="12093" x="3241675" y="3335338"/>
          <p14:tracePt t="12097" x="3216275" y="3324225"/>
          <p14:tracePt t="12105" x="3197225" y="3324225"/>
          <p14:tracePt t="12112" x="3176588" y="3319463"/>
          <p14:tracePt t="12120" x="3152775" y="3309938"/>
          <p14:tracePt t="12126" x="3141663" y="3309938"/>
          <p14:tracePt t="12134" x="3127375" y="3305175"/>
          <p14:tracePt t="12142" x="3113088" y="3300413"/>
          <p14:tracePt t="12147" x="3108325" y="3300413"/>
          <p14:tracePt t="12153" x="3101975" y="3300413"/>
          <p14:tracePt t="12166" x="3097213" y="3300413"/>
          <p14:tracePt t="12173" x="3092450" y="3300413"/>
          <p14:tracePt t="12268" x="3092450" y="3305175"/>
          <p14:tracePt t="12283" x="3092450" y="3309938"/>
          <p14:tracePt t="12289" x="3092450" y="3314700"/>
          <p14:tracePt t="12303" x="3082925" y="3319463"/>
          <p14:tracePt t="12310" x="3078163" y="3324225"/>
          <p14:tracePt t="12316" x="3073400" y="3335338"/>
          <p14:tracePt t="12323" x="3052763" y="3340100"/>
          <p14:tracePt t="12330" x="3038475" y="3354388"/>
          <p14:tracePt t="12338" x="3017838" y="3368675"/>
          <p14:tracePt t="12345" x="2994025" y="3384550"/>
          <p14:tracePt t="12352" x="2963863" y="3398838"/>
          <p14:tracePt t="12360" x="2928938" y="3414713"/>
          <p14:tracePt t="12365" x="2898775" y="3433763"/>
          <p14:tracePt t="12372" x="2863850" y="3449638"/>
          <p14:tracePt t="12379" x="2835275" y="3454400"/>
          <p14:tracePt t="12385" x="2805113" y="3463925"/>
          <p14:tracePt t="12393" x="2779713" y="3478213"/>
          <p14:tracePt t="12400" x="2749550" y="3478213"/>
          <p14:tracePt t="12405" x="2730500" y="3482975"/>
          <p14:tracePt t="12413" x="2700338" y="3482975"/>
          <p14:tracePt t="12419" x="2681288" y="3482975"/>
          <p14:tracePt t="12427" x="2655888" y="3482975"/>
          <p14:tracePt t="12434" x="2646363" y="3482975"/>
          <p14:tracePt t="12441" x="2630488" y="3468688"/>
          <p14:tracePt t="12446" x="2616200" y="3454400"/>
          <p14:tracePt t="12453" x="2611438" y="3438525"/>
          <p14:tracePt t="12461" x="2601913" y="3408363"/>
          <p14:tracePt t="12468" x="2601913" y="3379788"/>
          <p14:tracePt t="12475" x="2601913" y="3368675"/>
          <p14:tracePt t="12482" x="2601913" y="3349625"/>
          <p14:tracePt t="12489" x="2606675" y="3324225"/>
          <p14:tracePt t="12495" x="2611438" y="3309938"/>
          <p14:tracePt t="12502" x="2611438" y="3300413"/>
          <p14:tracePt t="12510" x="2616200" y="3284538"/>
          <p14:tracePt t="12516" x="2625725" y="3265488"/>
          <p14:tracePt t="12523" x="2641600" y="3249613"/>
          <p14:tracePt t="12529" x="2646363" y="3235325"/>
          <p14:tracePt t="12536" x="2655888" y="3216275"/>
          <p14:tracePt t="12544" x="2665413" y="3200400"/>
          <p14:tracePt t="12550" x="2681288" y="3176588"/>
          <p14:tracePt t="12557" x="2695575" y="3155950"/>
          <p14:tracePt t="12563" x="2709863" y="3141663"/>
          <p14:tracePt t="12571" x="2725738" y="3111500"/>
          <p14:tracePt t="12577" x="2740025" y="3086100"/>
          <p14:tracePt t="12583" x="2755900" y="3071813"/>
          <p14:tracePt t="12590" x="2770188" y="3062288"/>
          <p14:tracePt t="12597" x="2784475" y="3046413"/>
          <p14:tracePt t="12604" x="2800350" y="3032125"/>
          <p14:tracePt t="12612" x="2814638" y="3017838"/>
          <p14:tracePt t="12618" x="2828925" y="3001963"/>
          <p14:tracePt t="12625" x="2840038" y="2987675"/>
          <p14:tracePt t="12632" x="2854325" y="2982913"/>
          <p14:tracePt t="12638" x="2868613" y="2978150"/>
          <p14:tracePt t="12646" x="2884488" y="2967038"/>
          <p14:tracePt t="12653" x="2903538" y="2962275"/>
          <p14:tracePt t="12660" x="2924175" y="2962275"/>
          <p14:tracePt t="12667" x="2938463" y="2952750"/>
          <p14:tracePt t="12673" x="2959100" y="2947988"/>
          <p14:tracePt t="12680" x="2982913" y="2947988"/>
          <p14:tracePt t="12687" x="3003550" y="2947988"/>
          <p14:tracePt t="12695" x="3022600" y="2947988"/>
          <p14:tracePt t="12700" x="3038475" y="2947988"/>
          <p14:tracePt t="12707" x="3057525" y="2947988"/>
          <p14:tracePt t="12713" x="3078163" y="2947988"/>
          <p14:tracePt t="12720" x="3101975" y="2947988"/>
          <p14:tracePt t="12728" x="3122613" y="2947988"/>
          <p14:tracePt t="12735" x="3136900" y="2957513"/>
          <p14:tracePt t="12742" x="3157538" y="2962275"/>
          <p14:tracePt t="12747" x="3176588" y="2971800"/>
          <p14:tracePt t="12754" x="3201988" y="2987675"/>
          <p14:tracePt t="12762" x="3221038" y="3001963"/>
          <p14:tracePt t="12769" x="3236913" y="3011488"/>
          <p14:tracePt t="12777" x="3251200" y="3022600"/>
          <p14:tracePt t="12783" x="3267075" y="3036888"/>
          <p14:tracePt t="12789" x="3281363" y="3051175"/>
          <p14:tracePt t="12797" x="3286125" y="3071813"/>
          <p14:tracePt t="12803" x="3295650" y="3086100"/>
          <p14:tracePt t="12811" x="3311525" y="3106738"/>
          <p14:tracePt t="12817" x="3311525" y="3121025"/>
          <p14:tracePt t="12824" x="3316288" y="3141663"/>
          <p14:tracePt t="12830" x="3321050" y="3165475"/>
          <p14:tracePt t="12837" x="3321050" y="3190875"/>
          <p14:tracePt t="12844" x="3321050" y="3216275"/>
          <p14:tracePt t="12851" x="3321050" y="3235325"/>
          <p14:tracePt t="12858" x="3321050" y="3265488"/>
          <p14:tracePt t="12864" x="3321050" y="3284538"/>
          <p14:tracePt t="12872" x="3321050" y="3324225"/>
          <p14:tracePt t="12878" x="3321050" y="3379788"/>
          <p14:tracePt t="12884" x="3311525" y="3438525"/>
          <p14:tracePt t="12892" x="3300413" y="3494088"/>
          <p14:tracePt t="12899" x="3290888" y="3522663"/>
          <p14:tracePt t="12905" x="3286125" y="3568700"/>
          <p14:tracePt t="12914" x="3276600" y="3587750"/>
          <p14:tracePt t="12919" x="3276600" y="3617913"/>
          <p14:tracePt t="12927" x="3260725" y="3652838"/>
          <p14:tracePt t="12933" x="3260725" y="3671888"/>
          <p14:tracePt t="12939" x="3246438" y="3692525"/>
          <p14:tracePt t="12946" x="3236913" y="3721100"/>
          <p14:tracePt t="12954" x="3232150" y="3756025"/>
          <p14:tracePt t="12961" x="3216275" y="3786188"/>
          <p14:tracePt t="12967" x="3197225" y="3821113"/>
          <p14:tracePt t="12973" x="3181350" y="3835400"/>
          <p14:tracePt t="12981" x="3167063" y="3856038"/>
          <p14:tracePt t="12988" x="3152775" y="3879850"/>
          <p14:tracePt t="12994" x="3141663" y="3890963"/>
          <p14:tracePt t="13000" x="3108325" y="3910013"/>
          <p14:tracePt t="13008" x="3087688" y="3925888"/>
          <p14:tracePt t="13014" x="3057525" y="3930650"/>
          <p14:tracePt t="13022" x="3033713" y="3940175"/>
          <p14:tracePt t="13029" x="3003550" y="3944938"/>
          <p14:tracePt t="13036" x="2982913" y="3944938"/>
          <p14:tracePt t="13044" x="2963863" y="3944938"/>
          <p14:tracePt t="13048" x="2938463" y="3944938"/>
          <p14:tracePt t="13055" x="2919413" y="3944938"/>
          <p14:tracePt t="13062" x="2898775" y="3944938"/>
          <p14:tracePt t="13070" x="2874963" y="3935413"/>
          <p14:tracePt t="13077" x="2859088" y="3930650"/>
          <p14:tracePt t="13083" x="2849563" y="3914775"/>
          <p14:tracePt t="13090" x="2835275" y="3900488"/>
          <p14:tracePt t="13096" x="2819400" y="3886200"/>
          <p14:tracePt t="13103" x="2805113" y="3856038"/>
          <p14:tracePt t="13111" x="2795588" y="3825875"/>
          <p14:tracePt t="13118" x="2789238" y="3795713"/>
          <p14:tracePt t="13124" x="2789238" y="3767138"/>
          <p14:tracePt t="13130" x="2789238" y="3741738"/>
          <p14:tracePt t="13137" x="2789238" y="3721100"/>
          <p14:tracePt t="13145" x="2789238" y="3711575"/>
          <p14:tracePt t="13152" x="2789238" y="3687763"/>
          <p14:tracePt t="13160" x="2789238" y="3676650"/>
          <p14:tracePt t="13165" x="2795588" y="3662363"/>
          <p14:tracePt t="13173" x="2809875" y="3648075"/>
          <p14:tracePt t="13179" x="2819400" y="3632200"/>
          <p14:tracePt t="13185" x="2828925" y="3617913"/>
          <p14:tracePt t="13195" x="2854325" y="3602038"/>
          <p14:tracePt t="13199" x="2868613" y="3582988"/>
          <p14:tracePt t="13208" x="2898775" y="3568700"/>
          <p14:tracePt t="13214" x="2933700" y="3548063"/>
          <p14:tracePt t="13221" x="2968625" y="3533775"/>
          <p14:tracePt t="13228" x="2998788" y="3529013"/>
          <p14:tracePt t="13233" x="3027363" y="3517900"/>
          <p14:tracePt t="13241" x="3057525" y="3508375"/>
          <p14:tracePt t="13247" x="3087688" y="3508375"/>
          <p14:tracePt t="13255" x="3117850" y="3508375"/>
          <p14:tracePt t="13261" x="3148013" y="3508375"/>
          <p14:tracePt t="13268" x="3176588" y="3508375"/>
          <p14:tracePt t="13274" x="3206750" y="3513138"/>
          <p14:tracePt t="13281" x="3236913" y="3522663"/>
          <p14:tracePt t="13289" x="3260725" y="3529013"/>
          <p14:tracePt t="13296" x="3281363" y="3543300"/>
          <p14:tracePt t="13303" x="3306763" y="3557588"/>
          <p14:tracePt t="13309" x="3325813" y="3562350"/>
          <p14:tracePt t="13315" x="3351213" y="3578225"/>
          <p14:tracePt t="13323" x="3370263" y="3587750"/>
          <p14:tracePt t="13331" x="3386138" y="3602038"/>
          <p14:tracePt t="13337" x="3400425" y="3608388"/>
          <p14:tracePt t="13344" x="3405188" y="3613150"/>
          <p14:tracePt t="13350" x="3414713" y="3627438"/>
          <p14:tracePt t="13356" x="3421063" y="3632200"/>
          <p14:tracePt t="13364" x="3425825" y="3636963"/>
          <p14:tracePt t="13371" x="3435350" y="3652838"/>
          <p14:tracePt t="13378" x="3435350" y="3657600"/>
          <p14:tracePt t="13384" x="3435350" y="3662363"/>
          <p14:tracePt t="13390" x="3435350" y="3667125"/>
          <p14:tracePt t="13397" x="3440113" y="3671888"/>
          <p14:tracePt t="13405" x="3440113" y="3687763"/>
          <p14:tracePt t="13412" x="3440113" y="3697288"/>
          <p14:tracePt t="13419" x="3440113" y="3711575"/>
          <p14:tracePt t="13427" x="3440113" y="3721100"/>
          <p14:tracePt t="13433" x="3430588" y="3736975"/>
          <p14:tracePt t="13439" x="3425825" y="3751263"/>
          <p14:tracePt t="13446" x="3409950" y="3771900"/>
          <p14:tracePt t="13453" x="3395663" y="3795713"/>
          <p14:tracePt t="13461" x="3381375" y="3811588"/>
          <p14:tracePt t="13467" x="3365500" y="3830638"/>
          <p14:tracePt t="13474" x="3340100" y="3856038"/>
          <p14:tracePt t="13481" x="3321050" y="3875088"/>
          <p14:tracePt t="13487" x="3286125" y="3905250"/>
          <p14:tracePt t="13494" x="3260725" y="3919538"/>
          <p14:tracePt t="13501" x="3221038" y="3935413"/>
          <p14:tracePt t="13508" x="3187700" y="3949700"/>
          <p14:tracePt t="13514" x="3157538" y="3970338"/>
          <p14:tracePt t="13521" x="3113088" y="3970338"/>
          <p14:tracePt t="13528" x="3092450" y="3970338"/>
          <p14:tracePt t="13534" x="3062288" y="3970338"/>
          <p14:tracePt t="13542" x="3033713" y="3970338"/>
          <p14:tracePt t="13548" x="3003550" y="3970338"/>
          <p14:tracePt t="13556" x="2982913" y="3965575"/>
          <p14:tracePt t="13563" x="2959100" y="3959225"/>
          <p14:tracePt t="13569" x="2938463" y="3959225"/>
          <p14:tracePt t="13577" x="2919413" y="3944938"/>
          <p14:tracePt t="13583" x="2903538" y="3935413"/>
          <p14:tracePt t="13590" x="2889250" y="3919538"/>
          <p14:tracePt t="13597" x="2863850" y="3900488"/>
          <p14:tracePt t="13603" x="2849563" y="3875088"/>
          <p14:tracePt t="13612" x="2835275" y="3846513"/>
          <p14:tracePt t="13617" x="2819400" y="3800475"/>
          <p14:tracePt t="13624" x="2809875" y="3781425"/>
          <p14:tracePt t="13631" x="2795588" y="3746500"/>
          <p14:tracePt t="13638" x="2795588" y="3727450"/>
          <p14:tracePt t="13645" x="2789238" y="3706813"/>
          <p14:tracePt t="13650" x="2789238" y="3681413"/>
          <p14:tracePt t="13658" x="2789238" y="3662363"/>
          <p14:tracePt t="13664" x="2789238" y="3641725"/>
          <p14:tracePt t="13672" x="2789238" y="3613150"/>
          <p14:tracePt t="13679" x="2789238" y="3557588"/>
          <p14:tracePt t="13686" x="2805113" y="3522663"/>
          <p14:tracePt t="13692" x="2814638" y="3494088"/>
          <p14:tracePt t="13698" x="2835275" y="3449638"/>
          <p14:tracePt t="13706" x="2849563" y="3414713"/>
          <p14:tracePt t="13713" x="2863850" y="3394075"/>
          <p14:tracePt t="13720" x="2879725" y="3379788"/>
          <p14:tracePt t="13728" x="2894013" y="3354388"/>
          <p14:tracePt t="13734" x="2914650" y="3335338"/>
          <p14:tracePt t="13740" x="2938463" y="3319463"/>
          <p14:tracePt t="13747" x="2959100" y="3305175"/>
          <p14:tracePt t="13753" x="2973388" y="3300413"/>
          <p14:tracePt t="13761" x="2987675" y="3289300"/>
          <p14:tracePt t="13767" x="2998788" y="3284538"/>
          <p14:tracePt t="13774" x="3013075" y="3275013"/>
          <p14:tracePt t="13780" x="3027363" y="3275013"/>
          <p14:tracePt t="13788" x="3038475" y="3270250"/>
          <p14:tracePt t="13795" x="3048000" y="3265488"/>
          <p14:tracePt t="13802" x="3052763" y="3265488"/>
          <p14:tracePt t="13808" x="3062288" y="3260725"/>
          <p14:tracePt t="13816" x="3068638" y="3260725"/>
          <p14:tracePt t="13823" x="3078163" y="3260725"/>
          <p14:tracePt t="13829" x="3082925" y="3260725"/>
          <p14:tracePt t="13835" x="3087688" y="3260725"/>
          <p14:tracePt t="13850" x="3092450" y="3260725"/>
          <p14:tracePt t="13877" x="3097213" y="3260725"/>
          <p14:tracePt t="14130" x="3108325" y="3260725"/>
          <p14:tracePt t="14136" x="3132138" y="3260725"/>
          <p14:tracePt t="14144" x="3152775" y="3270250"/>
          <p14:tracePt t="14151" x="3176588" y="3270250"/>
          <p14:tracePt t="14158" x="3197225" y="3284538"/>
          <p14:tracePt t="14165" x="3216275" y="3284538"/>
          <p14:tracePt t="14170" x="3232150" y="3295650"/>
          <p14:tracePt t="14179" x="3246438" y="3309938"/>
          <p14:tracePt t="14185" x="3267075" y="3324225"/>
          <p14:tracePt t="14192" x="3281363" y="3340100"/>
          <p14:tracePt t="14199" x="3290888" y="3368675"/>
          <p14:tracePt t="14206" x="3295650" y="3394075"/>
          <p14:tracePt t="14213" x="3306763" y="3414713"/>
          <p14:tracePt t="14219" x="3311525" y="3433763"/>
          <p14:tracePt t="14225" x="3321050" y="3459163"/>
          <p14:tracePt t="14233" x="3321050" y="3478213"/>
          <p14:tracePt t="14241" x="3321050" y="3498850"/>
          <p14:tracePt t="14247" x="3321050" y="3513138"/>
          <p14:tracePt t="14253" x="3321050" y="3533775"/>
          <p14:tracePt t="14260" x="3321050" y="3552825"/>
          <p14:tracePt t="14266" x="3311525" y="3578225"/>
          <p14:tracePt t="14273" x="3300413" y="3597275"/>
          <p14:tracePt t="14281" x="3286125" y="3641725"/>
          <p14:tracePt t="14288" x="3267075" y="3687763"/>
          <p14:tracePt t="14294" x="3251200" y="3716338"/>
          <p14:tracePt t="14300" x="3221038" y="3767138"/>
          <p14:tracePt t="14308" x="3197225" y="3811588"/>
          <p14:tracePt t="14315" x="3176588" y="3846513"/>
          <p14:tracePt t="14322" x="3152775" y="3879850"/>
          <p14:tracePt t="14329" x="3127375" y="3914775"/>
          <p14:tracePt t="14335" x="3113088" y="3944938"/>
          <p14:tracePt t="14341" x="3087688" y="3959225"/>
          <p14:tracePt t="14349" x="3057525" y="3984625"/>
          <p14:tracePt t="14356" x="3033713" y="3998913"/>
          <p14:tracePt t="14363" x="2994025" y="4019550"/>
          <p14:tracePt t="14370" x="2968625" y="4024313"/>
          <p14:tracePt t="14377" x="2938463" y="4038600"/>
          <p14:tracePt t="14382" x="2908300" y="4038600"/>
          <p14:tracePt t="14390" x="2879725" y="4038600"/>
          <p14:tracePt t="14396" x="2859088" y="4038600"/>
          <p14:tracePt t="14404" x="2835275" y="4038600"/>
          <p14:tracePt t="14412" x="2805113" y="4038600"/>
          <p14:tracePt t="14417" x="2795588" y="4038600"/>
          <p14:tracePt t="14424" x="2779713" y="4029075"/>
          <p14:tracePt t="14431" x="2765425" y="4024313"/>
          <p14:tracePt t="14438" x="2755900" y="4019550"/>
          <p14:tracePt t="14446" x="2740025" y="4005263"/>
          <p14:tracePt t="14451" x="2725738" y="3989388"/>
          <p14:tracePt t="14459" x="2709863" y="3975100"/>
          <p14:tracePt t="14466" x="2695575" y="3944938"/>
          <p14:tracePt t="14472" x="2674938" y="3900488"/>
          <p14:tracePt t="14479" x="2674938" y="3856038"/>
          <p14:tracePt t="14486" x="2674938" y="3806825"/>
          <p14:tracePt t="14493" x="2674938" y="3776663"/>
          <p14:tracePt t="14499" x="2674938" y="3746500"/>
          <p14:tracePt t="14507" x="2674938" y="3721100"/>
          <p14:tracePt t="14513" x="2674938" y="3702050"/>
          <p14:tracePt t="14520" x="2674938" y="3671888"/>
          <p14:tracePt t="14527" x="2681288" y="3657600"/>
          <p14:tracePt t="14533" x="2686050" y="3627438"/>
          <p14:tracePt t="14540" x="2695575" y="3597275"/>
          <p14:tracePt t="14548" x="2700338" y="3552825"/>
          <p14:tracePt t="14555" x="2720975" y="3522663"/>
          <p14:tracePt t="14562" x="2735263" y="3478213"/>
          <p14:tracePt t="14567" x="2755900" y="3443288"/>
          <p14:tracePt t="14575" x="2770188" y="3414713"/>
          <p14:tracePt t="14583" x="2784475" y="3389313"/>
          <p14:tracePt t="14589" x="2800350" y="3368675"/>
          <p14:tracePt t="14596" x="2814638" y="3354388"/>
          <p14:tracePt t="14602" x="2828925" y="3340100"/>
          <p14:tracePt t="14609" x="2840038" y="3324225"/>
          <p14:tracePt t="14615" x="2854325" y="3309938"/>
          <p14:tracePt t="14623" x="2879725" y="3295650"/>
          <p14:tracePt t="14630" x="2894013" y="3279775"/>
          <p14:tracePt t="14637" x="2903538" y="3270250"/>
          <p14:tracePt t="14643" x="2928938" y="3255963"/>
          <p14:tracePt t="14649" x="2943225" y="3240088"/>
          <p14:tracePt t="14657" x="2959100" y="3230563"/>
          <p14:tracePt t="14664" x="2978150" y="3225800"/>
          <p14:tracePt t="14671" x="2998788" y="3209925"/>
          <p14:tracePt t="14679" x="3013075" y="3205163"/>
          <p14:tracePt t="14685" x="3038475" y="3195638"/>
          <p14:tracePt t="14691" x="3057525" y="3190875"/>
          <p14:tracePt t="14698" x="3073400" y="3181350"/>
          <p14:tracePt t="14705" x="3092450" y="3181350"/>
          <p14:tracePt t="14713" x="3113088" y="3181350"/>
          <p14:tracePt t="14719" x="3132138" y="3181350"/>
          <p14:tracePt t="14726" x="3157538" y="3181350"/>
          <p14:tracePt t="14732" x="3176588" y="3186113"/>
          <p14:tracePt t="14739" x="3201988" y="3190875"/>
          <p14:tracePt t="14746" x="3211513" y="3205163"/>
          <p14:tracePt t="14753" x="3236913" y="3209925"/>
          <p14:tracePt t="14760" x="3255963" y="3221038"/>
          <p14:tracePt t="14766" x="3260725" y="3225800"/>
          <p14:tracePt t="14773" x="3281363" y="3230563"/>
          <p14:tracePt t="14780" x="3295650" y="3244850"/>
          <p14:tracePt t="14787" x="3300413" y="3244850"/>
          <p14:tracePt t="14794" x="3316288" y="3249613"/>
          <p14:tracePt t="14800" x="3321050" y="3260725"/>
          <p14:tracePt t="14808" x="3325813" y="3260725"/>
          <p14:tracePt t="14814" x="3330575" y="3270250"/>
          <p14:tracePt t="14821" x="3335338" y="3270250"/>
          <p14:tracePt t="14829" x="3335338" y="3275013"/>
          <p14:tracePt t="14834" x="3335338" y="3279775"/>
          <p14:tracePt t="14842" x="3346450" y="3289300"/>
          <p14:tracePt t="14848" x="3351213" y="3305175"/>
          <p14:tracePt t="14855" x="3351213" y="3319463"/>
          <p14:tracePt t="14863" x="3351213" y="3335338"/>
          <p14:tracePt t="14869" x="3351213" y="3354388"/>
          <p14:tracePt t="14876" x="3351213" y="3375025"/>
          <p14:tracePt t="14883" x="3351213" y="3394075"/>
          <p14:tracePt t="14890" x="3346450" y="3419475"/>
          <p14:tracePt t="14897" x="3340100" y="3449638"/>
          <p14:tracePt t="14903" x="3330575" y="3468688"/>
          <p14:tracePt t="14910" x="3325813" y="3494088"/>
          <p14:tracePt t="14916" x="3311525" y="3508375"/>
          <p14:tracePt t="14923" x="3295650" y="3517900"/>
          <p14:tracePt t="14931" x="3290888" y="3533775"/>
          <p14:tracePt t="14938" x="3276600" y="3548063"/>
          <p14:tracePt t="14943" x="3260725" y="3562350"/>
          <p14:tracePt t="14951" x="3246438" y="3568700"/>
          <p14:tracePt t="14957" x="3236913" y="3578225"/>
          <p14:tracePt t="14965" x="3221038" y="3587750"/>
          <p14:tracePt t="14972" x="3216275" y="3597275"/>
          <p14:tracePt t="14979" x="3201988" y="3602038"/>
          <p14:tracePt t="14985" x="3197225" y="3608388"/>
          <p14:tracePt t="14992" x="3192463" y="3613150"/>
          <p14:tracePt t="15000" x="3187700" y="3613150"/>
          <p14:tracePt t="15006" x="3187700" y="3617913"/>
          <p14:tracePt t="15014" x="3181350" y="3622675"/>
          <p14:tracePt t="15020" x="3171825" y="3622675"/>
          <p14:tracePt t="15048" x="3162300" y="3627438"/>
          <p14:tracePt t="15054" x="3157538" y="3627438"/>
          <p14:tracePt t="15109" x="3152775" y="3627438"/>
          <p14:tracePt t="15122" x="3148013" y="3627438"/>
          <p14:tracePt t="15129" x="3141663" y="3636963"/>
          <p14:tracePt t="15136" x="3136900" y="3636963"/>
          <p14:tracePt t="15143" x="3127375" y="3641725"/>
          <p14:tracePt t="15149" x="3117850" y="3648075"/>
          <p14:tracePt t="15157" x="3113088" y="3648075"/>
          <p14:tracePt t="15163" x="3097213" y="3652838"/>
          <p14:tracePt t="15170" x="3078163" y="3662363"/>
          <p14:tracePt t="15177" x="3062288" y="3662363"/>
          <p14:tracePt t="15183" x="3043238" y="3667125"/>
          <p14:tracePt t="15191" x="3022600" y="3667125"/>
          <p14:tracePt t="15198" x="3008313" y="3667125"/>
          <p14:tracePt t="15204" x="2987675" y="3667125"/>
          <p14:tracePt t="15210" x="2963863" y="3676650"/>
          <p14:tracePt t="15218" x="2954338" y="3676650"/>
          <p14:tracePt t="15225" x="2933700" y="3676650"/>
          <p14:tracePt t="15232" x="2908300" y="3676650"/>
          <p14:tracePt t="15239" x="2879725" y="3676650"/>
          <p14:tracePt t="15247" x="2849563" y="3671888"/>
          <p14:tracePt t="15252" x="2828925" y="3667125"/>
          <p14:tracePt t="15259" x="2805113" y="3657600"/>
          <p14:tracePt t="15266" x="2774950" y="3652838"/>
          <p14:tracePt t="15273" x="2755900" y="3636963"/>
          <p14:tracePt t="15280" x="2730500" y="3627438"/>
          <p14:tracePt t="15287" x="2720975" y="3622675"/>
          <p14:tracePt t="15294" x="2705100" y="3608388"/>
          <p14:tracePt t="15299" x="2690813" y="3602038"/>
          <p14:tracePt t="15307" x="2674938" y="3592513"/>
          <p14:tracePt t="15314" x="2670175" y="3578225"/>
          <p14:tracePt t="15321" x="2665413" y="3568700"/>
          <p14:tracePt t="15329" x="2651125" y="3543300"/>
          <p14:tracePt t="15333" x="2651125" y="3522663"/>
          <p14:tracePt t="15341" x="2641600" y="3494088"/>
          <p14:tracePt t="15347" x="2641600" y="3438525"/>
          <p14:tracePt t="15355" x="2641600" y="3408363"/>
          <p14:tracePt t="15363" x="2646363" y="3359150"/>
          <p14:tracePt t="15368" x="2651125" y="3328988"/>
          <p14:tracePt t="15375" x="2660650" y="3295650"/>
          <p14:tracePt t="15383" x="2674938" y="3265488"/>
          <p14:tracePt t="15389" x="2695575" y="3221038"/>
          <p14:tracePt t="15397" x="2720975" y="3186113"/>
          <p14:tracePt t="15403" x="2749550" y="3136900"/>
          <p14:tracePt t="15410" x="2779713" y="3081338"/>
          <p14:tracePt t="15416" x="2805113" y="3032125"/>
          <p14:tracePt t="15423" x="2844800" y="2987675"/>
          <p14:tracePt t="15430" x="2863850" y="2962275"/>
          <p14:tracePt t="15436" x="2894013" y="2927350"/>
          <p14:tracePt t="15444" x="2903538" y="2913063"/>
          <p14:tracePt t="15450" x="2928938" y="2892425"/>
          <p14:tracePt t="15457" x="2954338" y="2878138"/>
          <p14:tracePt t="15464" x="2963863" y="2868613"/>
          <p14:tracePt t="15471" x="2978150" y="2852738"/>
          <p14:tracePt t="15478" x="3003550" y="2847975"/>
          <p14:tracePt t="15484" x="3033713" y="2838450"/>
          <p14:tracePt t="15492" x="3052763" y="2838450"/>
          <p14:tracePt t="15499" x="3082925" y="2838450"/>
          <p14:tracePt t="15505" x="3113088" y="2838450"/>
          <p14:tracePt t="15514" x="3132138" y="2847975"/>
          <p14:tracePt t="15519" x="3167063" y="2868613"/>
          <p14:tracePt t="15526" x="3187700" y="2873375"/>
          <p14:tracePt t="15533" x="3221038" y="2898775"/>
          <p14:tracePt t="15540" x="3255963" y="2922588"/>
          <p14:tracePt t="15547" x="3271838" y="2947988"/>
          <p14:tracePt t="15553" x="3290888" y="2967038"/>
          <p14:tracePt t="15560" x="3321050" y="3001963"/>
          <p14:tracePt t="15567" x="3355975" y="3036888"/>
          <p14:tracePt t="15573" x="3370263" y="3071813"/>
          <p14:tracePt t="15581" x="3395663" y="3097213"/>
          <p14:tracePt t="15588" x="3409950" y="3116263"/>
          <p14:tracePt t="15594" x="3435350" y="3151188"/>
          <p14:tracePt t="15600" x="3460750" y="3186113"/>
          <p14:tracePt t="15608" x="3475038" y="3230563"/>
          <p14:tracePt t="15615" x="3494088" y="3284538"/>
          <p14:tracePt t="15622" x="3505200" y="3328988"/>
          <p14:tracePt t="15630" x="3514725" y="3375025"/>
          <p14:tracePt t="15634" x="3529013" y="3419475"/>
          <p14:tracePt t="15642" x="3529013" y="3449638"/>
          <p14:tracePt t="15649" x="3540125" y="3468688"/>
          <p14:tracePt t="15656" x="3544888" y="3489325"/>
          <p14:tracePt t="15664" x="3544888" y="3513138"/>
          <p14:tracePt t="15670" x="3544888" y="3533775"/>
          <p14:tracePt t="15676" x="3544888" y="3552825"/>
          <p14:tracePt t="15683" x="3544888" y="3578225"/>
          <p14:tracePt t="15690" x="3544888" y="3587750"/>
          <p14:tracePt t="15698" x="3533775" y="3613150"/>
          <p14:tracePt t="15703" x="3533775" y="3632200"/>
          <p14:tracePt t="15710" x="3529013" y="3648075"/>
          <p14:tracePt t="15716" x="3524250" y="3667125"/>
          <p14:tracePt t="15724" x="3509963" y="3692525"/>
          <p14:tracePt t="15731" x="3500438" y="3721100"/>
          <p14:tracePt t="15737" x="3484563" y="3741738"/>
          <p14:tracePt t="15745" x="3470275" y="3767138"/>
          <p14:tracePt t="15752" x="3454400" y="3781425"/>
          <p14:tracePt t="15759" x="3440113" y="3800475"/>
          <p14:tracePt t="15765" x="3425825" y="3825875"/>
          <p14:tracePt t="15772" x="3405188" y="3835400"/>
          <p14:tracePt t="15780" x="3390900" y="3851275"/>
          <p14:tracePt t="15786" x="3375025" y="3865563"/>
          <p14:tracePt t="15793" x="3355975" y="3879850"/>
          <p14:tracePt t="15800" x="3340100" y="3890963"/>
          <p14:tracePt t="15806" x="3311525" y="3895725"/>
          <p14:tracePt t="15814" x="3295650" y="3900488"/>
          <p14:tracePt t="15820" x="3276600" y="3910013"/>
          <p14:tracePt t="15826" x="3251200" y="3910013"/>
          <p14:tracePt t="15834" x="3241675" y="3914775"/>
          <p14:tracePt t="15842" x="3227388" y="3925888"/>
          <p14:tracePt t="15847" x="3211513" y="3925888"/>
          <p14:tracePt t="15854" x="3201988" y="3925888"/>
          <p14:tracePt t="15861" x="3187700" y="3925888"/>
          <p14:tracePt t="15868" x="3176588" y="3925888"/>
          <p14:tracePt t="15874" x="3162300" y="3919538"/>
          <p14:tracePt t="15882" x="3132138" y="3914775"/>
          <p14:tracePt t="15889" x="3113088" y="3914775"/>
          <p14:tracePt t="15895" x="3087688" y="3900488"/>
          <p14:tracePt t="15902" x="3073400" y="3890963"/>
          <p14:tracePt t="15909" x="3052763" y="3875088"/>
          <p14:tracePt t="15916" x="3027363" y="3860800"/>
          <p14:tracePt t="15923" x="3008313" y="3840163"/>
          <p14:tracePt t="15931" x="2982913" y="3825875"/>
          <p14:tracePt t="15936" x="2947988" y="3790950"/>
          <p14:tracePt t="15943" x="2924175" y="3746500"/>
          <p14:tracePt t="15950" x="2894013" y="3697288"/>
          <p14:tracePt t="15957" x="2879725" y="3667125"/>
          <p14:tracePt t="15964" x="2863850" y="3632200"/>
          <p14:tracePt t="15970" x="2844800" y="3602038"/>
          <p14:tracePt t="15977" x="2835275" y="3587750"/>
          <p14:tracePt t="15984" x="2819400" y="3562350"/>
          <p14:tracePt t="15991" x="2809875" y="3543300"/>
          <p14:tracePt t="15998" x="2805113" y="3517900"/>
          <p14:tracePt t="16004" x="2795588" y="3489325"/>
          <p14:tracePt t="16012" x="2795588" y="3459163"/>
          <p14:tracePt t="16019" x="2795588" y="3429000"/>
          <p14:tracePt t="16024" x="2795588" y="3389313"/>
          <p14:tracePt t="16031" x="2795588" y="3359150"/>
          <p14:tracePt t="16038" x="2800350" y="3328988"/>
          <p14:tracePt t="16046" x="2800350" y="3300413"/>
          <p14:tracePt t="16052" x="2805113" y="3279775"/>
          <p14:tracePt t="16059" x="2805113" y="3260725"/>
          <p14:tracePt t="16066" x="2809875" y="3244850"/>
          <p14:tracePt t="16073" x="2809875" y="3225800"/>
          <p14:tracePt t="16081" x="2819400" y="3209925"/>
          <p14:tracePt t="16087" x="2824163" y="3195638"/>
          <p14:tracePt t="16093" x="2824163" y="3186113"/>
          <p14:tracePt t="16101" x="2835275" y="3170238"/>
          <p14:tracePt t="16107" x="2840038" y="3146425"/>
          <p14:tracePt t="16114" x="2840038" y="3136900"/>
          <p14:tracePt t="16120" x="2849563" y="3106738"/>
          <p14:tracePt t="16127" x="2854325" y="3081338"/>
          <p14:tracePt t="16134" x="2854325" y="3062288"/>
          <p14:tracePt t="16142" x="2859088" y="3041650"/>
          <p14:tracePt t="16149" x="2868613" y="3017838"/>
          <p14:tracePt t="16155" x="2884488" y="3001963"/>
          <p14:tracePt t="16162" x="2889250" y="2982913"/>
          <p14:tracePt t="16169" x="2898775" y="2967038"/>
          <p14:tracePt t="16176" x="2903538" y="2947988"/>
          <p14:tracePt t="16184" x="2908300" y="2932113"/>
          <p14:tracePt t="16190" x="2908300" y="2922588"/>
          <p14:tracePt t="16197" x="2919413" y="2917825"/>
          <p14:tracePt t="16203" x="2924175" y="2908300"/>
          <p14:tracePt t="16210" x="2924175" y="2903538"/>
          <p14:tracePt t="16284" x="2914650" y="2903538"/>
          <p14:tracePt t="16298" x="2908300" y="2903538"/>
          <p14:tracePt t="16306" x="2903538" y="2903538"/>
          <p14:tracePt t="16313" x="2894013" y="2903538"/>
          <p14:tracePt t="16319" x="2879725" y="2898775"/>
          <p14:tracePt t="16326" x="2859088" y="2887663"/>
          <p14:tracePt t="16333" x="2835275" y="2887663"/>
          <p14:tracePt t="16340" x="2814638" y="2882900"/>
          <p14:tracePt t="16347" x="2795588" y="2873375"/>
          <p14:tracePt t="16354" x="2765425" y="2873375"/>
          <p14:tracePt t="16360" x="2749550" y="2868613"/>
          <p14:tracePt t="16366" x="2725738" y="2863850"/>
          <p14:tracePt t="16374" x="2705100" y="2863850"/>
          <p14:tracePt t="16381" x="2690813" y="2852738"/>
          <p14:tracePt t="16388" x="2681288" y="2847975"/>
          <p14:tracePt t="16395" x="2665413" y="2847975"/>
          <p14:tracePt t="16402" x="2651125" y="2843213"/>
          <p14:tracePt t="16409" x="2641600" y="2833688"/>
          <p14:tracePt t="16415" x="2625725" y="2819400"/>
          <p14:tracePt t="16422" x="2616200" y="2808288"/>
          <p14:tracePt t="16430" x="2611438" y="2794000"/>
          <p14:tracePt t="16436" x="2606675" y="2779713"/>
          <p14:tracePt t="16443" x="2606675" y="2759075"/>
          <p14:tracePt t="16450" x="2606675" y="2738438"/>
          <p14:tracePt t="16455" x="2606675" y="2709863"/>
          <p14:tracePt t="16464" x="2606675" y="2684463"/>
          <p14:tracePt t="16469" x="2606675" y="2665413"/>
          <p14:tracePt t="16476" x="2616200" y="2635250"/>
          <p14:tracePt t="16484" x="2620963" y="2619375"/>
          <p14:tracePt t="16491" x="2635250" y="2600325"/>
          <p14:tracePt t="16498" x="2646363" y="2574925"/>
          <p14:tracePt t="16504" x="2651125" y="2560638"/>
          <p14:tracePt t="16511" x="2665413" y="2551113"/>
          <p14:tracePt t="16517" x="2670175" y="2535238"/>
          <p14:tracePt t="16524" x="2681288" y="2520950"/>
          <p14:tracePt t="16532" x="2690813" y="2516188"/>
          <p14:tracePt t="16538" x="2690813" y="2511425"/>
          <p14:tracePt t="16545" x="2705100" y="2500313"/>
          <p14:tracePt t="16551" x="2705100" y="2495550"/>
          <p14:tracePt t="16559" x="2714625" y="2490788"/>
          <p14:tracePt t="16566" x="2720975" y="2486025"/>
          <p14:tracePt t="16573" x="2730500" y="2481263"/>
          <p14:tracePt t="16579" x="2740025" y="2471738"/>
          <p14:tracePt t="16586" x="2760663" y="2471738"/>
          <p14:tracePt t="16593" x="2784475" y="2471738"/>
          <p14:tracePt t="16600" x="2805113" y="2471738"/>
          <p14:tracePt t="16607" x="2824163" y="2476500"/>
          <p14:tracePt t="16614" x="2854325" y="2481263"/>
          <p14:tracePt t="16621" x="2889250" y="2500313"/>
          <p14:tracePt t="16627" x="2903538" y="2506663"/>
          <p14:tracePt t="16633" x="2933700" y="2520950"/>
          <p14:tracePt t="16641" x="2959100" y="2535238"/>
          <p14:tracePt t="16648" x="2978150" y="2546350"/>
          <p14:tracePt t="16654" x="2994025" y="2560638"/>
          <p14:tracePt t="16662" x="3008313" y="2579688"/>
          <p14:tracePt t="16669" x="3022600" y="2605088"/>
          <p14:tracePt t="16674" x="3038475" y="2614613"/>
          <p14:tracePt t="16682" x="3052763" y="2640013"/>
          <p14:tracePt t="16689" x="3068638" y="2659063"/>
          <p14:tracePt t="16697" x="3073400" y="2674938"/>
          <p14:tracePt t="16703" x="3087688" y="2698750"/>
          <p14:tracePt t="16709" x="3092450" y="2719388"/>
          <p14:tracePt t="16716" x="3108325" y="2744788"/>
          <p14:tracePt t="16723" x="3117850" y="2763838"/>
          <p14:tracePt t="16731" x="3122613" y="2779713"/>
          <p14:tracePt t="16737" x="3122613" y="2789238"/>
          <p14:tracePt t="16744" x="3132138" y="2803525"/>
          <p14:tracePt t="16751" x="3132138" y="2819400"/>
          <p14:tracePt t="16757" x="3132138" y="2828925"/>
          <p14:tracePt t="16765" x="3132138" y="2843213"/>
          <p14:tracePt t="16771" x="3132138" y="2852738"/>
          <p14:tracePt t="16778" x="3132138" y="2868613"/>
          <p14:tracePt t="16784" x="3127375" y="2878138"/>
          <p14:tracePt t="16792" x="3127375" y="2903538"/>
          <p14:tracePt t="16798" x="3122613" y="2922588"/>
          <p14:tracePt t="16804" x="3113088" y="2938463"/>
          <p14:tracePt t="16812" x="3108325" y="2957513"/>
          <p14:tracePt t="16819" x="3101975" y="2982913"/>
          <p14:tracePt t="16826" x="3087688" y="2997200"/>
          <p14:tracePt t="16833" x="3087688" y="3006725"/>
          <p14:tracePt t="16839" x="3073400" y="3022600"/>
          <p14:tracePt t="16846" x="3068638" y="3027363"/>
          <p14:tracePt t="16853" x="3057525" y="3041650"/>
          <p14:tracePt t="16860" x="3048000" y="3051175"/>
          <p14:tracePt t="16867" x="3033713" y="3067050"/>
          <p14:tracePt t="16873" x="3017838" y="3081338"/>
          <p14:tracePt t="16881" x="2994025" y="3097213"/>
          <p14:tracePt t="16887" x="2973388" y="3111500"/>
          <p14:tracePt t="16893" x="2959100" y="3125788"/>
          <p14:tracePt t="16901" x="2928938" y="3130550"/>
          <p14:tracePt t="16908" x="2914650" y="3141663"/>
          <p14:tracePt t="16915" x="2884488" y="3146425"/>
          <p14:tracePt t="16922" x="2863850" y="3155950"/>
          <p14:tracePt t="16928" x="2840038" y="3155950"/>
          <p14:tracePt t="16934" x="2819400" y="3160713"/>
          <p14:tracePt t="16942" x="2805113" y="3170238"/>
          <p14:tracePt t="16950" x="2795588" y="3170238"/>
          <p14:tracePt t="16955" x="2789238" y="3170238"/>
          <p14:tracePt t="16965" x="2774950" y="3170238"/>
          <p14:tracePt t="16968" x="2770188" y="3170238"/>
          <p14:tracePt t="16976" x="2765425" y="3170238"/>
          <p14:tracePt t="16990" x="2749550" y="3170238"/>
          <p14:tracePt t="16998" x="2744788" y="3170238"/>
          <p14:tracePt t="17003" x="2740025" y="3170238"/>
          <p14:tracePt t="17010" x="2730500" y="3160713"/>
          <p14:tracePt t="17016" x="2720975" y="3151188"/>
          <p14:tracePt t="17024" x="2714625" y="3136900"/>
          <p14:tracePt t="17031" x="2700338" y="3121025"/>
          <p14:tracePt t="17038" x="2700338" y="3101975"/>
          <p14:tracePt t="17045" x="2695575" y="3076575"/>
          <p14:tracePt t="17051" x="2686050" y="3067050"/>
          <p14:tracePt t="17058" x="2686050" y="3041650"/>
          <p14:tracePt t="17065" x="2686050" y="3022600"/>
          <p14:tracePt t="17072" x="2686050" y="3006725"/>
          <p14:tracePt t="17079" x="2686050" y="2987675"/>
          <p14:tracePt t="17086" x="2686050" y="2978150"/>
          <p14:tracePt t="17093" x="2686050" y="2952750"/>
          <p14:tracePt t="17099" x="2686050" y="2932113"/>
          <p14:tracePt t="17106" x="2686050" y="2922588"/>
          <p14:tracePt t="17115" x="2686050" y="2908300"/>
          <p14:tracePt t="17120" x="2690813" y="2892425"/>
          <p14:tracePt t="17127" x="2695575" y="2882900"/>
          <p14:tracePt t="17134" x="2695575" y="2868613"/>
          <p14:tracePt t="17139" x="2700338" y="2852738"/>
          <p14:tracePt t="17148" x="2709863" y="2838450"/>
          <p14:tracePt t="17153" x="2709863" y="2833688"/>
          <p14:tracePt t="17160" x="2720975" y="2824163"/>
          <p14:tracePt t="17167" x="2725738" y="2819400"/>
          <p14:tracePt t="17175" x="2735263" y="2803525"/>
          <p14:tracePt t="17183" x="2744788" y="2798763"/>
          <p14:tracePt t="17187" x="2760663" y="2784475"/>
          <p14:tracePt t="17195" x="2774950" y="2779713"/>
          <p14:tracePt t="17201" x="2789238" y="2763838"/>
          <p14:tracePt t="17209" x="2805113" y="2754313"/>
          <p14:tracePt t="17216" x="2824163" y="2749550"/>
          <p14:tracePt t="17223" x="2844800" y="2733675"/>
          <p14:tracePt t="17229" x="2859088" y="2733675"/>
          <p14:tracePt t="17235" x="2879725" y="2724150"/>
          <p14:tracePt t="17244" x="2903538" y="2719388"/>
          <p14:tracePt t="17250" x="2914650" y="2719388"/>
          <p14:tracePt t="17257" x="2938463" y="2719388"/>
          <p14:tracePt t="17265" x="2959100" y="2719388"/>
          <p14:tracePt t="17270" x="2978150" y="2719388"/>
          <p14:tracePt t="17277" x="3003550" y="2728913"/>
          <p14:tracePt t="17283" x="3022600" y="2744788"/>
          <p14:tracePt t="17291" x="3048000" y="2759075"/>
          <p14:tracePt t="17298" x="3078163" y="2784475"/>
          <p14:tracePt t="17304" x="3113088" y="2808288"/>
          <p14:tracePt t="17311" x="3127375" y="2833688"/>
          <p14:tracePt t="17317" x="3152775" y="2852738"/>
          <p14:tracePt t="17324" x="3176588" y="2887663"/>
          <p14:tracePt t="17332" x="3201988" y="2913063"/>
          <p14:tracePt t="17339" x="3227388" y="2947988"/>
          <p14:tracePt t="17346" x="3255963" y="3001963"/>
          <p14:tracePt t="17353" x="3286125" y="3062288"/>
          <p14:tracePt t="17359" x="3300413" y="3106738"/>
          <p14:tracePt t="17366" x="3330575" y="3155950"/>
          <p14:tracePt t="17373" x="3355975" y="3200400"/>
          <p14:tracePt t="17381" x="3365500" y="3221038"/>
          <p14:tracePt t="17387" x="3381375" y="3255963"/>
          <p14:tracePt t="17393" x="3390900" y="3275013"/>
          <p14:tracePt t="17400" x="3405188" y="3300413"/>
          <p14:tracePt t="17407" x="3409950" y="3328988"/>
          <p14:tracePt t="17416" x="3421063" y="3349625"/>
          <p14:tracePt t="17421" x="3435350" y="3375025"/>
          <p14:tracePt t="17428" x="3440113" y="3394075"/>
          <p14:tracePt t="17434" x="3440113" y="3414713"/>
          <p14:tracePt t="17441" x="3449638" y="3443288"/>
          <p14:tracePt t="17448" x="3454400" y="3468688"/>
          <p14:tracePt t="17454" x="3470275" y="3489325"/>
          <p14:tracePt t="17463" x="3470275" y="3517900"/>
          <p14:tracePt t="17468" x="3475038" y="3543300"/>
          <p14:tracePt t="17475" x="3475038" y="3562350"/>
          <p14:tracePt t="17482" x="3475038" y="3578225"/>
          <p14:tracePt t="17488" x="3475038" y="3597275"/>
          <p14:tracePt t="17496" x="3475038" y="3617913"/>
          <p14:tracePt t="17503" x="3475038" y="3632200"/>
          <p14:tracePt t="17509" x="3475038" y="3652838"/>
          <p14:tracePt t="17516" x="3475038" y="3667125"/>
          <p14:tracePt t="17523" x="3475038" y="3676650"/>
          <p14:tracePt t="17531" x="3470275" y="3681413"/>
          <p14:tracePt t="17537" x="3465513" y="3697288"/>
          <p14:tracePt t="17544" x="3465513" y="3706813"/>
          <p14:tracePt t="17551" x="3460750" y="3716338"/>
          <p14:tracePt t="17558" x="3449638" y="3727450"/>
          <p14:tracePt t="17565" x="3449638" y="3732213"/>
          <p14:tracePt t="17571" x="3444875" y="3746500"/>
          <p14:tracePt t="17578" x="3440113" y="3751263"/>
          <p14:tracePt t="17585" x="3435350" y="3756025"/>
          <p14:tracePt t="17592" x="3430588" y="3767138"/>
          <p14:tracePt t="17599" x="3421063" y="3767138"/>
          <p14:tracePt t="17606" x="3421063" y="3776663"/>
          <p14:tracePt t="17613" x="3414713" y="3781425"/>
          <p14:tracePt t="17618" x="3409950" y="3781425"/>
          <p14:tracePt t="17626" x="3409950" y="3790950"/>
          <p14:tracePt t="17633" x="3405188" y="3790950"/>
          <p14:tracePt t="17640" x="3400425" y="3795713"/>
          <p14:tracePt t="17648" x="3395663" y="3800475"/>
          <p14:tracePt t="17653" x="3390900" y="3800475"/>
          <p14:tracePt t="17660" x="3390900" y="3816350"/>
          <p14:tracePt t="17668" x="3375025" y="3821113"/>
          <p14:tracePt t="17673" x="3360738" y="3830638"/>
          <p14:tracePt t="17683" x="3346450" y="3840163"/>
          <p14:tracePt t="17688" x="3335338" y="3851275"/>
          <p14:tracePt t="17694" x="3311525" y="3856038"/>
          <p14:tracePt t="17701" x="3290888" y="3865563"/>
          <p14:tracePt t="17708" x="3267075" y="3870325"/>
          <p14:tracePt t="17715" x="3236913" y="3870325"/>
          <p14:tracePt t="17722" x="3206750" y="3870325"/>
          <p14:tracePt t="17730" x="3167063" y="3870325"/>
          <p14:tracePt t="17736" x="3136900" y="3860800"/>
          <p14:tracePt t="17742" x="3108325" y="3860800"/>
          <p14:tracePt t="17749" x="3078163" y="3846513"/>
          <p14:tracePt t="17755" x="3033713" y="3835400"/>
          <p14:tracePt t="17764" x="2998788" y="3821113"/>
          <p14:tracePt t="17770" x="2968625" y="3800475"/>
          <p14:tracePt t="17776" x="2943225" y="3795713"/>
          <p14:tracePt t="17783" x="2914650" y="3781425"/>
          <p14:tracePt t="17790" x="2879725" y="3767138"/>
          <p14:tracePt t="17798" x="2859088" y="3741738"/>
          <p14:tracePt t="17803" x="2835275" y="3727450"/>
          <p14:tracePt t="17811" x="2814638" y="3702050"/>
          <p14:tracePt t="17817" x="2789238" y="3687763"/>
          <p14:tracePt t="17825" x="2774950" y="3667125"/>
          <p14:tracePt t="17832" x="2755900" y="3641725"/>
          <p14:tracePt t="17838" x="2730500" y="3627438"/>
          <p14:tracePt t="17845" x="2714625" y="3597275"/>
          <p14:tracePt t="17851" x="2690813" y="3562350"/>
          <p14:tracePt t="17859" x="2660650" y="3503613"/>
          <p14:tracePt t="17865" x="2641600" y="3449638"/>
          <p14:tracePt t="17873" x="2620963" y="3389313"/>
          <p14:tracePt t="17879" x="2611438" y="3335338"/>
          <p14:tracePt t="17885" x="2601913" y="3279775"/>
          <p14:tracePt t="17893" x="2601913" y="3249613"/>
          <p14:tracePt t="17900" x="2595563" y="3221038"/>
          <p14:tracePt t="17907" x="2586038" y="3186113"/>
          <p14:tracePt t="17914" x="2586038" y="3155950"/>
          <p14:tracePt t="17920" x="2586038" y="3106738"/>
          <p14:tracePt t="17927" x="2586038" y="3051175"/>
          <p14:tracePt t="17934" x="2586038" y="3022600"/>
          <p14:tracePt t="17941" x="2586038" y="2971800"/>
          <p14:tracePt t="17950" x="2586038" y="2943225"/>
          <p14:tracePt t="17955" x="2586038" y="2922588"/>
          <p14:tracePt t="17962" x="2586038" y="2903538"/>
          <p14:tracePt t="17968" x="2590800" y="2878138"/>
          <p14:tracePt t="17974" x="2595563" y="2868613"/>
          <p14:tracePt t="17982" x="2595563" y="2859088"/>
          <p14:tracePt t="17989" x="2595563" y="2852738"/>
          <p14:tracePt t="17996" x="2601913" y="2843213"/>
          <p14:tracePt t="18009" x="2601913" y="2838450"/>
          <p14:tracePt t="18016" x="2611438" y="2833688"/>
          <p14:tracePt t="18030" x="2611438" y="2824163"/>
          <p14:tracePt t="18036" x="2616200" y="2819400"/>
          <p14:tracePt t="18043" x="2620963" y="2819400"/>
          <p14:tracePt t="18050" x="2620963" y="2808288"/>
          <p14:tracePt t="18057" x="2625725" y="2808288"/>
          <p14:tracePt t="18065" x="2630488" y="2803525"/>
          <p14:tracePt t="18071" x="2646363" y="2794000"/>
          <p14:tracePt t="18077" x="2646363" y="2789238"/>
          <p14:tracePt t="18084" x="2651125" y="2784475"/>
          <p14:tracePt t="18091" x="2655888" y="2784475"/>
          <p14:tracePt t="18100" x="2655888" y="2779713"/>
          <p14:tracePt t="18112" x="2660650" y="2773363"/>
          <p14:tracePt t="18160" x="2660650" y="2768600"/>
          <p14:tracePt t="18193" x="2660650" y="2763838"/>
          <p14:tracePt t="18522" x="2660650" y="2754313"/>
          <p14:tracePt t="18632" x="2665413" y="2754313"/>
          <p14:tracePt t="18680" x="2670175" y="2749550"/>
          <p14:tracePt t="18700" x="2674938" y="2749550"/>
          <p14:tracePt t="19158" x="2714625" y="2768600"/>
          <p14:tracePt t="19165" x="2774950" y="2808288"/>
          <p14:tracePt t="19172" x="2868613" y="2852738"/>
          <p14:tracePt t="19179" x="2968625" y="2892425"/>
          <p14:tracePt t="19186" x="3052763" y="2938463"/>
          <p14:tracePt t="19193" x="3136900" y="3001963"/>
          <p14:tracePt t="19200" x="3267075" y="3071813"/>
          <p14:tracePt t="19207" x="3444875" y="3165475"/>
          <p14:tracePt t="19212" x="3559175" y="3221038"/>
          <p14:tracePt t="19219" x="3668713" y="3265488"/>
          <p14:tracePt t="19226" x="3862388" y="3319463"/>
          <p14:tracePt t="19233" x="3995738" y="3349625"/>
          <p14:tracePt t="19243" x="4165600" y="3389313"/>
          <p14:tracePt t="19247" x="4324350" y="3424238"/>
          <p14:tracePt t="19254" x="4586288" y="3468688"/>
          <p14:tracePt t="19261" x="4770438" y="3508375"/>
          <p14:tracePt t="19268" x="5008563" y="3573463"/>
          <p14:tracePt t="19276" x="5202238" y="3622675"/>
          <p14:tracePt t="19281" x="5491163" y="3692525"/>
          <p14:tracePt t="19289" x="5718175" y="3781425"/>
          <p14:tracePt t="19295" x="5981700" y="3840163"/>
          <p14:tracePt t="19302" x="6275388" y="3905250"/>
          <p14:tracePt t="19309" x="6513513" y="3965575"/>
          <p14:tracePt t="19316" x="6700838" y="4005263"/>
          <p14:tracePt t="19323" x="6985000" y="4054475"/>
          <p14:tracePt t="19330" x="7197725" y="4094163"/>
          <p14:tracePt t="19336" x="7356475" y="4133850"/>
          <p14:tracePt t="19343" x="7585075" y="4164013"/>
          <p14:tracePt t="19350" x="7764463" y="4187825"/>
          <p14:tracePt t="19357" x="7867650" y="4208463"/>
          <p14:tracePt t="19364" x="8012113" y="4208463"/>
          <p14:tracePt t="19371" x="8121650" y="4217988"/>
          <p14:tracePt t="19377" x="8210550" y="4217988"/>
          <p14:tracePt t="19384" x="8289925" y="4217988"/>
          <p14:tracePt t="19392" x="8345488" y="4217988"/>
          <p14:tracePt t="19398" x="8404225" y="4213225"/>
          <p14:tracePt t="19404" x="8434388" y="4213225"/>
          <p14:tracePt t="19412" x="8464550" y="4213225"/>
          <p14:tracePt t="19418" x="8474075" y="4208463"/>
          <p14:tracePt t="19426" x="8497888" y="4208463"/>
          <p14:tracePt t="19432" x="8509000" y="4208463"/>
          <p14:tracePt t="19439" x="8513763" y="4208463"/>
          <p14:tracePt t="19446" x="8518525" y="4208463"/>
          <p14:tracePt t="20472" x="8518525" y="4203700"/>
          <p14:tracePt t="20478" x="8518525" y="4198938"/>
          <p14:tracePt t="20485" x="8518525" y="4178300"/>
          <p14:tracePt t="20495" x="8518525" y="4159250"/>
          <p14:tracePt t="20500" x="8518525" y="4129088"/>
          <p14:tracePt t="20506" x="8539163" y="4064000"/>
          <p14:tracePt t="20513" x="8558213" y="3994150"/>
          <p14:tracePt t="20520" x="8578850" y="3900488"/>
          <p14:tracePt t="20528" x="8612188" y="3816350"/>
          <p14:tracePt t="20534" x="8637588" y="3756025"/>
          <p14:tracePt t="20541" x="8682038" y="3671888"/>
          <p14:tracePt t="20548" x="8721725" y="3602038"/>
          <p14:tracePt t="20553" x="8766175" y="3503613"/>
          <p14:tracePt t="20561" x="8805863" y="3443288"/>
          <p14:tracePt t="20568" x="8836025" y="3384550"/>
          <p14:tracePt t="20575" x="8866188" y="3328988"/>
          <p14:tracePt t="20581" x="8901113" y="3300413"/>
          <p14:tracePt t="20587" x="8945563" y="3265488"/>
          <p14:tracePt t="20595" x="9004300" y="3235325"/>
          <p14:tracePt t="20602" x="9064625" y="3195638"/>
          <p14:tracePt t="20611" x="9109075" y="3176588"/>
          <p14:tracePt t="20615" x="9144000" y="3151188"/>
          <p14:tracePt t="20623" x="9178925" y="3125788"/>
          <p14:tracePt t="20630" x="9213850" y="3106738"/>
          <p14:tracePt t="20636" x="9244013" y="3090863"/>
          <p14:tracePt t="20645" x="9288463" y="3071813"/>
          <p14:tracePt t="20650" x="9332913" y="3067050"/>
          <p14:tracePt t="20656" x="9386888" y="3057525"/>
          <p14:tracePt t="20664" x="9426575" y="3057525"/>
          <p14:tracePt t="20671" x="9486900" y="3046413"/>
          <p14:tracePt t="20678" x="9526588" y="3046413"/>
          <p14:tracePt t="20684" x="9566275" y="3046413"/>
          <p14:tracePt t="20691" x="9610725" y="3051175"/>
          <p14:tracePt t="20698" x="9640888" y="3057525"/>
          <p14:tracePt t="20705" x="9669463" y="3067050"/>
          <p14:tracePt t="20712" x="9704388" y="3081338"/>
          <p14:tracePt t="20718" x="9748838" y="3101975"/>
          <p14:tracePt t="20725" x="9769475" y="3116263"/>
          <p14:tracePt t="20732" x="9804400" y="3130550"/>
          <p14:tracePt t="20739" x="9813925" y="3136900"/>
          <p14:tracePt t="20745" x="9829800" y="3146425"/>
          <p14:tracePt t="20753" x="9844088" y="3160713"/>
          <p14:tracePt t="20766" x="9848850" y="3165475"/>
          <p14:tracePt t="20773" x="9848850" y="3170238"/>
          <p14:tracePt t="20787" x="9848850" y="3176588"/>
          <p14:tracePt t="20795" x="9848850" y="3181350"/>
          <p14:tracePt t="20801" x="9848850" y="3186113"/>
          <p14:tracePt t="20807" x="9844088" y="3200400"/>
          <p14:tracePt t="20814" x="9818688" y="3221038"/>
          <p14:tracePt t="20821" x="9748838" y="3265488"/>
          <p14:tracePt t="20828" x="9690100" y="3289300"/>
          <p14:tracePt t="20835" x="9620250" y="3324225"/>
          <p14:tracePt t="20842" x="9536113" y="3363913"/>
          <p14:tracePt t="20847" x="9436100" y="3408363"/>
          <p14:tracePt t="20854" x="9342438" y="3429000"/>
          <p14:tracePt t="20862" x="9258300" y="3449638"/>
          <p14:tracePt t="20869" x="9204325" y="3468688"/>
          <p14:tracePt t="20876" x="9134475" y="3468688"/>
          <p14:tracePt t="20883" x="9069388" y="3468688"/>
          <p14:tracePt t="20890" x="9015413" y="3468688"/>
          <p14:tracePt t="20896" x="8959850" y="3468688"/>
          <p14:tracePt t="20903" x="8915400" y="3454400"/>
          <p14:tracePt t="20910" x="8870950" y="3438525"/>
          <p14:tracePt t="20917" x="8851900" y="3429000"/>
          <p14:tracePt t="20923" x="8826500" y="3414713"/>
          <p14:tracePt t="20931" x="8801100" y="3384550"/>
          <p14:tracePt t="20937" x="8777288" y="3335338"/>
          <p14:tracePt t="20946" x="8766175" y="3295650"/>
          <p14:tracePt t="20950" x="8756650" y="3249613"/>
          <p14:tracePt t="20957" x="8756650" y="3209925"/>
          <p14:tracePt t="20965" x="8770938" y="3141663"/>
          <p14:tracePt t="20972" x="8791575" y="3071813"/>
          <p14:tracePt t="20978" x="8810625" y="3001963"/>
          <p14:tracePt t="20985" x="8831263" y="2943225"/>
          <p14:tracePt t="20992" x="8845550" y="2913063"/>
          <p14:tracePt t="20999" x="8875713" y="2878138"/>
          <p14:tracePt t="21005" x="8910638" y="2847975"/>
          <p14:tracePt t="21013" x="8931275" y="2828925"/>
          <p14:tracePt t="21019" x="8975725" y="2808288"/>
          <p14:tracePt t="21026" x="8999538" y="2794000"/>
          <p14:tracePt t="21033" x="9029700" y="2779713"/>
          <p14:tracePt t="21039" x="9059863" y="2768600"/>
          <p14:tracePt t="21047" x="9090025" y="2763838"/>
          <p14:tracePt t="21054" x="9118600" y="2763838"/>
          <p14:tracePt t="21062" x="9164638" y="2744788"/>
          <p14:tracePt t="21066" x="9204325" y="2744788"/>
          <p14:tracePt t="21073" x="9244013" y="2744788"/>
          <p14:tracePt t="21080" x="9288463" y="2744788"/>
          <p14:tracePt t="21088" x="9328150" y="2744788"/>
          <p14:tracePt t="21095" x="9367838" y="2744788"/>
          <p14:tracePt t="21102" x="9396413" y="2744788"/>
          <p14:tracePt t="21108" x="9426575" y="2749550"/>
          <p14:tracePt t="21115" x="9456738" y="2759075"/>
          <p14:tracePt t="21122" x="9491663" y="2773363"/>
          <p14:tracePt t="21130" x="9521825" y="2779713"/>
          <p14:tracePt t="21135" x="9536113" y="2789238"/>
          <p14:tracePt t="21146" x="9556750" y="2803525"/>
          <p14:tracePt t="21149" x="9580563" y="2819400"/>
          <p14:tracePt t="21155" x="9596438" y="2838450"/>
          <p14:tracePt t="21163" x="9601200" y="2863850"/>
          <p14:tracePt t="21170" x="9610725" y="2873375"/>
          <p14:tracePt t="21178" x="9625013" y="2898775"/>
          <p14:tracePt t="21184" x="9625013" y="2917825"/>
          <p14:tracePt t="21190" x="9625013" y="2938463"/>
          <p14:tracePt t="21197" x="9625013" y="2962275"/>
          <p14:tracePt t="21204" x="9625013" y="2982913"/>
          <p14:tracePt t="21211" x="9620250" y="3001963"/>
          <p14:tracePt t="21217" x="9605963" y="3027363"/>
          <p14:tracePt t="21224" x="9590088" y="3046413"/>
          <p14:tracePt t="21232" x="9571038" y="3062288"/>
          <p14:tracePt t="21238" x="9536113" y="3086100"/>
          <p14:tracePt t="21245" x="9501188" y="3111500"/>
          <p14:tracePt t="21252" x="9447213" y="3130550"/>
          <p14:tracePt t="21259" x="9386888" y="3160713"/>
          <p14:tracePt t="21266" x="9328150" y="3181350"/>
          <p14:tracePt t="21273" x="9272588" y="3190875"/>
          <p14:tracePt t="21279" x="9218613" y="3209925"/>
          <p14:tracePt t="21286" x="9158288" y="3221038"/>
          <p14:tracePt t="21293" x="9129713" y="3225800"/>
          <p14:tracePt t="21299" x="9090025" y="3235325"/>
          <p14:tracePt t="21307" x="9043988" y="3235325"/>
          <p14:tracePt t="21314" x="9015413" y="3235325"/>
          <p14:tracePt t="21320" x="8975725" y="3230563"/>
          <p14:tracePt t="21328" x="8936038" y="3230563"/>
          <p14:tracePt t="21333" x="8891588" y="3225800"/>
          <p14:tracePt t="21341" x="8851900" y="3216275"/>
          <p14:tracePt t="21347" x="8816975" y="3195638"/>
          <p14:tracePt t="21355" x="8796338" y="3190875"/>
          <p14:tracePt t="21362" x="8770938" y="3186113"/>
          <p14:tracePt t="21367" x="8751888" y="3176588"/>
          <p14:tracePt t="21374" x="8737600" y="3170238"/>
          <p14:tracePt t="21382" x="8721725" y="3160713"/>
          <p14:tracePt t="21389" x="8716963" y="3155950"/>
          <p14:tracePt t="21395" x="8707438" y="3151188"/>
          <p14:tracePt t="21403" x="8707438" y="3146425"/>
          <p14:tracePt t="21409" x="8697913" y="3146425"/>
          <p14:tracePt t="21415" x="8691563" y="3141663"/>
          <p14:tracePt t="21430" x="8691563" y="3136900"/>
          <p14:tracePt t="21445" x="8691563" y="3125788"/>
          <p14:tracePt t="21451" x="8691563" y="3121025"/>
          <p14:tracePt t="21457" x="8691563" y="3116263"/>
          <p14:tracePt t="21463" x="8691563" y="3106738"/>
          <p14:tracePt t="21472" x="8697913" y="3081338"/>
          <p14:tracePt t="21478" x="8702675" y="3071813"/>
          <p14:tracePt t="21484" x="8712200" y="3036888"/>
          <p14:tracePt t="21492" x="8716963" y="3017838"/>
          <p14:tracePt t="21497" x="8731250" y="2997200"/>
          <p14:tracePt t="21505" x="8742363" y="2962275"/>
          <p14:tracePt t="21512" x="8747125" y="2952750"/>
          <p14:tracePt t="21518" x="8747125" y="2927350"/>
          <p14:tracePt t="21526" x="8761413" y="2917825"/>
          <p14:tracePt t="21533" x="8761413" y="2903538"/>
          <p14:tracePt t="21539" x="8766175" y="2898775"/>
          <p14:tracePt t="21545" x="8766175" y="2882900"/>
          <p14:tracePt t="21553" x="8770938" y="2882900"/>
          <p14:tracePt t="21561" x="8770938" y="2878138"/>
          <p14:tracePt t="21627" x="8766175" y="2878138"/>
          <p14:tracePt t="21635" x="8751888" y="2878138"/>
          <p14:tracePt t="21642" x="8742363" y="2878138"/>
          <p14:tracePt t="21648" x="8721725" y="2878138"/>
          <p14:tracePt t="21656" x="8697913" y="2882900"/>
          <p14:tracePt t="21663" x="8667750" y="2882900"/>
          <p14:tracePt t="21669" x="8647113" y="2882900"/>
          <p14:tracePt t="21676" x="8607425" y="2887663"/>
          <p14:tracePt t="21683" x="8578850" y="2898775"/>
          <p14:tracePt t="21690" x="8532813" y="2908300"/>
          <p14:tracePt t="21697" x="8504238" y="2913063"/>
          <p14:tracePt t="21704" x="8474075" y="2922588"/>
          <p14:tracePt t="21714" x="8448675" y="2927350"/>
          <p14:tracePt t="21717" x="8429625" y="2938463"/>
          <p14:tracePt t="21723" x="8404225" y="2943225"/>
          <p14:tracePt t="21731" x="8385175" y="2952750"/>
          <p14:tracePt t="21738" x="8364538" y="2957513"/>
          <p14:tracePt t="21745" x="8350250" y="2971800"/>
          <p14:tracePt t="21752" x="8334375" y="2971800"/>
          <p14:tracePt t="21758" x="8320088" y="2978150"/>
          <p14:tracePt t="21765" x="8315325" y="2987675"/>
          <p14:tracePt t="21772" x="8310563" y="2987675"/>
          <p14:tracePt t="21779" x="8305800" y="2987675"/>
          <p14:tracePt t="21793" x="8299450" y="2987675"/>
          <p14:tracePt t="21798" x="8294688" y="2987675"/>
          <p14:tracePt t="21841" x="8294688" y="2982913"/>
          <p14:tracePt t="21846" x="8315325" y="2978150"/>
          <p14:tracePt t="21853" x="8334375" y="2962275"/>
          <p14:tracePt t="21862" x="8369300" y="2947988"/>
          <p14:tracePt t="21868" x="8399463" y="2932113"/>
          <p14:tracePt t="21875" x="8429625" y="2932113"/>
          <p14:tracePt t="21881" x="8469313" y="2932113"/>
          <p14:tracePt t="21888" x="8493125" y="2932113"/>
          <p14:tracePt t="21895" x="8523288" y="2947988"/>
          <p14:tracePt t="21902" x="8583613" y="2978150"/>
          <p14:tracePt t="21909" x="8588375" y="2992438"/>
          <p14:tracePt t="21915" x="8651875" y="3036888"/>
          <p14:tracePt t="21923" x="8686800" y="3071813"/>
          <p14:tracePt t="21929" x="8721725" y="3101975"/>
          <p14:tracePt t="21936" x="8742363" y="3130550"/>
          <p14:tracePt t="21945" x="8761413" y="3155950"/>
          <p14:tracePt t="21950" x="8786813" y="3176588"/>
          <p14:tracePt t="21957" x="8801100" y="3200400"/>
          <p14:tracePt t="21962" x="8805863" y="3221038"/>
          <p14:tracePt t="21970" x="8816975" y="3235325"/>
          <p14:tracePt t="21978" x="8816975" y="3249613"/>
          <p14:tracePt t="21983" x="8816975" y="3255963"/>
          <p14:tracePt t="21991" x="8816975" y="3260725"/>
          <p14:tracePt t="21997" x="8816975" y="3265488"/>
          <p14:tracePt t="22005" x="8816975" y="3270250"/>
          <p14:tracePt t="22018" x="8805863" y="3284538"/>
          <p14:tracePt t="22032" x="8796338" y="3300413"/>
          <p14:tracePt t="22039" x="8786813" y="3305175"/>
          <p14:tracePt t="22045" x="8782050" y="3309938"/>
          <p14:tracePt t="22052" x="8770938" y="3309938"/>
          <p14:tracePt t="22058" x="8766175" y="3314700"/>
          <p14:tracePt t="22065" x="8761413" y="3314700"/>
          <p14:tracePt t="22073" x="8747125" y="3314700"/>
          <p14:tracePt t="22087" x="8742363" y="3314700"/>
          <p14:tracePt t="22094" x="8737600" y="3314700"/>
          <p14:tracePt t="22107" x="8731250" y="3314700"/>
          <p14:tracePt t="22121" x="8731250" y="3309938"/>
          <p14:tracePt t="22128" x="8731250" y="3305175"/>
          <p14:tracePt t="22147" x="8731250" y="3289300"/>
          <p14:tracePt t="22148" x="8731250" y="3284538"/>
          <p14:tracePt t="22154" x="8731250" y="3279775"/>
          <p14:tracePt t="22162" x="8731250" y="3275013"/>
          <p14:tracePt t="22168" x="8731250" y="3270250"/>
          <p14:tracePt t="22182" x="8731250" y="3260725"/>
          <p14:tracePt t="22211" x="8731250" y="3255963"/>
          <p14:tracePt t="22489" x="8712200" y="3249613"/>
          <p14:tracePt t="22497" x="8686800" y="3244850"/>
          <p14:tracePt t="22503" x="8658225" y="3235325"/>
          <p14:tracePt t="22511" x="8647113" y="3235325"/>
          <p14:tracePt t="22517" x="8623300" y="3230563"/>
          <p14:tracePt t="22524" x="8612188" y="3221038"/>
          <p14:tracePt t="22533" x="8597900" y="3205163"/>
          <p14:tracePt t="22537" x="8583613" y="3200400"/>
          <p14:tracePt t="22544" x="8567738" y="3195638"/>
          <p14:tracePt t="22552" x="8553450" y="3181350"/>
          <p14:tracePt t="22559" x="8543925" y="3165475"/>
          <p14:tracePt t="22566" x="8528050" y="3141663"/>
          <p14:tracePt t="22573" x="8513763" y="3121025"/>
          <p14:tracePt t="22579" x="8504238" y="3106738"/>
          <p14:tracePt t="22585" x="8497888" y="3090863"/>
          <p14:tracePt t="22593" x="8497888" y="3071813"/>
          <p14:tracePt t="22600" x="8493125" y="3057525"/>
          <p14:tracePt t="22607" x="8493125" y="3036888"/>
          <p14:tracePt t="22615" x="8493125" y="3027363"/>
          <p14:tracePt t="22619" x="8493125" y="3011488"/>
          <p14:tracePt t="22626" x="8493125" y="3001963"/>
          <p14:tracePt t="22634" x="8493125" y="2978150"/>
          <p14:tracePt t="22641" x="8493125" y="2967038"/>
          <p14:tracePt t="22649" x="8497888" y="2943225"/>
          <p14:tracePt t="22655" x="8509000" y="2927350"/>
          <p14:tracePt t="22660" x="8509000" y="2908300"/>
          <p14:tracePt t="22667" x="8523288" y="2887663"/>
          <p14:tracePt t="22674" x="8523288" y="2863850"/>
          <p14:tracePt t="22683" x="8539163" y="2824163"/>
          <p14:tracePt t="22689" x="8548688" y="2779713"/>
          <p14:tracePt t="22696" x="8558213" y="2738438"/>
          <p14:tracePt t="22702" x="8562975" y="2705100"/>
          <p14:tracePt t="22709" x="8572500" y="2665413"/>
          <p14:tracePt t="22716" x="8572500" y="2640013"/>
          <p14:tracePt t="22723" x="8578850" y="2619375"/>
          <p14:tracePt t="22731" x="8578850" y="2600325"/>
          <p14:tracePt t="22737" x="8588375" y="2574925"/>
          <p14:tracePt t="22744" x="8588375" y="2565400"/>
          <p14:tracePt t="22750" x="8588375" y="2551113"/>
          <p14:tracePt t="22757" x="8588375" y="2546350"/>
          <p14:tracePt t="22764" x="8588375" y="2540000"/>
          <p14:tracePt t="22770" x="8588375" y="2530475"/>
          <p14:tracePt t="22778" x="8588375" y="2520950"/>
          <p14:tracePt t="22784" x="8583613" y="2516188"/>
          <p14:tracePt t="22791" x="8583613" y="2506663"/>
          <p14:tracePt t="22799" x="8572500" y="2500313"/>
          <p14:tracePt t="22805" x="8567738" y="2486025"/>
          <p14:tracePt t="22812" x="8553450" y="2481263"/>
          <p14:tracePt t="22819" x="8543925" y="2466975"/>
          <p14:tracePt t="22826" x="8528050" y="2451100"/>
          <p14:tracePt t="22833" x="8493125" y="2436813"/>
          <p14:tracePt t="22839" x="8474075" y="2432050"/>
          <p14:tracePt t="22846" x="8443913" y="2411413"/>
          <p14:tracePt t="22853" x="8408988" y="2406650"/>
          <p14:tracePt t="22860" x="8378825" y="2397125"/>
          <p14:tracePt t="22867" x="8350250" y="2392363"/>
          <p14:tracePt t="22873" x="8320088" y="2392363"/>
          <p14:tracePt t="22880" x="8289925" y="2381250"/>
          <p14:tracePt t="22886" x="8270875" y="2381250"/>
          <p14:tracePt t="22894" x="8240713" y="2381250"/>
          <p14:tracePt t="22901" x="8215313" y="2376488"/>
          <p14:tracePt t="22908" x="8196263" y="2376488"/>
          <p14:tracePt t="22916" x="8166100" y="2376488"/>
          <p14:tracePt t="22921" x="8156575" y="2376488"/>
          <p14:tracePt t="22928" x="8145463" y="2376488"/>
          <p14:tracePt t="22934" x="8140700" y="2376488"/>
          <p14:tracePt t="22942" x="8131175" y="2366963"/>
          <p14:tracePt t="22955" x="8126413" y="2366963"/>
          <p14:tracePt t="22961" x="8116888" y="2362200"/>
          <p14:tracePt t="22975" x="8112125" y="2362200"/>
          <p14:tracePt t="22983" x="8105775" y="2362200"/>
          <p14:tracePt t="22990" x="8105775" y="2357438"/>
          <p14:tracePt t="23003" x="8105775" y="2352675"/>
          <p14:tracePt t="23024" x="8105775" y="2347913"/>
          <p14:tracePt t="23033" x="8105775" y="2341563"/>
          <p14:tracePt t="23037" x="8112125" y="2336800"/>
          <p14:tracePt t="23044" x="8121650" y="2332038"/>
          <p14:tracePt t="23051" x="8126413" y="2317750"/>
          <p14:tracePt t="23058" x="8140700" y="2301875"/>
          <p14:tracePt t="23066" x="8145463" y="2287588"/>
          <p14:tracePt t="23072" x="8151813" y="2278063"/>
          <p14:tracePt t="23079" x="8166100" y="2262188"/>
          <p14:tracePt t="23085" x="8180388" y="2247900"/>
          <p14:tracePt t="23092" x="8205788" y="2233613"/>
          <p14:tracePt t="23099" x="8224838" y="2228850"/>
          <p14:tracePt t="23106" x="8245475" y="2212975"/>
          <p14:tracePt t="23113" x="8280400" y="2203450"/>
          <p14:tracePt t="23119" x="8310563" y="2189163"/>
          <p14:tracePt t="23127" x="8355013" y="2178050"/>
          <p14:tracePt t="23133" x="8408988" y="2168525"/>
          <p14:tracePt t="23140" x="8453438" y="2159000"/>
          <p14:tracePt t="23147" x="8509000" y="2159000"/>
          <p14:tracePt t="23153" x="8562975" y="2159000"/>
          <p14:tracePt t="23160" x="8618538" y="2163763"/>
          <p14:tracePt t="23168" x="8658225" y="2163763"/>
          <p14:tracePt t="23175" x="8691563" y="2182813"/>
          <p14:tracePt t="23182" x="8731250" y="2189163"/>
          <p14:tracePt t="23187" x="8777288" y="2198688"/>
          <p14:tracePt t="23194" x="8810625" y="2212975"/>
          <p14:tracePt t="23202" x="8840788" y="2222500"/>
          <p14:tracePt t="23209" x="8861425" y="2228850"/>
          <p14:tracePt t="23216" x="8891588" y="2247900"/>
          <p14:tracePt t="23222" x="8924925" y="2262188"/>
          <p14:tracePt t="23229" x="8940800" y="2278063"/>
          <p14:tracePt t="23236" x="8959850" y="2292350"/>
          <p14:tracePt t="23245" x="8985250" y="2308225"/>
          <p14:tracePt t="23250" x="8999538" y="2317750"/>
          <p14:tracePt t="23257" x="9015413" y="2332038"/>
          <p14:tracePt t="23263" x="9029700" y="2357438"/>
          <p14:tracePt t="23269" x="9039225" y="2371725"/>
          <p14:tracePt t="23276" x="9055100" y="2392363"/>
          <p14:tracePt t="23284" x="9064625" y="2406650"/>
          <p14:tracePt t="23290" x="9069388" y="2420938"/>
          <p14:tracePt t="23299" x="9078913" y="2432050"/>
          <p14:tracePt t="23303" x="9083675" y="2436813"/>
          <p14:tracePt t="23311" x="9083675" y="2446338"/>
          <p14:tracePt t="23318" x="9083675" y="2451100"/>
          <p14:tracePt t="23325" x="9083675" y="2455863"/>
          <p14:tracePt t="23339" x="9083675" y="2460625"/>
          <p14:tracePt t="23346" x="9083675" y="2466975"/>
          <p14:tracePt t="23359" x="9083675" y="2471738"/>
          <p14:tracePt t="23366" x="9083675" y="2476500"/>
          <p14:tracePt t="23393" x="9083675" y="2486025"/>
          <p14:tracePt t="23421" x="9083675" y="2490788"/>
          <p14:tracePt t="24160" x="9055100" y="2490788"/>
          <p14:tracePt t="24167" x="9010650" y="2490788"/>
          <p14:tracePt t="24172" x="8970963" y="2490788"/>
          <p14:tracePt t="24179" x="8931275" y="2490788"/>
          <p14:tracePt t="24187" x="8875713" y="2486025"/>
          <p14:tracePt t="24194" x="8845550" y="2486025"/>
          <p14:tracePt t="24202" x="8816975" y="2476500"/>
          <p14:tracePt t="24208" x="8782050" y="2471738"/>
          <p14:tracePt t="24213" x="8751888" y="2460625"/>
          <p14:tracePt t="24221" x="8707438" y="2446338"/>
          <p14:tracePt t="24228" x="8677275" y="2446338"/>
          <p14:tracePt t="24236" x="8647113" y="2427288"/>
          <p14:tracePt t="24242" x="8618538" y="2427288"/>
          <p14:tracePt t="24248" x="8583613" y="2411413"/>
          <p14:tracePt t="24255" x="8543925" y="2406650"/>
          <p14:tracePt t="24262" x="8513763" y="2397125"/>
          <p14:tracePt t="24269" x="8469313" y="2387600"/>
          <p14:tracePt t="24275" x="8448675" y="2387600"/>
          <p14:tracePt t="24283" x="8424863" y="2387600"/>
          <p14:tracePt t="24289" x="8394700" y="2387600"/>
          <p14:tracePt t="24296" x="8355013" y="2387600"/>
          <p14:tracePt t="24302" x="8315325" y="2387600"/>
          <p14:tracePt t="24310" x="8259763" y="2387600"/>
          <p14:tracePt t="24320" x="8220075" y="2392363"/>
          <p14:tracePt t="24324" x="8175625" y="2392363"/>
          <p14:tracePt t="24331" x="8135938" y="2401888"/>
          <p14:tracePt t="24338" x="8105775" y="2406650"/>
          <p14:tracePt t="24345" x="8081963" y="2406650"/>
          <p14:tracePt t="24352" x="8051800" y="2416175"/>
          <p14:tracePt t="24357" x="8032750" y="2420938"/>
          <p14:tracePt t="24365" x="8012113" y="2420938"/>
          <p14:tracePt t="24372" x="7986713" y="2420938"/>
          <p14:tracePt t="24379" x="7967663" y="2420938"/>
          <p14:tracePt t="24386" x="7953375" y="2432050"/>
          <p14:tracePt t="24392" x="7937500" y="2436813"/>
          <p14:tracePt t="24399" x="7927975" y="2436813"/>
          <p14:tracePt t="24406" x="7912100" y="2441575"/>
          <p14:tracePt t="24413" x="7902575" y="2441575"/>
          <p14:tracePt t="24427" x="7897813" y="2441575"/>
          <p14:tracePt t="24433" x="7888288" y="2446338"/>
          <p14:tracePt t="24447" x="7883525" y="2446338"/>
          <p14:tracePt t="24454" x="7878763" y="2446338"/>
          <p14:tracePt t="24461" x="7878763" y="2455863"/>
          <p14:tracePt t="24469" x="7872413" y="2460625"/>
          <p14:tracePt t="24473" x="7867650" y="2460625"/>
          <p14:tracePt t="24480" x="7867650" y="2466975"/>
          <p14:tracePt t="24488" x="7862888" y="2471738"/>
          <p14:tracePt t="24495" x="7858125" y="2471738"/>
          <p14:tracePt t="24503" x="7848600" y="2471738"/>
          <p14:tracePt t="24509" x="7843838" y="2486025"/>
          <p14:tracePt t="24515" x="7832725" y="2486025"/>
          <p14:tracePt t="24522" x="7823200" y="2495550"/>
          <p14:tracePt t="24529" x="7818438" y="2500313"/>
          <p14:tracePt t="24536" x="7808913" y="2511425"/>
          <p14:tracePt t="24543" x="7799388" y="2511425"/>
          <p14:tracePt t="24550" x="7793038" y="2516188"/>
          <p14:tracePt t="24556" x="7783513" y="2520950"/>
          <p14:tracePt t="24564" x="7778750" y="2520950"/>
          <p14:tracePt t="24570" x="7773988" y="2525713"/>
          <p14:tracePt t="24577" x="7764463" y="2530475"/>
          <p14:tracePt t="24584" x="7759700" y="2530475"/>
          <p14:tracePt t="24598" x="7753350" y="2530475"/>
          <p14:tracePt t="24604" x="7748588" y="2530475"/>
          <p14:tracePt t="24619" x="7743825" y="2530475"/>
          <p14:tracePt t="24693" x="7753350" y="2530475"/>
          <p14:tracePt t="24700" x="7778750" y="2516188"/>
          <p14:tracePt t="24706" x="7808913" y="2500313"/>
          <p14:tracePt t="24714" x="7832725" y="2486025"/>
          <p14:tracePt t="24721" x="7872413" y="2471738"/>
          <p14:tracePt t="24728" x="7907338" y="2451100"/>
          <p14:tracePt t="24734" x="7953375" y="2436813"/>
          <p14:tracePt t="24741" x="7986713" y="2416175"/>
          <p14:tracePt t="24748" x="8016875" y="2411413"/>
          <p14:tracePt t="24755" x="8047038" y="2392363"/>
          <p14:tracePt t="24762" x="8077200" y="2387600"/>
          <p14:tracePt t="24770" x="8112125" y="2376488"/>
          <p14:tracePt t="24776" x="8166100" y="2371725"/>
          <p14:tracePt t="24782" x="8210550" y="2362200"/>
          <p14:tracePt t="24789" x="8250238" y="2362200"/>
          <p14:tracePt t="24796" x="8289925" y="2362200"/>
          <p14:tracePt t="24803" x="8329613" y="2362200"/>
          <p14:tracePt t="24810" x="8385175" y="2362200"/>
          <p14:tracePt t="24817" x="8429625" y="2366963"/>
          <p14:tracePt t="24823" x="8474075" y="2371725"/>
          <p14:tracePt t="24830" x="8528050" y="2381250"/>
          <p14:tracePt t="24837" x="8558213" y="2392363"/>
          <p14:tracePt t="24843" x="8602663" y="2406650"/>
          <p14:tracePt t="24854" x="8632825" y="2416175"/>
          <p14:tracePt t="24857" x="8677275" y="2427288"/>
          <p14:tracePt t="24863" x="8707438" y="2427288"/>
          <p14:tracePt t="24870" x="8756650" y="2432050"/>
          <p14:tracePt t="24878" x="8786813" y="2441575"/>
          <p14:tracePt t="24886" x="8831263" y="2441575"/>
          <p14:tracePt t="24892" x="8861425" y="2446338"/>
          <p14:tracePt t="24899" x="8891588" y="2455863"/>
          <p14:tracePt t="24905" x="8920163" y="2455863"/>
          <p14:tracePt t="24912" x="8950325" y="2455863"/>
          <p14:tracePt t="24921" x="8970963" y="2455863"/>
          <p14:tracePt t="24926" x="8990013" y="2455863"/>
          <p14:tracePt t="24934" x="9004300" y="2455863"/>
          <p14:tracePt t="24939" x="9024938" y="2455863"/>
          <p14:tracePt t="24945" x="9050338" y="2455863"/>
          <p14:tracePt t="24954" x="9059863" y="2460625"/>
          <p14:tracePt t="24960" x="9083675" y="2460625"/>
          <p14:tracePt t="24966" x="9094788" y="2471738"/>
          <p14:tracePt t="24973" x="9109075" y="2471738"/>
          <p14:tracePt t="24981" x="9118600" y="2471738"/>
          <p14:tracePt t="24987" x="9134475" y="2476500"/>
          <p14:tracePt t="24994" x="9139238" y="2476500"/>
          <p14:tracePt t="25003" x="9153525" y="2476500"/>
          <p14:tracePt t="25007" x="9153525" y="2481263"/>
          <p14:tracePt t="25015" x="9164638" y="2481263"/>
          <p14:tracePt t="25022" x="9169400" y="2481263"/>
          <p14:tracePt t="25029" x="9174163" y="2481263"/>
          <p14:tracePt t="25036" x="9188450" y="2486025"/>
          <p14:tracePt t="25042" x="9193213" y="2495550"/>
          <p14:tracePt t="25049" x="9197975" y="2495550"/>
          <p14:tracePt t="25055" x="9213850" y="2495550"/>
          <p14:tracePt t="25063" x="9218613" y="2500313"/>
          <p14:tracePt t="25070" x="9223375" y="2506663"/>
          <p14:tracePt t="25083" x="9228138" y="2511425"/>
          <p14:tracePt t="25090" x="9232900" y="2511425"/>
          <p14:tracePt t="25097" x="9232900" y="2516188"/>
          <p14:tracePt t="25171" x="9232900" y="2520950"/>
          <p14:tracePt t="25227" x="9232900" y="2525713"/>
          <p14:tracePt t="25986" x="9174163" y="2605088"/>
          <p14:tracePt t="25993" x="8990013" y="2798763"/>
          <p14:tracePt t="25999" x="8791575" y="3121025"/>
          <p14:tracePt t="26007" x="8726488" y="3230563"/>
          <p14:tracePt t="26014" x="8632825" y="3363913"/>
          <p14:tracePt t="26021" x="8448675" y="3702050"/>
          <p14:tracePt t="26027" x="8350250" y="3910013"/>
          <p14:tracePt t="26033" x="8294688" y="4019550"/>
          <p14:tracePt t="26041" x="8205788" y="4278313"/>
          <p14:tracePt t="26048" x="8151813" y="4491038"/>
          <p14:tracePt t="26055" x="8131175" y="4584700"/>
          <p14:tracePt t="26062" x="8105775" y="4719638"/>
          <p14:tracePt t="26070" x="8081963" y="4908550"/>
          <p14:tracePt t="26074" x="8056563" y="5056188"/>
          <p14:tracePt t="26082" x="8056563" y="5135563"/>
          <p14:tracePt t="26089" x="8056563" y="5230813"/>
          <p14:tracePt t="26096" x="8056563" y="5349875"/>
          <p14:tracePt t="26104" x="8066088" y="5468938"/>
          <p14:tracePt t="26109" x="8077200" y="5548313"/>
          <p14:tracePt t="26116" x="8096250" y="5618163"/>
          <p14:tracePt t="26123" x="8126413" y="5691188"/>
          <p14:tracePt t="26130" x="8156575" y="5746750"/>
          <p14:tracePt t="26137" x="8196263" y="5845175"/>
          <p14:tracePt t="26143" x="8240713" y="5915025"/>
          <p14:tracePt t="26151" x="8280400" y="5999163"/>
          <p14:tracePt t="26157" x="8299450" y="6059488"/>
          <p14:tracePt t="26164" x="8339138" y="6118225"/>
          <p14:tracePt t="26171" x="8378825" y="6188075"/>
          <p14:tracePt t="26178" x="8424863" y="6272213"/>
          <p14:tracePt t="26186" x="8474075" y="6346825"/>
          <p14:tracePt t="26192" x="8518525" y="6430963"/>
          <p14:tracePt t="26198" x="8543925" y="6480175"/>
          <p14:tracePt t="26204" x="8583613" y="6540500"/>
          <p14:tracePt t="26212" x="8602663" y="6570663"/>
          <p14:tracePt t="26220" x="8637588" y="6619875"/>
          <p14:tracePt t="26225" x="8658225" y="6673850"/>
          <p14:tracePt t="26233" x="8686800" y="6734175"/>
          <p14:tracePt t="26239" x="8697913" y="6764338"/>
          <p14:tracePt t="26246" x="8712200" y="6797675"/>
          <p14:tracePt t="26254" x="8712200" y="6818313"/>
          <p14:tracePt t="26260" x="8716963" y="6843713"/>
          <p14:tracePt t="26464" x="8224838" y="6792913"/>
          <p14:tracePt t="26472" x="8205788" y="6764338"/>
          <p14:tracePt t="26478" x="8191500" y="6738938"/>
          <p14:tracePt t="26487" x="8175625" y="6718300"/>
          <p14:tracePt t="26493" x="8161338" y="6694488"/>
          <p14:tracePt t="26500" x="8156575" y="6673850"/>
          <p14:tracePt t="26505" x="8145463" y="6659563"/>
          <p14:tracePt t="26513" x="8131175" y="6638925"/>
          <p14:tracePt t="26520" x="8126413" y="6615113"/>
          <p14:tracePt t="26526" x="8121650" y="6605588"/>
          <p14:tracePt t="26533" x="8112125" y="6580188"/>
          <p14:tracePt t="26540" x="8105775" y="6559550"/>
          <p14:tracePt t="26546" x="8105775" y="6530975"/>
          <p14:tracePt t="26554" x="8105775" y="6515100"/>
          <p14:tracePt t="26560" x="8105775" y="6496050"/>
          <p14:tracePt t="26567" x="8105775" y="6480175"/>
          <p14:tracePt t="26574" x="8105775" y="6470650"/>
          <p14:tracePt t="26582" x="8105775" y="6456363"/>
          <p14:tracePt t="26588" x="8105775" y="6451600"/>
          <p14:tracePt t="26595" x="8105775" y="6440488"/>
          <p14:tracePt t="26602" x="8105775" y="6435725"/>
          <p14:tracePt t="26609" x="8105775" y="6430963"/>
          <p14:tracePt t="26615" x="8105775" y="6416675"/>
          <p14:tracePt t="26623" x="8105775" y="6411913"/>
          <p14:tracePt t="26628" x="8105775" y="6407150"/>
          <p14:tracePt t="26636" x="8105775" y="6391275"/>
          <p14:tracePt t="26643" x="8105775" y="6386513"/>
          <p14:tracePt t="26649" x="8105775" y="6381750"/>
          <p14:tracePt t="26656" x="8105775" y="6372225"/>
          <p14:tracePt t="26663" x="8105775" y="6367463"/>
          <p14:tracePt t="26671" x="8105775" y="6356350"/>
          <p14:tracePt t="26677" x="8105775" y="6351588"/>
          <p14:tracePt t="26684" x="8101013" y="6346825"/>
          <p14:tracePt t="26691" x="8101013" y="6342063"/>
          <p14:tracePt t="26698" x="8101013" y="6337300"/>
          <p14:tracePt t="26712" x="8091488" y="6337300"/>
          <p14:tracePt t="26821" x="8096250" y="6337300"/>
          <p14:tracePt t="26828" x="8105775" y="6337300"/>
          <p14:tracePt t="26834" x="8121650" y="6337300"/>
          <p14:tracePt t="26841" x="8140700" y="6346825"/>
          <p14:tracePt t="26848" x="8161338" y="6361113"/>
          <p14:tracePt t="26855" x="8185150" y="6376988"/>
          <p14:tracePt t="26862" x="8205788" y="6391275"/>
          <p14:tracePt t="26869" x="8231188" y="6407150"/>
          <p14:tracePt t="26875" x="8255000" y="6426200"/>
          <p14:tracePt t="26883" x="8285163" y="6456363"/>
          <p14:tracePt t="26888" x="8310563" y="6475413"/>
          <p14:tracePt t="26896" x="8345488" y="6500813"/>
          <p14:tracePt t="26904" x="8359775" y="6515100"/>
          <p14:tracePt t="26909" x="8385175" y="6540500"/>
          <p14:tracePt t="26916" x="8404225" y="6554788"/>
          <p14:tracePt t="26924" x="8439150" y="6580188"/>
          <p14:tracePt t="26930" x="8469313" y="6594475"/>
          <p14:tracePt t="26938" x="8513763" y="6615113"/>
          <p14:tracePt t="26955" x="8567738" y="6629400"/>
          <p14:tracePt t="26959" x="8607425" y="6629400"/>
          <p14:tracePt t="26965" x="8637588" y="6629400"/>
          <p14:tracePt t="26972" x="8677275" y="6629400"/>
          <p14:tracePt t="26977" x="8697913" y="6629400"/>
          <p14:tracePt t="26984" x="8716963" y="6629400"/>
          <p14:tracePt t="26992" x="8751888" y="6619875"/>
          <p14:tracePt t="26999" x="8770938" y="6610350"/>
          <p14:tracePt t="27006" x="8796338" y="6605588"/>
          <p14:tracePt t="27013" x="8816975" y="6594475"/>
          <p14:tracePt t="27019" x="8845550" y="6589713"/>
          <p14:tracePt t="27025" x="8870950" y="6575425"/>
          <p14:tracePt t="27033" x="8880475" y="6565900"/>
          <p14:tracePt t="27040" x="8905875" y="6559550"/>
          <p14:tracePt t="27047" x="8924925" y="6550025"/>
          <p14:tracePt t="27054" x="8940800" y="6545263"/>
          <p14:tracePt t="27059" x="8955088" y="6540500"/>
          <p14:tracePt t="27066" x="8975725" y="6530975"/>
          <p14:tracePt t="27074" x="8990013" y="6530975"/>
          <p14:tracePt t="27081" x="8994775" y="6526213"/>
          <p14:tracePt t="27088" x="8999538" y="6519863"/>
          <p14:tracePt t="27102" x="9004300" y="6519863"/>
          <p14:tracePt t="27107" x="9010650" y="6519863"/>
          <p14:tracePt t="28530" x="9024938" y="6505575"/>
          <p14:tracePt t="28537" x="9043988" y="6491288"/>
          <p14:tracePt t="28546" x="9059863" y="6475413"/>
          <p14:tracePt t="28553" x="9083675" y="6461125"/>
          <p14:tracePt t="28559" x="9104313" y="6440488"/>
          <p14:tracePt t="28566" x="9129713" y="6426200"/>
          <p14:tracePt t="28572" x="9158288" y="6391275"/>
          <p14:tracePt t="28578" x="9197975" y="6346825"/>
          <p14:tracePt t="28587" x="9253538" y="6272213"/>
          <p14:tracePt t="28593" x="9293225" y="6213475"/>
          <p14:tracePt t="28600" x="9342438" y="6138863"/>
          <p14:tracePt t="28606" x="9382125" y="6078538"/>
          <p14:tracePt t="28614" x="9431338" y="6029325"/>
          <p14:tracePt t="28620" x="9471025" y="5984875"/>
          <p14:tracePt t="28627" x="9531350" y="5919788"/>
          <p14:tracePt t="28633" x="9590088" y="5861050"/>
          <p14:tracePt t="28640" x="9655175" y="5786438"/>
          <p14:tracePt t="28647" x="9704388" y="5726113"/>
          <p14:tracePt t="28654" x="9769475" y="5662613"/>
          <p14:tracePt t="28661" x="9818688" y="5602288"/>
          <p14:tracePt t="28668" x="9879013" y="5562600"/>
          <p14:tracePt t="28675" x="9928225" y="5513388"/>
          <p14:tracePt t="28682" x="9977438" y="5473700"/>
          <p14:tracePt t="28690" x="10021888" y="5429250"/>
          <p14:tracePt t="28696" x="10077450" y="5364163"/>
          <p14:tracePt t="28704" x="10121900" y="5319713"/>
          <p14:tracePt t="28709" x="10175875" y="5245100"/>
          <p14:tracePt t="28716" x="10226675" y="5186363"/>
          <p14:tracePt t="28723" x="10275888" y="5135563"/>
          <p14:tracePt t="28730" x="10301288" y="5100638"/>
          <p14:tracePt t="28738" x="10329863" y="5051425"/>
          <p14:tracePt t="28744" x="10364788" y="5016500"/>
          <p14:tracePt t="28750" x="10385425" y="4972050"/>
          <p14:tracePt t="28757" x="10409238" y="4927600"/>
          <p14:tracePt t="28763" x="10439400" y="4878388"/>
          <p14:tracePt t="28771" x="10455275" y="4848225"/>
          <p14:tracePt t="28778" x="10469563" y="4813300"/>
          <p14:tracePt t="28786" x="10479088" y="4803775"/>
          <p14:tracePt t="28790" x="10483850" y="4778375"/>
          <p14:tracePt t="28798" x="10483850" y="4768850"/>
          <p14:tracePt t="28805" x="10494963" y="4754563"/>
          <p14:tracePt t="28812" x="10494963" y="4748213"/>
          <p14:tracePt t="28820" x="10494963" y="4743450"/>
          <p14:tracePt t="28825" x="10494963" y="4733925"/>
          <p14:tracePt t="28839" x="10494963" y="4724400"/>
          <p14:tracePt t="28846" x="10483850" y="4719638"/>
          <p14:tracePt t="28854" x="10479088" y="4714875"/>
          <p14:tracePt t="28860" x="10469563" y="4699000"/>
          <p14:tracePt t="28867" x="10455275" y="4694238"/>
          <p14:tracePt t="28873" x="10439400" y="4684713"/>
          <p14:tracePt t="28879" x="10425113" y="4675188"/>
          <p14:tracePt t="28888" x="10415588" y="4659313"/>
          <p14:tracePt t="28893" x="10390188" y="4645025"/>
          <p14:tracePt t="28901" x="10369550" y="4629150"/>
          <p14:tracePt t="28908" x="10355263" y="4614863"/>
          <p14:tracePt t="28915" x="10329863" y="4600575"/>
          <p14:tracePt t="28921" x="10315575" y="4584700"/>
          <p14:tracePt t="28928" x="10310813" y="4570413"/>
          <p14:tracePt t="28935" x="10294938" y="4560888"/>
          <p14:tracePt t="28942" x="10280650" y="4549775"/>
          <p14:tracePt t="28956" x="10271125" y="4535488"/>
          <p14:tracePt t="28962" x="10266363" y="4525963"/>
          <p14:tracePt t="28970" x="10261600" y="4521200"/>
          <p14:tracePt t="28975" x="10261600" y="4510088"/>
          <p14:tracePt t="28983" x="10255250" y="4505325"/>
          <p14:tracePt t="28990" x="10245725" y="4500563"/>
          <p14:tracePt t="28996" x="10245725" y="4491038"/>
          <p14:tracePt t="29005" x="10245725" y="4486275"/>
          <p14:tracePt t="29010" x="10245725" y="4481513"/>
          <p14:tracePt t="29017" x="10245725" y="4476750"/>
          <p14:tracePt t="29435" x="10236200" y="4476750"/>
          <p14:tracePt t="29441" x="10215563" y="4476750"/>
          <p14:tracePt t="29448" x="10196513" y="4476750"/>
          <p14:tracePt t="29455" x="10166350" y="4476750"/>
          <p14:tracePt t="29463" x="10142538" y="4476750"/>
          <p14:tracePt t="29469" x="10102850" y="4476750"/>
          <p14:tracePt t="29476" x="10072688" y="4476750"/>
          <p14:tracePt t="29482" x="10052050" y="4476750"/>
          <p14:tracePt t="29489" x="10033000" y="4470400"/>
          <p14:tracePt t="29496" x="10002838" y="4470400"/>
          <p14:tracePt t="29503" x="9977438" y="4470400"/>
          <p14:tracePt t="29511" x="9958388" y="4470400"/>
          <p14:tracePt t="29516" x="9928225" y="4470400"/>
          <p14:tracePt t="29523" x="9913938" y="4460875"/>
          <p14:tracePt t="29530" x="9902825" y="4460875"/>
          <p14:tracePt t="29537" x="9888538" y="4460875"/>
          <p14:tracePt t="29544" x="9879013" y="4460875"/>
          <p14:tracePt t="29551" x="9874250" y="4460875"/>
          <p14:tracePt t="29557" x="9863138" y="4456113"/>
          <p14:tracePt t="29565" x="9858375" y="4456113"/>
          <p14:tracePt t="29571" x="9853613" y="4451350"/>
          <p14:tracePt t="29578" x="9844088" y="4446588"/>
          <p14:tracePt t="29585" x="9839325" y="4437063"/>
          <p14:tracePt t="29592" x="9829800" y="4425950"/>
          <p14:tracePt t="29600" x="9823450" y="4411663"/>
          <p14:tracePt t="29606" x="9818688" y="4402138"/>
          <p14:tracePt t="29615" x="9804400" y="4376738"/>
          <p14:tracePt t="29618" x="9804400" y="4357688"/>
          <p14:tracePt t="29625" x="9794875" y="4341813"/>
          <p14:tracePt t="29634" x="9790113" y="4327525"/>
          <p14:tracePt t="29640" x="9779000" y="4318000"/>
          <p14:tracePt t="29647" x="9774238" y="4302125"/>
          <p14:tracePt t="29653" x="9774238" y="4287838"/>
          <p14:tracePt t="29660" x="9769475" y="4278313"/>
          <p14:tracePt t="29666" x="9759950" y="4262438"/>
          <p14:tracePt t="29673" x="9759950" y="4248150"/>
          <p14:tracePt t="29682" x="9755188" y="4238625"/>
          <p14:tracePt t="29688" x="9748838" y="4222750"/>
          <p14:tracePt t="29697" x="9739313" y="4208463"/>
          <p14:tracePt t="29700" x="9734550" y="4192588"/>
          <p14:tracePt t="29708" x="9734550" y="4183063"/>
          <p14:tracePt t="29715" x="9729788" y="4178300"/>
          <p14:tracePt t="29722" x="9725025" y="4164013"/>
          <p14:tracePt t="29730" x="9725025" y="4159250"/>
          <p14:tracePt t="29735" x="9709150" y="4143375"/>
          <p14:tracePt t="29742" x="9709150" y="4138613"/>
          <p14:tracePt t="29749" x="9704388" y="4129088"/>
          <p14:tracePt t="29755" x="9694863" y="4113213"/>
          <p14:tracePt t="29763" x="9690100" y="4108450"/>
          <p14:tracePt t="29770" x="9685338" y="4103688"/>
          <p14:tracePt t="29777" x="9680575" y="4089400"/>
          <p14:tracePt t="29783" x="9675813" y="4084638"/>
          <p14:tracePt t="29790" x="9669463" y="4078288"/>
          <p14:tracePt t="29797" x="9659938" y="4064000"/>
          <p14:tracePt t="29804" x="9655175" y="4059238"/>
          <p14:tracePt t="29811" x="9650413" y="4054475"/>
          <p14:tracePt t="29817" x="9645650" y="4044950"/>
          <p14:tracePt t="29825" x="9640888" y="4038600"/>
          <p14:tracePt t="29831" x="9625013" y="4024313"/>
          <p14:tracePt t="29838" x="9620250" y="4010025"/>
          <p14:tracePt t="29846" x="9610725" y="3998913"/>
          <p14:tracePt t="29852" x="9610725" y="3984625"/>
          <p14:tracePt t="29859" x="9605963" y="3979863"/>
          <p14:tracePt t="29866" x="9601200" y="3965575"/>
          <p14:tracePt t="29872" x="9601200" y="3959225"/>
          <p14:tracePt t="29880" x="9596438" y="3954463"/>
          <p14:tracePt t="29885" x="9596438" y="3944938"/>
          <p14:tracePt t="29899" x="9596438" y="3940175"/>
          <p14:tracePt t="29907" x="9596438" y="3930650"/>
          <p14:tracePt t="29913" x="9596438" y="3919538"/>
          <p14:tracePt t="29920" x="9596438" y="3914775"/>
          <p14:tracePt t="29927" x="9601200" y="3900488"/>
          <p14:tracePt t="29934" x="9610725" y="3890963"/>
          <p14:tracePt t="29941" x="9620250" y="3875088"/>
          <p14:tracePt t="29948" x="9645650" y="3860800"/>
          <p14:tracePt t="29964" x="9690100" y="3821113"/>
          <p14:tracePt t="29967" x="9715500" y="3800475"/>
          <p14:tracePt t="29974" x="9734550" y="3776663"/>
          <p14:tracePt t="29983" x="9759950" y="3760788"/>
          <p14:tracePt t="29989" x="9779000" y="3736975"/>
          <p14:tracePt t="29997" x="9804400" y="3721100"/>
          <p14:tracePt t="30002" x="9818688" y="3706813"/>
          <p14:tracePt t="30009" x="9839325" y="3702050"/>
          <p14:tracePt t="30017" x="9858375" y="3687763"/>
          <p14:tracePt t="30023" x="9874250" y="3687763"/>
          <p14:tracePt t="30031" x="9888538" y="3681413"/>
          <p14:tracePt t="30036" x="9909175" y="3681413"/>
          <p14:tracePt t="30043" x="9913938" y="3681413"/>
          <p14:tracePt t="30049" x="9942513" y="3681413"/>
          <p14:tracePt t="30057" x="9963150" y="3687763"/>
          <p14:tracePt t="30065" x="9982200" y="3697288"/>
          <p14:tracePt t="30070" x="9998075" y="3711575"/>
          <p14:tracePt t="30078" x="10021888" y="3732213"/>
          <p14:tracePt t="30084" x="10042525" y="3756025"/>
          <p14:tracePt t="30091" x="10072688" y="3790950"/>
          <p14:tracePt t="30097" x="10091738" y="3816350"/>
          <p14:tracePt t="30104" x="10107613" y="3835400"/>
          <p14:tracePt t="30113" x="10131425" y="3860800"/>
          <p14:tracePt t="30118" x="10147300" y="3890963"/>
          <p14:tracePt t="30125" x="10166350" y="3935413"/>
          <p14:tracePt t="30133" x="10171113" y="3970338"/>
          <p14:tracePt t="30138" x="10182225" y="3989388"/>
          <p14:tracePt t="30147" x="10186988" y="4010025"/>
          <p14:tracePt t="30152" x="10186988" y="4024313"/>
          <p14:tracePt t="30159" x="10186988" y="4044950"/>
          <p14:tracePt t="30167" x="10186988" y="4059238"/>
          <p14:tracePt t="30173" x="10186988" y="4064000"/>
          <p14:tracePt t="30180" x="10186988" y="4068763"/>
          <p14:tracePt t="30186" x="10186988" y="4073525"/>
          <p14:tracePt t="30194" x="10186988" y="4078288"/>
          <p14:tracePt t="30200" x="10186988" y="4084638"/>
          <p14:tracePt t="30207" x="10186988" y="4098925"/>
          <p14:tracePt t="30215" x="10182225" y="4103688"/>
          <p14:tracePt t="30220" x="10175875" y="4108450"/>
          <p14:tracePt t="30230" x="10166350" y="4124325"/>
          <p14:tracePt t="30235" x="10156825" y="4138613"/>
          <p14:tracePt t="30242" x="10142538" y="4148138"/>
          <p14:tracePt t="30249" x="10117138" y="4164013"/>
          <p14:tracePt t="30254" x="10096500" y="4178300"/>
          <p14:tracePt t="30263" x="10072688" y="4192588"/>
          <p14:tracePt t="30269" x="10052050" y="4208463"/>
          <p14:tracePt t="30276" x="10028238" y="4222750"/>
          <p14:tracePt t="30283" x="10007600" y="4238625"/>
          <p14:tracePt t="30290" x="9982200" y="4248150"/>
          <p14:tracePt t="30297" x="9963150" y="4262438"/>
          <p14:tracePt t="30303" x="9948863" y="4267200"/>
          <p14:tracePt t="30310" x="9928225" y="4278313"/>
          <p14:tracePt t="30316" x="9913938" y="4283075"/>
          <p14:tracePt t="30324" x="9898063" y="4287838"/>
          <p14:tracePt t="30331" x="9879013" y="4287838"/>
          <p14:tracePt t="30337" x="9863138" y="4297363"/>
          <p14:tracePt t="30344" x="9844088" y="4302125"/>
          <p14:tracePt t="30350" x="9823450" y="4302125"/>
          <p14:tracePt t="30358" x="9809163" y="4302125"/>
          <p14:tracePt t="30365" x="9799638" y="4302125"/>
          <p14:tracePt t="30372" x="9774238" y="4302125"/>
          <p14:tracePt t="30380" x="9755188" y="4302125"/>
          <p14:tracePt t="30385" x="9739313" y="4302125"/>
          <p14:tracePt t="30392" x="9729788" y="4292600"/>
          <p14:tracePt t="30398" x="9715500" y="4292600"/>
          <p14:tracePt t="30405" x="9694863" y="4287838"/>
          <p14:tracePt t="30414" x="9669463" y="4278313"/>
          <p14:tracePt t="30419" x="9659938" y="4278313"/>
          <p14:tracePt t="30427" x="9645650" y="4267200"/>
          <p14:tracePt t="30433" x="9629775" y="4257675"/>
          <p14:tracePt t="30440" x="9610725" y="4252913"/>
          <p14:tracePt t="30447" x="9596438" y="4238625"/>
          <p14:tracePt t="30454" x="9580563" y="4232275"/>
          <p14:tracePt t="30461" x="9575800" y="4222750"/>
          <p14:tracePt t="30467" x="9561513" y="4217988"/>
          <p14:tracePt t="30474" x="9556750" y="4203700"/>
          <p14:tracePt t="30482" x="9550400" y="4198938"/>
          <p14:tracePt t="30488" x="9536113" y="4187825"/>
          <p14:tracePt t="30496" x="9531350" y="4173538"/>
          <p14:tracePt t="30502" x="9526588" y="4152900"/>
          <p14:tracePt t="30509" x="9526588" y="4138613"/>
          <p14:tracePt t="30516" x="9517063" y="4108450"/>
          <p14:tracePt t="30522" x="9517063" y="4078288"/>
          <p14:tracePt t="30530" x="9517063" y="4049713"/>
          <p14:tracePt t="30536" x="9517063" y="4019550"/>
          <p14:tracePt t="30543" x="9517063" y="3998913"/>
          <p14:tracePt t="30550" x="9517063" y="3975100"/>
          <p14:tracePt t="30557" x="9517063" y="3954463"/>
          <p14:tracePt t="30564" x="9517063" y="3935413"/>
          <p14:tracePt t="30570" x="9517063" y="3919538"/>
          <p14:tracePt t="30577" x="9526588" y="3900488"/>
          <p14:tracePt t="30584" x="9531350" y="3875088"/>
          <p14:tracePt t="30591" x="9545638" y="3865563"/>
          <p14:tracePt t="30598" x="9561513" y="3830638"/>
          <p14:tracePt t="30603" x="9571038" y="3811588"/>
          <p14:tracePt t="30612" x="9585325" y="3786188"/>
          <p14:tracePt t="30617" x="9601200" y="3767138"/>
          <p14:tracePt t="30624" x="9615488" y="3741738"/>
          <p14:tracePt t="30633" x="9629775" y="3732213"/>
          <p14:tracePt t="30638" x="9645650" y="3716338"/>
          <p14:tracePt t="30647" x="9655175" y="3702050"/>
          <p14:tracePt t="30652" x="9669463" y="3687763"/>
          <p14:tracePt t="30659" x="9685338" y="3681413"/>
          <p14:tracePt t="30667" x="9699625" y="3671888"/>
          <p14:tracePt t="30673" x="9709150" y="3667125"/>
          <p14:tracePt t="30680" x="9734550" y="3657600"/>
          <p14:tracePt t="30687" x="9744075" y="3657600"/>
          <p14:tracePt t="30693" x="9769475" y="3657600"/>
          <p14:tracePt t="30699" x="9790113" y="3662363"/>
          <p14:tracePt t="30707" x="9818688" y="3667125"/>
          <p14:tracePt t="30715" x="9834563" y="3681413"/>
          <p14:tracePt t="30720" x="9863138" y="3697288"/>
          <p14:tracePt t="30728" x="9879013" y="3711575"/>
          <p14:tracePt t="30734" x="9902825" y="3736975"/>
          <p14:tracePt t="30741" x="9928225" y="3760788"/>
          <p14:tracePt t="30747" x="9942513" y="3781425"/>
          <p14:tracePt t="30755" x="9963150" y="3806825"/>
          <p14:tracePt t="30763" x="9988550" y="3825875"/>
          <p14:tracePt t="30768" x="10007600" y="3851275"/>
          <p14:tracePt t="30775" x="10033000" y="3865563"/>
          <p14:tracePt t="30782" x="10047288" y="3886200"/>
          <p14:tracePt t="30789" x="10063163" y="3910013"/>
          <p14:tracePt t="30797" x="10086975" y="3940175"/>
          <p14:tracePt t="30803" x="10112375" y="3989388"/>
          <p14:tracePt t="30809" x="10131425" y="4033838"/>
          <p14:tracePt t="30817" x="10147300" y="4064000"/>
          <p14:tracePt t="30823" x="10166350" y="4108450"/>
          <p14:tracePt t="30831" x="10186988" y="4152900"/>
          <p14:tracePt t="30837" x="10191750" y="4187825"/>
          <p14:tracePt t="30843" x="10201275" y="4208463"/>
          <p14:tracePt t="30850" x="10201275" y="4227513"/>
          <p14:tracePt t="30858" x="10206038" y="4257675"/>
          <p14:tracePt t="30865" x="10206038" y="4283075"/>
          <p14:tracePt t="30871" x="10206038" y="4322763"/>
          <p14:tracePt t="30879" x="10206038" y="4362450"/>
          <p14:tracePt t="30885" x="10206038" y="4391025"/>
          <p14:tracePt t="30892" x="10206038" y="4421188"/>
          <p14:tracePt t="30898" x="10196513" y="4446588"/>
          <p14:tracePt t="30905" x="10191750" y="4465638"/>
          <p14:tracePt t="30914" x="10171113" y="4495800"/>
          <p14:tracePt t="30918" x="10166350" y="4510088"/>
          <p14:tracePt t="30926" x="10161588" y="4530725"/>
          <p14:tracePt t="30934" x="10147300" y="4556125"/>
          <p14:tracePt t="30939" x="10136188" y="4570413"/>
          <p14:tracePt t="30947" x="10131425" y="4579938"/>
          <p14:tracePt t="30953" x="10117138" y="4595813"/>
          <p14:tracePt t="30960" x="10112375" y="4600575"/>
          <p14:tracePt t="30967" x="10107613" y="4614863"/>
          <p14:tracePt t="30974" x="10091738" y="4619625"/>
          <p14:tracePt t="30981" x="10086975" y="4624388"/>
          <p14:tracePt t="30987" x="10082213" y="4629150"/>
          <p14:tracePt t="30994" x="10067925" y="4645025"/>
          <p14:tracePt t="31001" x="10063163" y="4649788"/>
          <p14:tracePt t="31008" x="10056813" y="4654550"/>
          <p14:tracePt t="31014" x="10052050" y="4654550"/>
          <p14:tracePt t="31022" x="10047288" y="4659313"/>
          <p14:tracePt t="31030" x="10047288" y="4668838"/>
          <p14:tracePt t="31034" x="10037763" y="4668838"/>
          <p14:tracePt t="31042" x="10033000" y="4675188"/>
          <p14:tracePt t="31562" x="10021888" y="4684713"/>
          <p14:tracePt t="31568" x="10007600" y="4699000"/>
          <p14:tracePt t="31576" x="9982200" y="4714875"/>
          <p14:tracePt t="31585" x="9963150" y="4729163"/>
          <p14:tracePt t="31590" x="9948863" y="4743450"/>
          <p14:tracePt t="31595" x="9932988" y="4748213"/>
          <p14:tracePt t="31603" x="9913938" y="4759325"/>
          <p14:tracePt t="31610" x="9888538" y="4773613"/>
          <p14:tracePt t="31618" x="9879013" y="4778375"/>
          <p14:tracePt t="31624" x="9863138" y="4787900"/>
          <p14:tracePt t="31631" x="9844088" y="4794250"/>
          <p14:tracePt t="31637" x="9818688" y="4799013"/>
          <p14:tracePt t="31644" x="9799638" y="4799013"/>
          <p14:tracePt t="31651" x="9779000" y="4799013"/>
          <p14:tracePt t="31658" x="9755188" y="4799013"/>
          <p14:tracePt t="31665" x="9734550" y="4799013"/>
          <p14:tracePt t="31671" x="9715500" y="4799013"/>
          <p14:tracePt t="31679" x="9690100" y="4794250"/>
          <p14:tracePt t="31685" x="9680575" y="4794250"/>
          <p14:tracePt t="31692" x="9655175" y="4778375"/>
          <p14:tracePt t="31699" x="9636125" y="4768850"/>
          <p14:tracePt t="31706" x="9620250" y="4754563"/>
          <p14:tracePt t="31713" x="9605963" y="4738688"/>
          <p14:tracePt t="31720" x="9590088" y="4729163"/>
          <p14:tracePt t="31726" x="9575800" y="4714875"/>
          <p14:tracePt t="31735" x="9561513" y="4689475"/>
          <p14:tracePt t="31741" x="9550400" y="4675188"/>
          <p14:tracePt t="31747" x="9531350" y="4645025"/>
          <p14:tracePt t="31754" x="9517063" y="4600575"/>
          <p14:tracePt t="31761" x="9496425" y="4540250"/>
          <p14:tracePt t="31768" x="9477375" y="4486275"/>
          <p14:tracePt t="31773" x="9456738" y="4441825"/>
          <p14:tracePt t="31781" x="9442450" y="4406900"/>
          <p14:tracePt t="31787" x="9436100" y="4376738"/>
          <p14:tracePt t="31795" x="9426575" y="4346575"/>
          <p14:tracePt t="31802" x="9421813" y="4318000"/>
          <p14:tracePt t="31809" x="9412288" y="4292600"/>
          <p14:tracePt t="31815" x="9412288" y="4243388"/>
          <p14:tracePt t="31821" x="9412288" y="4203700"/>
          <p14:tracePt t="31829" x="9412288" y="4148138"/>
          <p14:tracePt t="31836" x="9412288" y="4108450"/>
          <p14:tracePt t="31843" x="9412288" y="4054475"/>
          <p14:tracePt t="31851" x="9412288" y="4024313"/>
          <p14:tracePt t="31856" x="9417050" y="3994150"/>
          <p14:tracePt t="31863" x="9421813" y="3970338"/>
          <p14:tracePt t="31870" x="9421813" y="3949700"/>
          <p14:tracePt t="31876" x="9436100" y="3935413"/>
          <p14:tracePt t="31885" x="9442450" y="3905250"/>
          <p14:tracePt t="31890" x="9451975" y="3875088"/>
          <p14:tracePt t="31898" x="9466263" y="3840163"/>
          <p14:tracePt t="31904" x="9486900" y="3811588"/>
          <p14:tracePt t="31911" x="9501188" y="3776663"/>
          <p14:tracePt t="31918" x="9517063" y="3760788"/>
          <p14:tracePt t="31924" x="9540875" y="3732213"/>
          <p14:tracePt t="31932" x="9561513" y="3716338"/>
          <p14:tracePt t="31940" x="9575800" y="3692525"/>
          <p14:tracePt t="31953" x="9620250" y="3657600"/>
          <p14:tracePt t="31959" x="9655175" y="3641725"/>
          <p14:tracePt t="31966" x="9664700" y="3641725"/>
          <p14:tracePt t="31972" x="9694863" y="3632200"/>
          <p14:tracePt t="31980" x="9729788" y="3622675"/>
          <p14:tracePt t="31985" x="9755188" y="3622675"/>
          <p14:tracePt t="31993" x="9799638" y="3636963"/>
          <p14:tracePt t="32001" x="9844088" y="3648075"/>
          <p14:tracePt t="32006" x="9898063" y="3676650"/>
          <p14:tracePt t="32013" x="9948863" y="3702050"/>
          <p14:tracePt t="32020" x="9993313" y="3732213"/>
          <p14:tracePt t="32027" x="10052050" y="3771900"/>
          <p14:tracePt t="32035" x="10086975" y="3806825"/>
          <p14:tracePt t="32041" x="10126663" y="3840163"/>
          <p14:tracePt t="32047" x="10171113" y="3879850"/>
          <p14:tracePt t="32054" x="10221913" y="3919538"/>
          <p14:tracePt t="32062" x="10255250" y="3954463"/>
          <p14:tracePt t="32069" x="10271125" y="3975100"/>
          <p14:tracePt t="32074" x="10306050" y="4010025"/>
          <p14:tracePt t="32082" x="10329863" y="4054475"/>
          <p14:tracePt t="32089" x="10360025" y="4103688"/>
          <p14:tracePt t="32096" x="10375900" y="4133850"/>
          <p14:tracePt t="32103" x="10404475" y="4183063"/>
          <p14:tracePt t="32110" x="10429875" y="4217988"/>
          <p14:tracePt t="32117" x="10444163" y="4248150"/>
          <p14:tracePt t="32123" x="10455275" y="4271963"/>
          <p14:tracePt t="32129" x="10460038" y="4292600"/>
          <p14:tracePt t="32137" x="10469563" y="4322763"/>
          <p14:tracePt t="32143" x="10474325" y="4346575"/>
          <p14:tracePt t="32151" x="10483850" y="4376738"/>
          <p14:tracePt t="32157" x="10494963" y="4416425"/>
          <p14:tracePt t="32163" x="10494963" y="4470400"/>
          <p14:tracePt t="32171" x="10494963" y="4525963"/>
          <p14:tracePt t="32178" x="10494963" y="4579938"/>
          <p14:tracePt t="32185" x="10488613" y="4624388"/>
          <p14:tracePt t="32192" x="10479088" y="4664075"/>
          <p14:tracePt t="32198" x="10464800" y="4699000"/>
          <p14:tracePt t="32204" x="10455275" y="4743450"/>
          <p14:tracePt t="32212" x="10439400" y="4764088"/>
          <p14:tracePt t="32219" x="10425113" y="4794250"/>
          <p14:tracePt t="32225" x="10409238" y="4829175"/>
          <p14:tracePt t="32234" x="10394950" y="4852988"/>
          <p14:tracePt t="32239" x="10375900" y="4883150"/>
          <p14:tracePt t="32245" x="10364788" y="4897438"/>
          <p14:tracePt t="32253" x="10350500" y="4918075"/>
          <p14:tracePt t="32259" x="10325100" y="4941888"/>
          <p14:tracePt t="32268" x="10306050" y="4957763"/>
          <p14:tracePt t="32273" x="10280650" y="4976813"/>
          <p14:tracePt t="32281" x="10245725" y="4997450"/>
          <p14:tracePt t="32287" x="10215563" y="5011738"/>
          <p14:tracePt t="32293" x="10191750" y="5027613"/>
          <p14:tracePt t="32302" x="10171113" y="5041900"/>
          <p14:tracePt t="32308" x="10147300" y="5046663"/>
          <p14:tracePt t="32314" x="10126663" y="5056188"/>
          <p14:tracePt t="32321" x="10096500" y="5072063"/>
          <p14:tracePt t="32328" x="10072688" y="5081588"/>
          <p14:tracePt t="32335" x="10052050" y="5086350"/>
          <p14:tracePt t="32342" x="10021888" y="5086350"/>
          <p14:tracePt t="32349" x="9998075" y="5095875"/>
          <p14:tracePt t="32356" x="9977438" y="5100638"/>
          <p14:tracePt t="32363" x="9948863" y="5100638"/>
          <p14:tracePt t="32370" x="9928225" y="5100638"/>
          <p14:tracePt t="32376" x="9909175" y="5100638"/>
          <p14:tracePt t="32384" x="9883775" y="5100638"/>
          <p14:tracePt t="32389" x="9863138" y="5100638"/>
          <p14:tracePt t="32397" x="9848850" y="5100638"/>
          <p14:tracePt t="32404" x="9818688" y="5100638"/>
          <p14:tracePt t="32411" x="9799638" y="5100638"/>
          <p14:tracePt t="32418" x="9769475" y="5091113"/>
          <p14:tracePt t="32424" x="9744075" y="5076825"/>
          <p14:tracePt t="32431" x="9715500" y="5060950"/>
          <p14:tracePt t="32437" x="9694863" y="5046663"/>
          <p14:tracePt t="32445" x="9669463" y="5011738"/>
          <p14:tracePt t="32452" x="9629775" y="4976813"/>
          <p14:tracePt t="32458" x="9596438" y="4927600"/>
          <p14:tracePt t="32465" x="9566275" y="4892675"/>
          <p14:tracePt t="32471" x="9540875" y="4848225"/>
          <p14:tracePt t="32479" x="9526588" y="4813300"/>
          <p14:tracePt t="32485" x="9496425" y="4783138"/>
          <p14:tracePt t="32493" x="9471025" y="4748213"/>
          <p14:tracePt t="32501" x="9456738" y="4714875"/>
          <p14:tracePt t="32506" x="9426575" y="4668838"/>
          <p14:tracePt t="32513" x="9407525" y="4600575"/>
          <p14:tracePt t="32520" x="9386888" y="4530725"/>
          <p14:tracePt t="32527" x="9372600" y="4486275"/>
          <p14:tracePt t="32535" x="9351963" y="4437063"/>
          <p14:tracePt t="32541" x="9337675" y="4406900"/>
          <p14:tracePt t="32547" x="9328150" y="4376738"/>
          <p14:tracePt t="32555" x="9312275" y="4362450"/>
          <p14:tracePt t="32561" x="9307513" y="4332288"/>
          <p14:tracePt t="32568" x="9297988" y="4306888"/>
          <p14:tracePt t="32574" x="9283700" y="4278313"/>
          <p14:tracePt t="32582" x="9277350" y="4248150"/>
          <p14:tracePt t="32587" x="9267825" y="4203700"/>
          <p14:tracePt t="32594" x="9267825" y="4164013"/>
          <p14:tracePt t="32602" x="9267825" y="4108450"/>
          <p14:tracePt t="32609" x="9267825" y="4068763"/>
          <p14:tracePt t="32616" x="9267825" y="4024313"/>
          <p14:tracePt t="32623" x="9267825" y="3998913"/>
          <p14:tracePt t="32629" x="9267825" y="3975100"/>
          <p14:tracePt t="32636" x="9277350" y="3954463"/>
          <p14:tracePt t="32643" x="9293225" y="3919538"/>
          <p14:tracePt t="32651" x="9302750" y="3879850"/>
          <p14:tracePt t="32657" x="9317038" y="3846513"/>
          <p14:tracePt t="32663" x="9328150" y="3816350"/>
          <p14:tracePt t="32672" x="9342438" y="3781425"/>
          <p14:tracePt t="32678" x="9347200" y="3760788"/>
          <p14:tracePt t="32685" x="9356725" y="3732213"/>
          <p14:tracePt t="32691" x="9356725" y="3716338"/>
          <p14:tracePt t="32698" x="9363075" y="3702050"/>
          <p14:tracePt t="32705" x="9372600" y="3692525"/>
          <p14:tracePt t="32712" x="9372600" y="3676650"/>
          <p14:tracePt t="32718" x="9382125" y="3662363"/>
          <p14:tracePt t="32724" x="9391650" y="3652838"/>
          <p14:tracePt t="32732" x="9396413" y="3641725"/>
          <p14:tracePt t="32738" x="9407525" y="3636963"/>
          <p14:tracePt t="32745" x="9421813" y="3622675"/>
          <p14:tracePt t="32753" x="9436100" y="3617913"/>
          <p14:tracePt t="32759" x="9456738" y="3613150"/>
          <p14:tracePt t="32766" x="9482138" y="3602038"/>
          <p14:tracePt t="32773" x="9496425" y="3597275"/>
          <p14:tracePt t="32780" x="9526588" y="3587750"/>
          <p14:tracePt t="32788" x="9545638" y="3582988"/>
          <p14:tracePt t="32793" x="9566275" y="3582988"/>
          <p14:tracePt t="32802" x="9596438" y="3582988"/>
          <p14:tracePt t="32807" x="9620250" y="3582988"/>
          <p14:tracePt t="32813" x="9640888" y="3582988"/>
          <p14:tracePt t="32820" x="9659938" y="3582988"/>
          <p14:tracePt t="32828" x="9685338" y="3592513"/>
          <p14:tracePt t="32835" x="9704388" y="3597275"/>
          <p14:tracePt t="32842" x="9725025" y="3608388"/>
          <p14:tracePt t="32848" x="9748838" y="3622675"/>
          <p14:tracePt t="32855" x="9769475" y="3636963"/>
          <p14:tracePt t="32862" x="9794875" y="3657600"/>
          <p14:tracePt t="32869" x="9834563" y="3706813"/>
          <p14:tracePt t="32875" x="9869488" y="3741738"/>
          <p14:tracePt t="32883" x="9898063" y="3800475"/>
          <p14:tracePt t="32890" x="9937750" y="3860800"/>
          <p14:tracePt t="32896" x="9953625" y="3905250"/>
          <p14:tracePt t="32903" x="9982200" y="3949700"/>
          <p14:tracePt t="32910" x="10012363" y="3998913"/>
          <p14:tracePt t="32918" x="10042525" y="4068763"/>
          <p14:tracePt t="32924" x="10072688" y="4129088"/>
          <p14:tracePt t="32931" x="10091738" y="4198938"/>
          <p14:tracePt t="32937" x="10121900" y="4267200"/>
          <p14:tracePt t="32944" x="10142538" y="4322763"/>
          <p14:tracePt t="32953" x="10147300" y="4367213"/>
          <p14:tracePt t="32957" x="10166350" y="4411663"/>
          <p14:tracePt t="32964" x="10186988" y="4481513"/>
          <p14:tracePt t="32972" x="10206038" y="4540250"/>
          <p14:tracePt t="32978" x="10226675" y="4595813"/>
          <p14:tracePt t="32985" x="10245725" y="4654550"/>
          <p14:tracePt t="32992" x="10250488" y="4708525"/>
          <p14:tracePt t="32999" x="10261600" y="4764088"/>
          <p14:tracePt t="33006" x="10280650" y="4799013"/>
          <p14:tracePt t="33013" x="10280650" y="4838700"/>
          <p14:tracePt t="33019" x="10285413" y="4883150"/>
          <p14:tracePt t="33025" x="10294938" y="4913313"/>
          <p14:tracePt t="33034" x="10294938" y="4967288"/>
          <p14:tracePt t="33039" x="10294938" y="4997450"/>
          <p14:tracePt t="33046" x="10294938" y="5037138"/>
          <p14:tracePt t="33054" x="10294938" y="5056188"/>
          <p14:tracePt t="33060" x="10294938" y="5086350"/>
          <p14:tracePt t="33067" x="10294938" y="5100638"/>
          <p14:tracePt t="33073" x="10294938" y="5121275"/>
          <p14:tracePt t="33081" x="10294938" y="5130800"/>
          <p14:tracePt t="33087" x="10294938" y="5140325"/>
          <p14:tracePt t="33095" x="10294938" y="5146675"/>
          <p14:tracePt t="33102" x="10294938" y="5151438"/>
          <p14:tracePt t="33107" x="10290175" y="5156200"/>
          <p14:tracePt t="33114" x="10290175" y="5160963"/>
          <p14:tracePt t="33122" x="10290175" y="5165725"/>
          <p14:tracePt t="33129" x="10280650" y="5170488"/>
          <p14:tracePt t="33136" x="10275888" y="5180013"/>
          <p14:tracePt t="33143" x="10275888" y="5186363"/>
          <p14:tracePt t="33148" x="10271125" y="5191125"/>
          <p14:tracePt t="33156" x="10266363" y="5200650"/>
          <p14:tracePt t="33163" x="10250488" y="5214938"/>
          <p14:tracePt t="33170" x="10250488" y="5219700"/>
          <p14:tracePt t="33176" x="10240963" y="5230813"/>
          <p14:tracePt t="33185" x="10231438" y="5240338"/>
          <p14:tracePt t="33189" x="10226675" y="5245100"/>
          <p14:tracePt t="33197" x="10215563" y="5254625"/>
          <p14:tracePt t="33204" x="10206038" y="5265738"/>
          <p14:tracePt t="33211" x="10191750" y="5275263"/>
          <p14:tracePt t="33219" x="10182225" y="5280025"/>
          <p14:tracePt t="33225" x="10166350" y="5280025"/>
          <p14:tracePt t="33231" x="10147300" y="5289550"/>
          <p14:tracePt t="33238" x="10131425" y="5294313"/>
          <p14:tracePt t="33245" x="10121900" y="5294313"/>
          <p14:tracePt t="33252" x="10107613" y="5294313"/>
          <p14:tracePt t="33259" x="10091738" y="5294313"/>
          <p14:tracePt t="33266" x="10082213" y="5294313"/>
          <p14:tracePt t="33273" x="10067925" y="5284788"/>
          <p14:tracePt t="33279" x="10052050" y="5284788"/>
          <p14:tracePt t="33285" x="10042525" y="5280025"/>
          <p14:tracePt t="33293" x="10017125" y="5270500"/>
          <p14:tracePt t="33302" x="9998075" y="5254625"/>
          <p14:tracePt t="33307" x="9982200" y="5249863"/>
          <p14:tracePt t="33313" x="9963150" y="5235575"/>
          <p14:tracePt t="33320" x="9937750" y="5219700"/>
          <p14:tracePt t="33326" x="9923463" y="5214938"/>
          <p14:tracePt t="33335" x="9902825" y="5200650"/>
          <p14:tracePt t="33341" x="9879013" y="5175250"/>
          <p14:tracePt t="33348" x="9863138" y="5156200"/>
          <p14:tracePt t="33355" x="9839325" y="5121275"/>
          <p14:tracePt t="33362" x="9823450" y="5100638"/>
          <p14:tracePt t="33369" x="9809163" y="5056188"/>
          <p14:tracePt t="33374" x="9794875" y="5041900"/>
          <p14:tracePt t="33381" x="9790113" y="5011738"/>
          <p14:tracePt t="33388" x="9774238" y="4992688"/>
          <p14:tracePt t="33395" x="9774238" y="4962525"/>
          <p14:tracePt t="33403" x="9774238" y="4937125"/>
          <p14:tracePt t="33408" x="9764713" y="4918075"/>
          <p14:tracePt t="33415" x="9764713" y="4902200"/>
          <p14:tracePt t="33422" x="9764713" y="4873625"/>
          <p14:tracePt t="33430" x="9764713" y="4862513"/>
          <p14:tracePt t="33437" x="9764713" y="4848225"/>
          <p14:tracePt t="33443" x="9764713" y="4838700"/>
          <p14:tracePt t="33450" x="9764713" y="4822825"/>
          <p14:tracePt t="33457" x="9764713" y="4808538"/>
          <p14:tracePt t="33464" x="9774238" y="4787900"/>
          <p14:tracePt t="33470" x="9779000" y="4759325"/>
          <p14:tracePt t="33477" x="9779000" y="4754563"/>
          <p14:tracePt t="33485" x="9794875" y="4714875"/>
          <p14:tracePt t="33491" x="9794875" y="4708525"/>
          <p14:tracePt t="33498" x="9804400" y="4684713"/>
          <p14:tracePt t="33505" x="9809163" y="4664075"/>
          <p14:tracePt t="33512" x="9809163" y="4640263"/>
          <p14:tracePt t="33519" x="9809163" y="4629150"/>
          <p14:tracePt t="33525" x="9809163" y="4614863"/>
          <p14:tracePt t="33534" x="9809163" y="4610100"/>
          <p14:tracePt t="33538" x="9809163" y="4605338"/>
          <p14:tracePt t="33546" x="9809163" y="4589463"/>
          <p14:tracePt t="33950" x="9744075" y="4595813"/>
          <p14:tracePt t="33957" x="9659938" y="4605338"/>
          <p14:tracePt t="33964" x="9580563" y="4629150"/>
          <p14:tracePt t="33970" x="9471025" y="4640263"/>
          <p14:tracePt t="33977" x="9367838" y="4659313"/>
          <p14:tracePt t="33983" x="9258300" y="4679950"/>
          <p14:tracePt t="33991" x="9148763" y="4703763"/>
          <p14:tracePt t="33998" x="9043988" y="4714875"/>
          <p14:tracePt t="34005" x="8936038" y="4733925"/>
          <p14:tracePt t="34012" x="8826500" y="4754563"/>
          <p14:tracePt t="34017" x="8707438" y="4768850"/>
          <p14:tracePt t="34025" x="8588375" y="4778375"/>
          <p14:tracePt t="34033" x="8483600" y="4778375"/>
          <p14:tracePt t="34039" x="8374063" y="4799013"/>
          <p14:tracePt t="34047" x="8285163" y="4799013"/>
          <p14:tracePt t="34053" x="8191500" y="4799013"/>
          <p14:tracePt t="34059" x="8096250" y="4799013"/>
          <p14:tracePt t="34066" x="8007350" y="4799013"/>
          <p14:tracePt t="34073" x="7927975" y="4799013"/>
          <p14:tracePt t="34080" x="7858125" y="4799013"/>
          <p14:tracePt t="34087" x="7804150" y="4799013"/>
          <p14:tracePt t="34094" x="7739063" y="4799013"/>
          <p14:tracePt t="34100" x="7669213" y="4799013"/>
          <p14:tracePt t="34107" x="7620000" y="4799013"/>
          <p14:tracePt t="34114" x="7566025" y="4799013"/>
          <p14:tracePt t="34121" x="7496175" y="4799013"/>
          <p14:tracePt t="34129" x="7456488" y="4799013"/>
          <p14:tracePt t="34134" x="7416800" y="4799013"/>
          <p14:tracePt t="34141" x="7377113" y="4799013"/>
          <p14:tracePt t="34148" x="7321550" y="4799013"/>
          <p14:tracePt t="34155" x="7277100" y="4799013"/>
          <p14:tracePt t="34163" x="7246938" y="4799013"/>
          <p14:tracePt t="34169" x="7218363" y="4799013"/>
          <p14:tracePt t="34176" x="7183438" y="4799013"/>
          <p14:tracePt t="34183" x="7158038" y="4799013"/>
          <p14:tracePt t="34189" x="7138988" y="4799013"/>
          <p14:tracePt t="34196" x="7108825" y="4799013"/>
          <p14:tracePt t="34203" x="7094538" y="4799013"/>
          <p14:tracePt t="34211" x="7083425" y="4799013"/>
          <p14:tracePt t="34216" x="7069138" y="4799013"/>
          <p14:tracePt t="34232" x="7064375" y="4799013"/>
          <p14:tracePt t="34237" x="7059613" y="4799013"/>
          <p14:tracePt t="34250" x="7054850" y="4799013"/>
          <p14:tracePt t="34258" x="7048500" y="4799013"/>
          <p14:tracePt t="34272" x="7043738" y="4799013"/>
          <p14:tracePt t="34279" x="7034213" y="4794250"/>
          <p14:tracePt t="34292" x="7034213" y="4787900"/>
          <p14:tracePt t="34306" x="7034213" y="4778375"/>
          <p14:tracePt t="34997" x="6994525" y="4778375"/>
          <p14:tracePt t="35003" x="6950075" y="4778375"/>
          <p14:tracePt t="35010" x="6910388" y="4778375"/>
          <p14:tracePt t="35018" x="6880225" y="4778375"/>
          <p14:tracePt t="35024" x="6850063" y="4778375"/>
          <p14:tracePt t="35031" x="6810375" y="4764088"/>
          <p14:tracePt t="35037" x="6775450" y="4754563"/>
          <p14:tracePt t="35045" x="6746875" y="4748213"/>
          <p14:tracePt t="35051" x="6726238" y="4733925"/>
          <p14:tracePt t="35058" x="6700838" y="4719638"/>
          <p14:tracePt t="35065" x="6681788" y="4703763"/>
          <p14:tracePt t="35071" x="6667500" y="4675188"/>
          <p14:tracePt t="35079" x="6637338" y="4640263"/>
          <p14:tracePt t="35085" x="6621463" y="4605338"/>
          <p14:tracePt t="35092" x="6616700" y="4575175"/>
          <p14:tracePt t="35099" x="6597650" y="4540250"/>
          <p14:tracePt t="35106" x="6597650" y="4521200"/>
          <p14:tracePt t="35113" x="6592888" y="4500563"/>
          <p14:tracePt t="35120" x="6592888" y="4486275"/>
          <p14:tracePt t="35127" x="6592888" y="4465638"/>
          <p14:tracePt t="35135" x="6592888" y="4451350"/>
          <p14:tracePt t="35139" x="6602413" y="4421188"/>
          <p14:tracePt t="35147" x="6607175" y="4402138"/>
          <p14:tracePt t="35153" x="6627813" y="4357688"/>
          <p14:tracePt t="35161" x="6642100" y="4337050"/>
          <p14:tracePt t="35168" x="6656388" y="4311650"/>
          <p14:tracePt t="35174" x="6677025" y="4292600"/>
          <p14:tracePt t="35181" x="6700838" y="4267200"/>
          <p14:tracePt t="35187" x="6735763" y="4243388"/>
          <p14:tracePt t="35194" x="6770688" y="4217988"/>
          <p14:tracePt t="35202" x="6800850" y="4198938"/>
          <p14:tracePt t="35209" x="6835775" y="4173538"/>
          <p14:tracePt t="35216" x="6870700" y="4159250"/>
          <p14:tracePt t="35221" x="6900863" y="4148138"/>
          <p14:tracePt t="35228" x="6934200" y="4133850"/>
          <p14:tracePt t="35235" x="6964363" y="4124325"/>
          <p14:tracePt t="35243" x="6994525" y="4119563"/>
          <p14:tracePt t="35251" x="7038975" y="4098925"/>
          <p14:tracePt t="35257" x="7069138" y="4098925"/>
          <p14:tracePt t="35263" x="7108825" y="4098925"/>
          <p14:tracePt t="35270" x="7148513" y="4098925"/>
          <p14:tracePt t="35277" x="7192963" y="4098925"/>
          <p14:tracePt t="35285" x="7218363" y="4098925"/>
          <p14:tracePt t="35290" x="7246938" y="4098925"/>
          <p14:tracePt t="35298" x="7302500" y="4113213"/>
          <p14:tracePt t="35305" x="7332663" y="4119563"/>
          <p14:tracePt t="35311" x="7377113" y="4138613"/>
          <p14:tracePt t="35318" x="7426325" y="4164013"/>
          <p14:tracePt t="35324" x="7456488" y="4183063"/>
          <p14:tracePt t="35332" x="7500938" y="4198938"/>
          <p14:tracePt t="35338" x="7526338" y="4222750"/>
          <p14:tracePt t="35345" x="7545388" y="4248150"/>
          <p14:tracePt t="35352" x="7570788" y="4262438"/>
          <p14:tracePt t="35359" x="7585075" y="4283075"/>
          <p14:tracePt t="35366" x="7610475" y="4306888"/>
          <p14:tracePt t="35373" x="7629525" y="4322763"/>
          <p14:tracePt t="35379" x="7645400" y="4341813"/>
          <p14:tracePt t="35387" x="7659688" y="4367213"/>
          <p14:tracePt t="35393" x="7673975" y="4376738"/>
          <p14:tracePt t="35401" x="7689850" y="4402138"/>
          <p14:tracePt t="35407" x="7704138" y="4416425"/>
          <p14:tracePt t="35413" x="7713663" y="4421188"/>
          <p14:tracePt t="35421" x="7724775" y="4437063"/>
          <p14:tracePt t="35427" x="7729538" y="4451350"/>
          <p14:tracePt t="35435" x="7739063" y="4460875"/>
          <p14:tracePt t="35441" x="7743825" y="4476750"/>
          <p14:tracePt t="35448" x="7743825" y="4481513"/>
          <p14:tracePt t="35455" x="7748588" y="4495800"/>
          <p14:tracePt t="35462" x="7759700" y="4516438"/>
          <p14:tracePt t="35469" x="7759700" y="4535488"/>
          <p14:tracePt t="35476" x="7759700" y="4549775"/>
          <p14:tracePt t="35482" x="7759700" y="4579938"/>
          <p14:tracePt t="35488" x="7759700" y="4600575"/>
          <p14:tracePt t="35496" x="7753350" y="4624388"/>
          <p14:tracePt t="35503" x="7748588" y="4654550"/>
          <p14:tracePt t="35510" x="7748588" y="4675188"/>
          <p14:tracePt t="35519" x="7739063" y="4694238"/>
          <p14:tracePt t="35523" x="7734300" y="4708525"/>
          <p14:tracePt t="35530" x="7724775" y="4733925"/>
          <p14:tracePt t="35537" x="7720013" y="4738688"/>
          <p14:tracePt t="35543" x="7708900" y="4748213"/>
          <p14:tracePt t="35552" x="7699375" y="4764088"/>
          <p14:tracePt t="35558" x="7694613" y="4778375"/>
          <p14:tracePt t="35563" x="7680325" y="4794250"/>
          <p14:tracePt t="35571" x="7673975" y="4803775"/>
          <p14:tracePt t="35578" x="7659688" y="4818063"/>
          <p14:tracePt t="35585" x="7645400" y="4833938"/>
          <p14:tracePt t="35592" x="7629525" y="4848225"/>
          <p14:tracePt t="35598" x="7610475" y="4862513"/>
          <p14:tracePt t="35605" x="7594600" y="4878388"/>
          <p14:tracePt t="35612" x="7570788" y="4892675"/>
          <p14:tracePt t="35619" x="7550150" y="4913313"/>
          <p14:tracePt t="35626" x="7515225" y="4937125"/>
          <p14:tracePt t="35633" x="7500938" y="4953000"/>
          <p14:tracePt t="35640" x="7466013" y="4976813"/>
          <p14:tracePt t="35647" x="7446963" y="5002213"/>
          <p14:tracePt t="35652" x="7421563" y="5006975"/>
          <p14:tracePt t="35660" x="7400925" y="5021263"/>
          <p14:tracePt t="35668" x="7377113" y="5037138"/>
          <p14:tracePt t="35674" x="7356475" y="5051425"/>
          <p14:tracePt t="35681" x="7332663" y="5067300"/>
          <p14:tracePt t="35688" x="7321550" y="5081588"/>
          <p14:tracePt t="35693" x="7297738" y="5095875"/>
          <p14:tracePt t="35702" x="7277100" y="5106988"/>
          <p14:tracePt t="35708" x="7262813" y="5111750"/>
          <p14:tracePt t="35714" x="7237413" y="5126038"/>
          <p14:tracePt t="35722" x="7218363" y="5130800"/>
          <p14:tracePt t="35729" x="7202488" y="5140325"/>
          <p14:tracePt t="35735" x="7183438" y="5146675"/>
          <p14:tracePt t="35742" x="7162800" y="5156200"/>
          <p14:tracePt t="35749" x="7148513" y="5156200"/>
          <p14:tracePt t="35755" x="7127875" y="5160963"/>
          <p14:tracePt t="35763" x="7104063" y="5160963"/>
          <p14:tracePt t="35770" x="7094538" y="5160963"/>
          <p14:tracePt t="35777" x="7078663" y="5160963"/>
          <p14:tracePt t="35783" x="7059613" y="5160963"/>
          <p14:tracePt t="35789" x="7038975" y="5160963"/>
          <p14:tracePt t="35796" x="7024688" y="5160963"/>
          <p14:tracePt t="35803" x="7008813" y="5160963"/>
          <p14:tracePt t="35810" x="6989763" y="5151438"/>
          <p14:tracePt t="35819" x="6973888" y="5146675"/>
          <p14:tracePt t="35823" x="6954838" y="5146675"/>
          <p14:tracePt t="35831" x="6940550" y="5140325"/>
          <p14:tracePt t="35837" x="6924675" y="5130800"/>
          <p14:tracePt t="35845" x="6905625" y="5126038"/>
          <p14:tracePt t="35852" x="6884988" y="5116513"/>
          <p14:tracePt t="35859" x="6870700" y="5111750"/>
          <p14:tracePt t="35866" x="6854825" y="5106988"/>
          <p14:tracePt t="35871" x="6840538" y="5091113"/>
          <p14:tracePt t="35879" x="6831013" y="5081588"/>
          <p14:tracePt t="35886" x="6821488" y="5076825"/>
          <p14:tracePt t="35893" x="6810375" y="5067300"/>
          <p14:tracePt t="35900" x="6805613" y="5051425"/>
          <p14:tracePt t="35906" x="6791325" y="5037138"/>
          <p14:tracePt t="35914" x="6781800" y="5016500"/>
          <p14:tracePt t="35920" x="6775450" y="4987925"/>
          <p14:tracePt t="35927" x="6775450" y="4962525"/>
          <p14:tracePt t="35935" x="6775450" y="4932363"/>
          <p14:tracePt t="35941" x="6775450" y="4913313"/>
          <p14:tracePt t="35948" x="6775450" y="4883150"/>
          <p14:tracePt t="35972" x="6775450" y="4829175"/>
          <p14:tracePt t="35974" x="6786563" y="4813300"/>
          <p14:tracePt t="35982" x="6786563" y="4803775"/>
          <p14:tracePt t="35989" x="6791325" y="4787900"/>
          <p14:tracePt t="35995" x="6796088" y="4773613"/>
          <p14:tracePt t="36002" x="6796088" y="4764088"/>
          <p14:tracePt t="36009" x="6800850" y="4754563"/>
          <p14:tracePt t="36016" x="6810375" y="4748213"/>
          <p14:tracePt t="36023" x="6815138" y="4738688"/>
          <p14:tracePt t="36030" x="6821488" y="4733925"/>
          <p14:tracePt t="36037" x="6826250" y="4729163"/>
          <p14:tracePt t="36043" x="6831013" y="4729163"/>
          <p14:tracePt t="36051" x="6835775" y="4719638"/>
          <p14:tracePt t="36056" x="6845300" y="4714875"/>
          <p14:tracePt t="36070" x="6854825" y="4708525"/>
          <p14:tracePt t="36078" x="6854825" y="4703763"/>
          <p14:tracePt t="36085" x="6861175" y="4703763"/>
          <p14:tracePt t="36091" x="6865938" y="4699000"/>
          <p14:tracePt t="36098" x="6865938" y="4694238"/>
          <p14:tracePt t="36104" x="6870700" y="4694238"/>
          <p14:tracePt t="36112" x="6880225" y="4694238"/>
          <p14:tracePt t="36644" x="6854825" y="4679950"/>
          <p14:tracePt t="36652" x="6821488" y="4654550"/>
          <p14:tracePt t="36659" x="6786563" y="4624388"/>
          <p14:tracePt t="36666" x="6735763" y="4589463"/>
          <p14:tracePt t="36673" x="6686550" y="4525963"/>
          <p14:tracePt t="36680" x="6637338" y="4441825"/>
          <p14:tracePt t="36686" x="6607175" y="4381500"/>
          <p14:tracePt t="36693" x="6562725" y="4311650"/>
          <p14:tracePt t="36700" x="6548438" y="4267200"/>
          <p14:tracePt t="36707" x="6537325" y="4238625"/>
          <p14:tracePt t="36713" x="6532563" y="4208463"/>
          <p14:tracePt t="36720" x="6523038" y="4173538"/>
          <p14:tracePt t="36728" x="6523038" y="4133850"/>
          <p14:tracePt t="36734" x="6523038" y="4094163"/>
          <p14:tracePt t="36741" x="6523038" y="4054475"/>
          <p14:tracePt t="36748" x="6527800" y="4010025"/>
          <p14:tracePt t="36755" x="6527800" y="3979863"/>
          <p14:tracePt t="36762" x="6542088" y="3940175"/>
          <p14:tracePt t="36769" x="6553200" y="3905250"/>
          <p14:tracePt t="36774" x="6557963" y="3895725"/>
          <p14:tracePt t="36782" x="6567488" y="3870325"/>
          <p14:tracePt t="36789" x="6572250" y="3851275"/>
          <p14:tracePt t="36796" x="6588125" y="3835400"/>
          <p14:tracePt t="36803" x="6602413" y="3811588"/>
          <p14:tracePt t="36810" x="6616700" y="3790950"/>
          <p14:tracePt t="36816" x="6632575" y="3760788"/>
          <p14:tracePt t="36822" x="6656388" y="3736975"/>
          <p14:tracePt t="36830" x="6681788" y="3692525"/>
          <p14:tracePt t="36837" x="6696075" y="3667125"/>
          <p14:tracePt t="36843" x="6711950" y="3648075"/>
          <p14:tracePt t="36852" x="6726238" y="3622675"/>
          <p14:tracePt t="36857" x="6742113" y="3602038"/>
          <p14:tracePt t="36863" x="6756400" y="3587750"/>
          <p14:tracePt t="36871" x="6781800" y="3573463"/>
          <p14:tracePt t="36878" x="6791325" y="3557588"/>
          <p14:tracePt t="36886" x="6815138" y="3552825"/>
          <p14:tracePt t="36892" x="6831013" y="3543300"/>
          <p14:tracePt t="36899" x="6835775" y="3538538"/>
          <p14:tracePt t="36905" x="6870700" y="3533775"/>
          <p14:tracePt t="36912" x="6900863" y="3533775"/>
          <p14:tracePt t="36920" x="6929438" y="3533775"/>
          <p14:tracePt t="36925" x="6950075" y="3533775"/>
          <p14:tracePt t="36933" x="6969125" y="3533775"/>
          <p14:tracePt t="36939" x="6994525" y="3533775"/>
          <p14:tracePt t="36945" x="7015163" y="3533775"/>
          <p14:tracePt t="36953" x="7029450" y="3538538"/>
          <p14:tracePt t="36960" x="7048500" y="3538538"/>
          <p14:tracePt t="36967" x="7069138" y="3548063"/>
          <p14:tracePt t="36973" x="7083425" y="3552825"/>
          <p14:tracePt t="36981" x="7118350" y="3568700"/>
          <p14:tracePt t="36988" x="7148513" y="3587750"/>
          <p14:tracePt t="36993" x="7173913" y="3608388"/>
          <p14:tracePt t="37002" x="7192963" y="3632200"/>
          <p14:tracePt t="37008" x="7227888" y="3657600"/>
          <p14:tracePt t="37014" x="7262813" y="3681413"/>
          <p14:tracePt t="37022" x="7302500" y="3721100"/>
          <p14:tracePt t="37029" x="7321550" y="3736975"/>
          <p14:tracePt t="37037" x="7346950" y="3767138"/>
          <p14:tracePt t="37042" x="7351713" y="3771900"/>
          <p14:tracePt t="37049" x="7381875" y="3800475"/>
          <p14:tracePt t="37056" x="7407275" y="3825875"/>
          <p14:tracePt t="37063" x="7431088" y="3860800"/>
          <p14:tracePt t="37070" x="7446963" y="3879850"/>
          <p14:tracePt t="37075" x="7461250" y="3914775"/>
          <p14:tracePt t="37083" x="7475538" y="3935413"/>
          <p14:tracePt t="37089" x="7480300" y="3949700"/>
          <p14:tracePt t="37096" x="7491413" y="3965575"/>
          <p14:tracePt t="37103" x="7491413" y="3975100"/>
          <p14:tracePt t="37111" x="7496175" y="3979863"/>
          <p14:tracePt t="37118" x="7496175" y="3984625"/>
          <p14:tracePt t="37123" x="7496175" y="3994150"/>
          <p14:tracePt t="37131" x="7496175" y="3998913"/>
          <p14:tracePt t="37138" x="7496175" y="4010025"/>
          <p14:tracePt t="37145" x="7496175" y="4014788"/>
          <p14:tracePt t="37152" x="7496175" y="4019550"/>
          <p14:tracePt t="37158" x="7496175" y="4033838"/>
          <p14:tracePt t="37164" x="7496175" y="4038600"/>
          <p14:tracePt t="37171" x="7496175" y="4044950"/>
          <p14:tracePt t="37179" x="7491413" y="4059238"/>
          <p14:tracePt t="37186" x="7480300" y="4068763"/>
          <p14:tracePt t="37192" x="7466013" y="4078288"/>
          <p14:tracePt t="37200" x="7461250" y="4084638"/>
          <p14:tracePt t="37205" x="7451725" y="4094163"/>
          <p14:tracePt t="37213" x="7435850" y="4108450"/>
          <p14:tracePt t="37220" x="7412038" y="4124325"/>
          <p14:tracePt t="37226" x="7400925" y="4138613"/>
          <p14:tracePt t="37234" x="7377113" y="4148138"/>
          <p14:tracePt t="37240" x="7356475" y="4152900"/>
          <p14:tracePt t="37247" x="7342188" y="4168775"/>
          <p14:tracePt t="37254" x="7321550" y="4173538"/>
          <p14:tracePt t="37260" x="7297738" y="4187825"/>
          <p14:tracePt t="37269" x="7281863" y="4198938"/>
          <p14:tracePt t="37274" x="7262813" y="4203700"/>
          <p14:tracePt t="37282" x="7237413" y="4217988"/>
          <p14:tracePt t="37288" x="7218363" y="4217988"/>
          <p14:tracePt t="37295" x="7197725" y="4227513"/>
          <p14:tracePt t="37302" x="7173913" y="4232275"/>
          <p14:tracePt t="37308" x="7162800" y="4232275"/>
          <p14:tracePt t="37315" x="7148513" y="4232275"/>
          <p14:tracePt t="37322" x="7138988" y="4238625"/>
          <p14:tracePt t="37330" x="7123113" y="4238625"/>
          <p14:tracePt t="37337" x="7108825" y="4238625"/>
          <p14:tracePt t="37343" x="7099300" y="4238625"/>
          <p14:tracePt t="37349" x="7094538" y="4238625"/>
          <p14:tracePt t="37357" x="7088188" y="4238625"/>
          <p14:tracePt t="37363" x="7078663" y="4238625"/>
          <p14:tracePt t="37371" x="7073900" y="4238625"/>
          <p14:tracePt t="37384" x="7064375" y="4238625"/>
          <p14:tracePt t="37398" x="7048500" y="4238625"/>
          <p14:tracePt t="37412" x="7034213" y="4232275"/>
          <p14:tracePt t="37419" x="7029450" y="4227513"/>
          <p14:tracePt t="37425" x="7024688" y="4213225"/>
          <p14:tracePt t="37432" x="7008813" y="4198938"/>
          <p14:tracePt t="37439" x="6994525" y="4192588"/>
          <p14:tracePt t="37446" x="6985000" y="4178300"/>
          <p14:tracePt t="37453" x="6969125" y="4164013"/>
          <p14:tracePt t="37460" x="6959600" y="4148138"/>
          <p14:tracePt t="37466" x="6954838" y="4138613"/>
          <p14:tracePt t="37473" x="6940550" y="4124325"/>
          <p14:tracePt t="37480" x="6934200" y="4103688"/>
          <p14:tracePt t="37487" x="6924675" y="4089400"/>
          <p14:tracePt t="37493" x="6910388" y="4073525"/>
          <p14:tracePt t="37500" x="6905625" y="4054475"/>
          <p14:tracePt t="37506" x="6900863" y="4038600"/>
          <p14:tracePt t="37513" x="6894513" y="4033838"/>
          <p14:tracePt t="37522" x="6884988" y="4019550"/>
          <p14:tracePt t="37528" x="6884988" y="4014788"/>
          <p14:tracePt t="37536" x="6884988" y="4005263"/>
          <p14:tracePt t="37541" x="6880225" y="3994150"/>
          <p14:tracePt t="37549" x="6875463" y="3989388"/>
          <p14:tracePt t="37555" x="6875463" y="3984625"/>
          <p14:tracePt t="37562" x="6875463" y="3979863"/>
          <p14:tracePt t="37570" x="6875463" y="3975100"/>
          <p14:tracePt t="37576" x="6870700" y="3970338"/>
          <p14:tracePt t="37583" x="6870700" y="3965575"/>
          <p14:tracePt t="37589" x="6870700" y="3959225"/>
          <p14:tracePt t="37595" x="6870700" y="3949700"/>
          <p14:tracePt t="37603" x="6870700" y="3944938"/>
          <p14:tracePt t="37617" x="6870700" y="3940175"/>
          <p14:tracePt t="37623" x="6870700" y="3935413"/>
          <p14:tracePt t="37637" x="6870700" y="3930650"/>
          <p14:tracePt t="37644" x="6870700" y="3925888"/>
          <p14:tracePt t="37653" x="6870700" y="3919538"/>
          <p14:tracePt t="37657" x="6870700" y="3910013"/>
          <p14:tracePt t="37665" x="6870700" y="3905250"/>
          <p14:tracePt t="37671" x="6870700" y="3900488"/>
          <p14:tracePt t="37678" x="6870700" y="3890963"/>
          <p14:tracePt t="37686" x="6870700" y="3879850"/>
          <p14:tracePt t="37692" x="6870700" y="3875088"/>
          <p14:tracePt t="37699" x="6875463" y="3870325"/>
          <p14:tracePt t="37705" x="6875463" y="3865563"/>
          <p14:tracePt t="37720" x="6875463" y="3860800"/>
          <p14:tracePt t="37725" x="6875463" y="3856038"/>
          <p14:tracePt t="37747" x="6875463" y="3851275"/>
          <p14:tracePt t="37781" x="6880225" y="3846513"/>
          <p14:tracePt t="37807" x="6880225" y="3835400"/>
          <p14:tracePt t="37815" x="6889750" y="3830638"/>
          <p14:tracePt t="37822" x="6889750" y="3821113"/>
          <p14:tracePt t="37829" x="6894513" y="3816350"/>
          <p14:tracePt t="37837" x="6894513" y="3811588"/>
          <p14:tracePt t="37843" x="6900863" y="3795713"/>
          <p14:tracePt t="37850" x="6905625" y="3790950"/>
          <p14:tracePt t="37856" x="6905625" y="3786188"/>
          <p14:tracePt t="37863" x="6910388" y="3771900"/>
          <p14:tracePt t="37871" x="6915150" y="3767138"/>
          <p14:tracePt t="37876" x="6915150" y="3760788"/>
          <p14:tracePt t="37884" x="6915150" y="3751263"/>
          <p14:tracePt t="37890" x="6924675" y="3741738"/>
          <p14:tracePt t="37897" x="6924675" y="3736975"/>
          <p14:tracePt t="37911" x="6924675" y="3732213"/>
          <p14:tracePt t="37919" x="6924675" y="3727450"/>
          <p14:tracePt t="38718" x="6924675" y="3721100"/>
          <p14:tracePt t="38725" x="6924675" y="3716338"/>
          <p14:tracePt t="38813" x="6924675" y="3711575"/>
          <p14:tracePt t="38841" x="6924675" y="3702050"/>
          <p14:tracePt t="38924" x="6929438" y="3702050"/>
          <p14:tracePt t="38944" x="6934200" y="3702050"/>
          <p14:tracePt t="38951" x="6940550" y="3702050"/>
          <p14:tracePt t="38971" x="6945313" y="3697288"/>
          <p14:tracePt t="38978" x="6950075" y="3692525"/>
          <p14:tracePt t="38985" x="6954838" y="3692525"/>
          <p14:tracePt t="38992" x="6969125" y="3687763"/>
          <p14:tracePt t="38999" x="6973888" y="3681413"/>
          <p14:tracePt t="39006" x="6980238" y="3681413"/>
          <p14:tracePt t="39013" x="6985000" y="3676650"/>
          <p14:tracePt t="39019" x="6999288" y="3667125"/>
          <p14:tracePt t="39027" x="7008813" y="3667125"/>
          <p14:tracePt t="39033" x="7024688" y="3662363"/>
          <p14:tracePt t="39039" x="7038975" y="3657600"/>
          <p14:tracePt t="39047" x="7059613" y="3657600"/>
          <p14:tracePt t="39053" x="7078663" y="3657600"/>
          <p14:tracePt t="39062" x="7104063" y="3648075"/>
          <p14:tracePt t="39066" x="7134225" y="3648075"/>
          <p14:tracePt t="39073" x="7162800" y="3641725"/>
          <p14:tracePt t="39080" x="7183438" y="3641725"/>
          <p14:tracePt t="39088" x="7202488" y="3641725"/>
          <p14:tracePt t="39095" x="7227888" y="3641725"/>
          <p14:tracePt t="39100" x="7246938" y="3632200"/>
          <p14:tracePt t="39107" x="7262813" y="3627438"/>
          <p14:tracePt t="39114" x="7292975" y="3627438"/>
          <p14:tracePt t="39121" x="7312025" y="3617913"/>
          <p14:tracePt t="39129" x="7337425" y="3613150"/>
          <p14:tracePt t="39137" x="7346950" y="3613150"/>
          <p14:tracePt t="39144" x="7372350" y="3602038"/>
          <p14:tracePt t="39148" x="7391400" y="3597275"/>
          <p14:tracePt t="39155" x="7407275" y="3597275"/>
          <p14:tracePt t="39163" x="7435850" y="3587750"/>
          <p14:tracePt t="39170" x="7466013" y="3582988"/>
          <p14:tracePt t="39178" x="7486650" y="3582988"/>
          <p14:tracePt t="39184" x="7505700" y="3582988"/>
          <p14:tracePt t="39190" x="7519988" y="3578225"/>
          <p14:tracePt t="39196" x="7550150" y="3578225"/>
          <p14:tracePt t="39203" x="7570788" y="3568700"/>
          <p14:tracePt t="39211" x="7594600" y="3568700"/>
          <p14:tracePt t="39218" x="7605713" y="3568700"/>
          <p14:tracePt t="39224" x="7629525" y="3568700"/>
          <p14:tracePt t="39230" x="7640638" y="3562350"/>
          <p14:tracePt t="39238" x="7645400" y="3562350"/>
          <p14:tracePt t="39245" x="7659688" y="3562350"/>
          <p14:tracePt t="39252" x="7664450" y="3562350"/>
          <p14:tracePt t="39260" x="7669213" y="3562350"/>
          <p14:tracePt t="39272" x="7673975" y="3562350"/>
          <p14:tracePt t="39279" x="7680325" y="3562350"/>
          <p14:tracePt t="39306" x="7689850" y="3557588"/>
          <p14:tracePt t="39314" x="7694613" y="3557588"/>
          <p14:tracePt t="39333" x="7699375" y="3557588"/>
          <p14:tracePt t="39341" x="7704138" y="3557588"/>
          <p14:tracePt t="39347" x="7708900" y="3557588"/>
          <p14:tracePt t="39355" x="7724775" y="3557588"/>
          <p14:tracePt t="39361" x="7734300" y="3557588"/>
          <p14:tracePt t="39368" x="7748588" y="3557588"/>
          <p14:tracePt t="39375" x="7759700" y="3557588"/>
          <p14:tracePt t="39382" x="7778750" y="3557588"/>
          <p14:tracePt t="39389" x="7793038" y="3557588"/>
          <p14:tracePt t="39395" x="7808913" y="3562350"/>
          <p14:tracePt t="39402" x="7827963" y="3562350"/>
          <p14:tracePt t="39411" x="7853363" y="3573463"/>
          <p14:tracePt t="39415" x="7862888" y="3578225"/>
          <p14:tracePt t="39422" x="7888288" y="3587750"/>
          <p14:tracePt t="39431" x="7907338" y="3592513"/>
          <p14:tracePt t="39437" x="7932738" y="3608388"/>
          <p14:tracePt t="39444" x="7953375" y="3617913"/>
          <p14:tracePt t="39450" x="7981950" y="3632200"/>
          <p14:tracePt t="39456" x="7997825" y="3648075"/>
          <p14:tracePt t="39464" x="8032750" y="3662363"/>
          <p14:tracePt t="39471" x="8042275" y="3667125"/>
          <p14:tracePt t="39478" x="8066088" y="3681413"/>
          <p14:tracePt t="39484" x="8086725" y="3697288"/>
          <p14:tracePt t="39491" x="8112125" y="3706813"/>
          <p14:tracePt t="39497" x="8131175" y="3711575"/>
          <p14:tracePt t="39505" x="8145463" y="3727450"/>
          <p14:tracePt t="39513" x="8166100" y="3727450"/>
          <p14:tracePt t="39518" x="8191500" y="3732213"/>
          <p14:tracePt t="39526" x="8201025" y="3741738"/>
          <p14:tracePt t="39531" x="8224838" y="3741738"/>
          <p14:tracePt t="39539" x="8235950" y="3741738"/>
          <p14:tracePt t="39546" x="8250238" y="3741738"/>
          <p14:tracePt t="39553" x="8259763" y="3741738"/>
          <p14:tracePt t="39561" x="8275638" y="3741738"/>
          <p14:tracePt t="39567" x="8280400" y="3741738"/>
          <p14:tracePt t="39573" x="8289925" y="3741738"/>
          <p14:tracePt t="39579" x="8305800" y="3741738"/>
          <p14:tracePt t="39586" x="8310563" y="3741738"/>
          <p14:tracePt t="39596" x="8315325" y="3741738"/>
          <p14:tracePt t="39601" x="8329613" y="3741738"/>
          <p14:tracePt t="39608" x="8334375" y="3741738"/>
          <p14:tracePt t="39615" x="8339138" y="3741738"/>
          <p14:tracePt t="39861" x="8359775" y="3736975"/>
          <p14:tracePt t="39868" x="8374063" y="3732213"/>
          <p14:tracePt t="39875" x="8385175" y="3727450"/>
          <p14:tracePt t="39880" x="8399463" y="3727450"/>
          <p14:tracePt t="39888" x="8413750" y="3711575"/>
          <p14:tracePt t="39895" x="8424863" y="3711575"/>
          <p14:tracePt t="39902" x="8439150" y="3702050"/>
          <p14:tracePt t="39910" x="8443913" y="3697288"/>
          <p14:tracePt t="39915" x="8458200" y="3697288"/>
          <p14:tracePt t="39922" x="8464550" y="3692525"/>
          <p14:tracePt t="39929" x="8469313" y="3687763"/>
          <p14:tracePt t="39935" x="8474075" y="3687763"/>
          <p14:tracePt t="39944" x="8478838" y="3687763"/>
          <p14:tracePt t="40059" x="8474075" y="3687763"/>
          <p14:tracePt t="40073" x="8469313" y="3687763"/>
          <p14:tracePt t="40086" x="8464550" y="3687763"/>
          <p14:tracePt t="43932" x="8418513" y="3687763"/>
          <p14:tracePt t="43940" x="8350250" y="3687763"/>
          <p14:tracePt t="43945" x="8270875" y="3687763"/>
          <p14:tracePt t="43953" x="8205788" y="3687763"/>
          <p14:tracePt t="43959" x="8151813" y="3687763"/>
          <p14:tracePt t="43965" x="8072438" y="3687763"/>
          <p14:tracePt t="43973" x="7993063" y="3687763"/>
          <p14:tracePt t="43980" x="7923213" y="3692525"/>
          <p14:tracePt t="43986" x="7853363" y="3687763"/>
          <p14:tracePt t="43995" x="7773988" y="3687763"/>
          <p14:tracePt t="44000" x="7720013" y="3687763"/>
          <p14:tracePt t="44006" x="7680325" y="3687763"/>
          <p14:tracePt t="44014" x="7615238" y="3687763"/>
          <p14:tracePt t="44021" x="7559675" y="3687763"/>
          <p14:tracePt t="44029" x="7519988" y="3687763"/>
          <p14:tracePt t="44034" x="7475538" y="3687763"/>
          <p14:tracePt t="44041" x="7421563" y="3687763"/>
          <p14:tracePt t="44047" x="7396163" y="3687763"/>
          <p14:tracePt t="44055" x="7367588" y="3687763"/>
          <p14:tracePt t="44062" x="7337425" y="3687763"/>
          <p14:tracePt t="44069" x="7312025" y="3687763"/>
          <p14:tracePt t="44075" x="7292975" y="3687763"/>
          <p14:tracePt t="44083" x="7272338" y="3687763"/>
          <p14:tracePt t="44089" x="7258050" y="3687763"/>
          <p14:tracePt t="44096" x="7237413" y="3687763"/>
          <p14:tracePt t="44103" x="7218363" y="3681413"/>
          <p14:tracePt t="44110" x="7202488" y="3671888"/>
          <p14:tracePt t="44116" x="7188200" y="3671888"/>
          <p14:tracePt t="44124" x="7173913" y="3667125"/>
          <p14:tracePt t="44129" x="7167563" y="3662363"/>
          <p14:tracePt t="44137" x="7162800" y="3662363"/>
          <p14:tracePt t="44145" x="7153275" y="3648075"/>
          <p14:tracePt t="44151" x="7148513" y="3648075"/>
          <p14:tracePt t="44158" x="7138988" y="3636963"/>
          <p14:tracePt t="44165" x="7127875" y="3627438"/>
          <p14:tracePt t="44170" x="7127875" y="3622675"/>
          <p14:tracePt t="44179" x="7118350" y="3622675"/>
          <p14:tracePt t="44185" x="7113588" y="3622675"/>
          <p14:tracePt t="44206" x="7113588" y="3617913"/>
          <p14:tracePt t="44219" x="7108825" y="3613150"/>
          <p14:tracePt t="44233" x="7104063" y="3613150"/>
          <p14:tracePt t="44247" x="7099300" y="3613150"/>
          <p14:tracePt t="44253" x="7094538" y="3613150"/>
          <p14:tracePt t="44260" x="7094538" y="3608388"/>
          <p14:tracePt t="44267" x="7088188" y="3608388"/>
          <p14:tracePt t="44274" x="7078663" y="3602038"/>
          <p14:tracePt t="44281" x="7073900" y="3602038"/>
          <p14:tracePt t="44288" x="7069138" y="3592513"/>
          <p14:tracePt t="44296" x="7059613" y="3587750"/>
          <p14:tracePt t="44300" x="7043738" y="3587750"/>
          <p14:tracePt t="44308" x="7034213" y="3587750"/>
          <p14:tracePt t="44314" x="7019925" y="3582988"/>
          <p14:tracePt t="44322" x="7004050" y="3582988"/>
          <p14:tracePt t="44329" x="6989763" y="3573463"/>
          <p14:tracePt t="44336" x="6985000" y="3573463"/>
          <p14:tracePt t="44343" x="6973888" y="3573463"/>
          <p14:tracePt t="44348" x="6969125" y="3573463"/>
          <p14:tracePt t="44356" x="6954838" y="3568700"/>
          <p14:tracePt t="44363" x="6945313" y="3562350"/>
          <p14:tracePt t="44370" x="6929438" y="3562350"/>
          <p14:tracePt t="44377" x="6924675" y="3562350"/>
          <p14:tracePt t="44384" x="6919913" y="3557588"/>
          <p14:tracePt t="44389" x="6905625" y="3548063"/>
          <p14:tracePt t="44397" x="6900863" y="3543300"/>
          <p14:tracePt t="44404" x="6894513" y="3538538"/>
          <p14:tracePt t="44412" x="6894513" y="3529013"/>
          <p14:tracePt t="44418" x="6889750" y="3522663"/>
          <p14:tracePt t="44424" x="6884988" y="3517900"/>
          <p14:tracePt t="44432" x="6884988" y="3498850"/>
          <p14:tracePt t="44438" x="6875463" y="3482975"/>
          <p14:tracePt t="44446" x="6875463" y="3463925"/>
          <p14:tracePt t="44453" x="6875463" y="3438525"/>
          <p14:tracePt t="44459" x="6875463" y="3419475"/>
          <p14:tracePt t="44466" x="6880225" y="3403600"/>
          <p14:tracePt t="44473" x="6880225" y="3384550"/>
          <p14:tracePt t="44480" x="6884988" y="3363913"/>
          <p14:tracePt t="44485" x="6894513" y="3349625"/>
          <p14:tracePt t="44494" x="6900863" y="3335338"/>
          <p14:tracePt t="44500" x="6905625" y="3328988"/>
          <p14:tracePt t="44506" x="6919913" y="3324225"/>
          <p14:tracePt t="44513" x="6919913" y="3309938"/>
          <p14:tracePt t="44520" x="6924675" y="3309938"/>
          <p14:tracePt t="44527" x="6929438" y="3305175"/>
          <p14:tracePt t="44533" x="6934200" y="3300413"/>
          <p14:tracePt t="44541" x="6940550" y="3295650"/>
          <p14:tracePt t="44548" x="6954838" y="3289300"/>
          <p14:tracePt t="44554" x="6959600" y="3289300"/>
          <p14:tracePt t="44562" x="6964363" y="3279775"/>
          <p14:tracePt t="44568" x="6969125" y="3275013"/>
          <p14:tracePt t="44575" x="6973888" y="3275013"/>
          <p14:tracePt t="44583" x="6989763" y="3270250"/>
          <p14:tracePt t="44589" x="6994525" y="3265488"/>
          <p14:tracePt t="44596" x="6999288" y="3265488"/>
          <p14:tracePt t="44602" x="7008813" y="3260725"/>
          <p14:tracePt t="44609" x="7008813" y="3255963"/>
          <p14:tracePt t="44615" x="7024688" y="3255963"/>
          <p14:tracePt t="44622" x="7029450" y="3255963"/>
          <p14:tracePt t="44630" x="7034213" y="3244850"/>
          <p14:tracePt t="44637" x="7048500" y="3244850"/>
          <p14:tracePt t="44645" x="7059613" y="3240088"/>
          <p14:tracePt t="44649" x="7073900" y="3240088"/>
          <p14:tracePt t="44657" x="7088188" y="3235325"/>
          <p14:tracePt t="44664" x="7099300" y="3235325"/>
          <p14:tracePt t="44671" x="7113588" y="3235325"/>
          <p14:tracePt t="44679" x="7123113" y="3235325"/>
          <p14:tracePt t="44685" x="7127875" y="3235325"/>
          <p14:tracePt t="44691" x="7143750" y="3225800"/>
          <p14:tracePt t="44697" x="7148513" y="3221038"/>
          <p14:tracePt t="44705" x="7158038" y="3221038"/>
          <p14:tracePt t="44713" x="7173913" y="3221038"/>
          <p14:tracePt t="44719" x="7188200" y="3216275"/>
          <p14:tracePt t="44725" x="7197725" y="3209925"/>
          <p14:tracePt t="44732" x="7213600" y="3209925"/>
          <p14:tracePt t="44738" x="7227888" y="3209925"/>
          <p14:tracePt t="44746" x="7232650" y="3200400"/>
          <p14:tracePt t="44753" x="7237413" y="3200400"/>
          <p14:tracePt t="44760" x="7246938" y="3200400"/>
          <p14:tracePt t="44766" x="7262813" y="3200400"/>
          <p14:tracePt t="44773" x="7267575" y="3200400"/>
          <p14:tracePt t="44780" x="7272338" y="3200400"/>
          <p14:tracePt t="44786" x="7286625" y="3200400"/>
          <p14:tracePt t="44794" x="7292975" y="3200400"/>
          <p14:tracePt t="44801" x="7302500" y="3200400"/>
          <p14:tracePt t="44808" x="7316788" y="3200400"/>
          <p14:tracePt t="44814" x="7327900" y="3205163"/>
          <p14:tracePt t="44821" x="7332663" y="3205163"/>
          <p14:tracePt t="44829" x="7342188" y="3209925"/>
          <p14:tracePt t="44835" x="7351713" y="3216275"/>
          <p14:tracePt t="44842" x="7356475" y="3216275"/>
          <p14:tracePt t="44848" x="7361238" y="3216275"/>
          <p14:tracePt t="44856" x="7372350" y="3221038"/>
          <p14:tracePt t="44863" x="7377113" y="3225800"/>
          <p14:tracePt t="44869" x="7381875" y="3225800"/>
          <p14:tracePt t="44875" x="7386638" y="3235325"/>
          <p14:tracePt t="44890" x="7396163" y="3240088"/>
          <p14:tracePt t="44904" x="7407275" y="3244850"/>
          <p14:tracePt t="44910" x="7412038" y="3244850"/>
          <p14:tracePt t="44916" x="7412038" y="3249613"/>
          <p14:tracePt t="44923" x="7421563" y="3255963"/>
          <p14:tracePt t="44938" x="7435850" y="3265488"/>
          <p14:tracePt t="44946" x="7440613" y="3270250"/>
          <p14:tracePt t="44951" x="7446963" y="3270250"/>
          <p14:tracePt t="44958" x="7451725" y="3275013"/>
          <p14:tracePt t="44965" x="7461250" y="3279775"/>
          <p14:tracePt t="44980" x="7466013" y="3284538"/>
          <p14:tracePt t="44986" x="7470775" y="3289300"/>
          <p14:tracePt t="44999" x="7470775" y="3300413"/>
          <p14:tracePt t="45006" x="7475538" y="3305175"/>
          <p14:tracePt t="45013" x="7480300" y="3305175"/>
          <p14:tracePt t="45020" x="7480300" y="3309938"/>
          <p14:tracePt t="45027" x="7486650" y="3314700"/>
          <p14:tracePt t="45033" x="7491413" y="3319463"/>
          <p14:tracePt t="45039" x="7496175" y="3324225"/>
          <p14:tracePt t="45047" x="7505700" y="3340100"/>
          <p14:tracePt t="45054" x="7510463" y="3344863"/>
          <p14:tracePt t="45061" x="7515225" y="3354388"/>
          <p14:tracePt t="45068" x="7515225" y="3368675"/>
          <p14:tracePt t="45073" x="7531100" y="3384550"/>
          <p14:tracePt t="45081" x="7535863" y="3398838"/>
          <p14:tracePt t="45088" x="7545388" y="3408363"/>
          <p14:tracePt t="45097" x="7550150" y="3414713"/>
          <p14:tracePt t="45102" x="7554913" y="3429000"/>
          <p14:tracePt t="45108" x="7554913" y="3433763"/>
          <p14:tracePt t="45116" x="7559675" y="3438525"/>
          <p14:tracePt t="45122" x="7566025" y="3454400"/>
          <p14:tracePt t="45130" x="7566025" y="3459163"/>
          <p14:tracePt t="45136" x="7566025" y="3463925"/>
          <p14:tracePt t="45147" x="7575550" y="3463925"/>
          <p14:tracePt t="45149" x="7575550" y="3468688"/>
          <p14:tracePt t="45157" x="7575550" y="3473450"/>
          <p14:tracePt t="45170" x="7575550" y="3478213"/>
          <p14:tracePt t="45177" x="7575550" y="3489325"/>
          <p14:tracePt t="45191" x="7575550" y="3494088"/>
          <p14:tracePt t="45197" x="7575550" y="3498850"/>
          <p14:tracePt t="45212" x="7575550" y="3503613"/>
          <p14:tracePt t="45217" x="7575550" y="3508375"/>
          <p14:tracePt t="45231" x="7575550" y="3513138"/>
          <p14:tracePt t="45239" x="7575550" y="3517900"/>
          <p14:tracePt t="45246" x="7575550" y="3533775"/>
          <p14:tracePt t="45252" x="7575550" y="3538538"/>
          <p14:tracePt t="45259" x="7575550" y="3548063"/>
          <p14:tracePt t="45265" x="7575550" y="3562350"/>
          <p14:tracePt t="45273" x="7575550" y="3573463"/>
          <p14:tracePt t="45280" x="7570788" y="3587750"/>
          <p14:tracePt t="45287" x="7570788" y="3592513"/>
          <p14:tracePt t="45293" x="7566025" y="3608388"/>
          <p14:tracePt t="45299" x="7559675" y="3613150"/>
          <p14:tracePt t="45307" x="7559675" y="3617913"/>
          <p14:tracePt t="45314" x="7559675" y="3622675"/>
          <p14:tracePt t="45321" x="7554913" y="3627438"/>
          <p14:tracePt t="45328" x="7550150" y="3636963"/>
          <p14:tracePt t="45334" x="7550150" y="3641725"/>
          <p14:tracePt t="45340" x="7540625" y="3648075"/>
          <p14:tracePt t="45348" x="7535863" y="3652838"/>
          <p14:tracePt t="45364" x="7531100" y="3652838"/>
          <p14:tracePt t="45369" x="7526338" y="3657600"/>
          <p14:tracePt t="45376" x="7526338" y="3662363"/>
          <p14:tracePt t="45381" x="7519988" y="3662363"/>
          <p14:tracePt t="45389" x="7515225" y="3667125"/>
          <p14:tracePt t="45397" x="7515225" y="3671888"/>
          <p14:tracePt t="45410" x="7510463" y="3671888"/>
          <p14:tracePt t="45416" x="7500938" y="3681413"/>
          <p14:tracePt t="45430" x="7496175" y="3681413"/>
          <p14:tracePt t="45436" x="7491413" y="3681413"/>
          <p14:tracePt t="45443" x="7491413" y="3687763"/>
          <p14:tracePt t="45451" x="7486650" y="3692525"/>
          <p14:tracePt t="45458" x="7480300" y="3692525"/>
          <p14:tracePt t="45471" x="7475538" y="3697288"/>
          <p14:tracePt t="45479" x="7470775" y="3697288"/>
          <p14:tracePt t="45484" x="7466013" y="3702050"/>
          <p14:tracePt t="45492" x="7456488" y="3702050"/>
          <p14:tracePt t="45498" x="7446963" y="3702050"/>
          <p14:tracePt t="45506" x="7440613" y="3706813"/>
          <p14:tracePt t="45513" x="7426325" y="3716338"/>
          <p14:tracePt t="45518" x="7421563" y="3716338"/>
          <p14:tracePt t="45527" x="7412038" y="3716338"/>
          <p14:tracePt t="45533" x="7396163" y="3716338"/>
          <p14:tracePt t="45540" x="7386638" y="3716338"/>
          <p14:tracePt t="45547" x="7372350" y="3716338"/>
          <p14:tracePt t="45553" x="7361238" y="3716338"/>
          <p14:tracePt t="45559" x="7346950" y="3716338"/>
          <p14:tracePt t="45566" x="7332663" y="3716338"/>
          <p14:tracePt t="45573" x="7321550" y="3716338"/>
          <p14:tracePt t="45581" x="7307263" y="3716338"/>
          <p14:tracePt t="45588" x="7297738" y="3716338"/>
          <p14:tracePt t="45594" x="7292975" y="3716338"/>
          <p14:tracePt t="45600" x="7281863" y="3711575"/>
          <p14:tracePt t="45608" x="7277100" y="3711575"/>
          <p14:tracePt t="45615" x="7267575" y="3711575"/>
          <p14:tracePt t="45622" x="7262813" y="3706813"/>
          <p14:tracePt t="45630" x="7258050" y="3706813"/>
          <p14:tracePt t="45634" x="7246938" y="3706813"/>
          <p14:tracePt t="45642" x="7242175" y="3706813"/>
          <p14:tracePt t="45648" x="7237413" y="3706813"/>
          <p14:tracePt t="45655" x="7232650" y="3706813"/>
          <p14:tracePt t="45663" x="7227888" y="3702050"/>
          <p14:tracePt t="45670" x="7223125" y="3697288"/>
          <p14:tracePt t="45676" x="7218363" y="3697288"/>
          <p14:tracePt t="45683" x="7213600" y="3697288"/>
          <p14:tracePt t="45690" x="7197725" y="3692525"/>
          <p14:tracePt t="45697" x="7192963" y="3687763"/>
          <p14:tracePt t="45703" x="7188200" y="3687763"/>
          <p14:tracePt t="45711" x="7173913" y="3676650"/>
          <p14:tracePt t="45717" x="7167563" y="3671888"/>
          <p14:tracePt t="45723" x="7162800" y="3667125"/>
          <p14:tracePt t="45731" x="7148513" y="3662363"/>
          <p14:tracePt t="45737" x="7143750" y="3657600"/>
          <p14:tracePt t="45745" x="7138988" y="3657600"/>
          <p14:tracePt t="45759" x="7134225" y="3641725"/>
          <p14:tracePt t="45765" x="7127875" y="3641725"/>
          <p14:tracePt t="45772" x="7127875" y="3636963"/>
          <p14:tracePt t="45780" x="7123113" y="3632200"/>
          <p14:tracePt t="45786" x="7118350" y="3632200"/>
          <p14:tracePt t="45800" x="7108825" y="3627438"/>
          <p14:tracePt t="45807" x="7104063" y="3622675"/>
          <p14:tracePt t="45820" x="7094538" y="3622675"/>
          <p14:tracePt t="45827" x="7094538" y="3617913"/>
          <p14:tracePt t="45833" x="7088188" y="3608388"/>
          <p14:tracePt t="45841" x="7083425" y="3608388"/>
          <p14:tracePt t="45848" x="7083425" y="3602038"/>
          <p14:tracePt t="45853" x="7073900" y="3597275"/>
          <p14:tracePt t="45861" x="7069138" y="3597275"/>
          <p14:tracePt t="45867" x="7069138" y="3592513"/>
          <p14:tracePt t="45875" x="7064375" y="3587750"/>
          <p14:tracePt t="45882" x="7059613" y="3582988"/>
          <p14:tracePt t="45889" x="7059613" y="3578225"/>
          <p14:tracePt t="45895" x="7054850" y="3568700"/>
          <p14:tracePt t="45902" x="7048500" y="3562350"/>
          <p14:tracePt t="45916" x="7043738" y="3557588"/>
          <p14:tracePt t="45923" x="7034213" y="3552825"/>
          <p14:tracePt t="45937" x="7029450" y="3548063"/>
          <p14:tracePt t="45948" x="7024688" y="3543300"/>
          <p14:tracePt t="45956" x="7024688" y="3538538"/>
          <p14:tracePt t="45964" x="7019925" y="3529013"/>
          <p14:tracePt t="45971" x="7015163" y="3522663"/>
          <p14:tracePt t="45978" x="7015163" y="3517900"/>
          <p14:tracePt t="45983" x="7008813" y="3513138"/>
          <p14:tracePt t="45990" x="7004050" y="3508375"/>
          <p14:tracePt t="45998" x="7004050" y="3494088"/>
          <p14:tracePt t="46014" x="7004050" y="3489325"/>
          <p14:tracePt t="46018" x="6994525" y="3482975"/>
          <p14:tracePt t="46025" x="6994525" y="3478213"/>
          <p14:tracePt t="46031" x="6994525" y="3473450"/>
          <p14:tracePt t="46039" x="6994525" y="3468688"/>
          <p14:tracePt t="46047" x="6994525" y="3463925"/>
          <p14:tracePt t="46060" x="6989763" y="3459163"/>
          <p14:tracePt t="46066" x="6989763" y="3449638"/>
          <p14:tracePt t="46086" x="6989763" y="3443288"/>
          <p14:tracePt t="46093" x="6989763" y="3438525"/>
          <p14:tracePt t="46114" x="6989763" y="3433763"/>
          <p14:tracePt t="46121" x="6989763" y="3429000"/>
          <p14:tracePt t="46134" x="6989763" y="3424238"/>
          <p14:tracePt t="46142" x="6989763" y="3419475"/>
          <p14:tracePt t="46155" x="6989763" y="3408363"/>
          <p14:tracePt t="46169" x="6989763" y="3403600"/>
          <p14:tracePt t="46183" x="6999288" y="3403600"/>
          <p14:tracePt t="46190" x="6999288" y="3398838"/>
          <p14:tracePt t="46203" x="7004050" y="3394075"/>
          <p14:tracePt t="46217" x="7008813" y="3394075"/>
          <p14:tracePt t="46250" x="7015163" y="3394075"/>
          <p14:tracePt t="46264" x="7019925" y="3394075"/>
          <p14:tracePt t="46284" x="7024688" y="3394075"/>
          <p14:tracePt t="46298" x="7029450" y="3394075"/>
          <p14:tracePt t="46320" x="7038975" y="3394075"/>
          <p14:tracePt t="46327" x="7043738" y="3394075"/>
          <p14:tracePt t="46340" x="7043738" y="3389313"/>
          <p14:tracePt t="46348" x="7048500" y="3384550"/>
          <p14:tracePt t="46353" x="7054850" y="3384550"/>
          <p14:tracePt t="46360" x="7059613" y="3384550"/>
          <p14:tracePt t="46367" x="7064375" y="3379788"/>
          <p14:tracePt t="46373" x="7069138" y="3368675"/>
          <p14:tracePt t="46381" x="7078663" y="3368675"/>
          <p14:tracePt t="46388" x="7083425" y="3363913"/>
          <p14:tracePt t="46395" x="7088188" y="3359150"/>
          <p14:tracePt t="46402" x="7094538" y="3359150"/>
          <p14:tracePt t="46409" x="7099300" y="3359150"/>
          <p14:tracePt t="46415" x="7113588" y="3354388"/>
          <p14:tracePt t="46422" x="7118350" y="3354388"/>
          <p14:tracePt t="46430" x="7123113" y="3349625"/>
          <p14:tracePt t="46435" x="7127875" y="3349625"/>
          <p14:tracePt t="46443" x="7134225" y="3344863"/>
          <p14:tracePt t="46450" x="7138988" y="3340100"/>
          <p14:tracePt t="46456" x="7143750" y="3340100"/>
          <p14:tracePt t="46464" x="7158038" y="3328988"/>
          <p14:tracePt t="46470" x="7162800" y="3324225"/>
          <p14:tracePt t="46477" x="7167563" y="3324225"/>
          <p14:tracePt t="46484" x="7183438" y="3324225"/>
          <p14:tracePt t="46497" x="7188200" y="3324225"/>
          <p14:tracePt t="46504" x="7192963" y="3319463"/>
          <p14:tracePt t="46511" x="7197725" y="3319463"/>
          <p14:tracePt t="46517" x="7202488" y="3314700"/>
          <p14:tracePt t="46524" x="7207250" y="3314700"/>
          <p14:tracePt t="46532" x="7213600" y="3314700"/>
          <p14:tracePt t="46545" x="7227888" y="3309938"/>
          <p14:tracePt t="46551" x="7227888" y="3300413"/>
          <p14:tracePt t="46560" x="7232650" y="3300413"/>
          <p14:tracePt t="46565" x="7237413" y="3300413"/>
          <p14:tracePt t="46581" x="7242175" y="3300413"/>
          <p14:tracePt t="46586" x="7253288" y="3300413"/>
          <p14:tracePt t="46599" x="7258050" y="3300413"/>
          <p14:tracePt t="46607" x="7262813" y="3300413"/>
          <p14:tracePt t="46614" x="7267575" y="3300413"/>
          <p14:tracePt t="46620" x="7272338" y="3300413"/>
          <p14:tracePt t="46627" x="7277100" y="3300413"/>
          <p14:tracePt t="46634" x="7292975" y="3300413"/>
          <p14:tracePt t="46640" x="7302500" y="3300413"/>
          <p14:tracePt t="46649" x="7316788" y="3300413"/>
          <p14:tracePt t="46662" x="7327900" y="3300413"/>
          <p14:tracePt t="46667" x="7342188" y="3300413"/>
          <p14:tracePt t="46674" x="7351713" y="3300413"/>
          <p14:tracePt t="46682" x="7361238" y="3300413"/>
          <p14:tracePt t="46689" x="7367588" y="3305175"/>
          <p14:tracePt t="46698" x="7377113" y="3309938"/>
          <p14:tracePt t="46703" x="7391400" y="3309938"/>
          <p14:tracePt t="46710" x="7396163" y="3314700"/>
          <p14:tracePt t="46716" x="7400925" y="3319463"/>
          <p14:tracePt t="46723" x="7412038" y="3319463"/>
          <p14:tracePt t="46731" x="7421563" y="3324225"/>
          <p14:tracePt t="46737" x="7426325" y="3328988"/>
          <p14:tracePt t="46744" x="7435850" y="3328988"/>
          <p14:tracePt t="46750" x="7446963" y="3344863"/>
          <p14:tracePt t="46757" x="7451725" y="3344863"/>
          <p14:tracePt t="46765" x="7461250" y="3359150"/>
          <p14:tracePt t="46771" x="7461250" y="3363913"/>
          <p14:tracePt t="46777" x="7475538" y="3368675"/>
          <p14:tracePt t="46792" x="7480300" y="3375025"/>
          <p14:tracePt t="46797" x="7486650" y="3379788"/>
          <p14:tracePt t="46814" x="7491413" y="3384550"/>
          <p14:tracePt t="46818" x="7496175" y="3394075"/>
          <p14:tracePt t="46833" x="7500938" y="3398838"/>
          <p14:tracePt t="46840" x="7510463" y="3403600"/>
          <p14:tracePt t="46853" x="7510463" y="3408363"/>
          <p14:tracePt t="46860" x="7515225" y="3414713"/>
          <p14:tracePt t="46867" x="7515225" y="3419475"/>
          <p14:tracePt t="46874" x="7519988" y="3424238"/>
          <p14:tracePt t="46882" x="7519988" y="3438525"/>
          <p14:tracePt t="46887" x="7526338" y="3438525"/>
          <p14:tracePt t="46893" x="7531100" y="3449638"/>
          <p14:tracePt t="46907" x="7531100" y="3459163"/>
          <p14:tracePt t="46914" x="7535863" y="3463925"/>
          <p14:tracePt t="46930" x="7540625" y="3468688"/>
          <p14:tracePt t="46934" x="7540625" y="3473450"/>
          <p14:tracePt t="46950" x="7540625" y="3478213"/>
          <p14:tracePt t="46955" x="7540625" y="3482975"/>
          <p14:tracePt t="46970" x="7540625" y="3489325"/>
          <p14:tracePt t="46976" x="7540625" y="3494088"/>
          <p14:tracePt t="46990" x="7540625" y="3503613"/>
          <p14:tracePt t="46998" x="7540625" y="3508375"/>
          <p14:tracePt t="47010" x="7540625" y="3513138"/>
          <p14:tracePt t="47017" x="7540625" y="3517900"/>
          <p14:tracePt t="47052" x="7540625" y="3522663"/>
          <p14:tracePt t="47078" x="7540625" y="3529013"/>
          <p14:tracePt t="47100" x="7540625" y="3533775"/>
          <p14:tracePt t="47105" x="7540625" y="3543300"/>
          <p14:tracePt t="47120" x="7540625" y="3548063"/>
          <p14:tracePt t="47127" x="7540625" y="3552825"/>
          <p14:tracePt t="47140" x="7540625" y="3557588"/>
          <p14:tracePt t="47147" x="7540625" y="3562350"/>
          <p14:tracePt t="47153" x="7535863" y="3578225"/>
          <p14:tracePt t="47161" x="7535863" y="3582988"/>
          <p14:tracePt t="47167" x="7535863" y="3587750"/>
          <p14:tracePt t="47175" x="7535863" y="3597275"/>
          <p14:tracePt t="47187" x="7535863" y="3602038"/>
          <p14:tracePt t="47195" x="7535863" y="3613150"/>
          <p14:tracePt t="47201" x="7531100" y="3613150"/>
          <p14:tracePt t="47209" x="7531100" y="3617913"/>
          <p14:tracePt t="47216" x="7531100" y="3622675"/>
          <p14:tracePt t="47223" x="7526338" y="3622675"/>
          <p14:tracePt t="47232" x="7526338" y="3627438"/>
          <p14:tracePt t="47235" x="7526338" y="3632200"/>
          <p14:tracePt t="47250" x="7519988" y="3636963"/>
          <p14:tracePt t="47256" x="7519988" y="3641725"/>
          <p14:tracePt t="47264" x="7510463" y="3657600"/>
          <p14:tracePt t="47277" x="7505700" y="3671888"/>
          <p14:tracePt t="47283" x="7500938" y="3681413"/>
          <p14:tracePt t="47291" x="7500938" y="3692525"/>
          <p14:tracePt t="47298" x="7491413" y="3702050"/>
          <p14:tracePt t="47304" x="7486650" y="3706813"/>
          <p14:tracePt t="47312" x="7486650" y="3711575"/>
          <p14:tracePt t="47317" x="7480300" y="3727450"/>
          <p14:tracePt t="47324" x="7475538" y="3732213"/>
          <p14:tracePt t="47332" x="7475538" y="3736975"/>
          <p14:tracePt t="47339" x="7470775" y="3736975"/>
          <p14:tracePt t="47347" x="7466013" y="3751263"/>
          <p14:tracePt t="47359" x="7456488" y="3756025"/>
          <p14:tracePt t="47366" x="7451725" y="3760788"/>
          <p14:tracePt t="47373" x="7451725" y="3767138"/>
          <p14:tracePt t="47381" x="7446963" y="3771900"/>
          <p14:tracePt t="47387" x="7440613" y="3771900"/>
          <p14:tracePt t="47393" x="7426325" y="3776663"/>
          <p14:tracePt t="47400" x="7421563" y="3786188"/>
          <p14:tracePt t="47407" x="7416800" y="3786188"/>
          <p14:tracePt t="47415" x="7407275" y="3790950"/>
          <p14:tracePt t="47421" x="7391400" y="3795713"/>
          <p14:tracePt t="47428" x="7377113" y="3795713"/>
          <p14:tracePt t="47434" x="7367588" y="3795713"/>
          <p14:tracePt t="47442" x="7351713" y="3806825"/>
          <p14:tracePt t="47448" x="7346950" y="3806825"/>
          <p14:tracePt t="47454" x="7337425" y="3806825"/>
          <p14:tracePt t="47461" x="7327900" y="3806825"/>
          <p14:tracePt t="47469" x="7316788" y="3806825"/>
          <p14:tracePt t="47476" x="7312025" y="3806825"/>
          <p14:tracePt t="47483" x="7307263" y="3806825"/>
          <p14:tracePt t="47489" x="7292975" y="3800475"/>
          <p14:tracePt t="47497" x="7286625" y="3800475"/>
          <p14:tracePt t="47503" x="7277100" y="3800475"/>
          <p14:tracePt t="47509" x="7272338" y="3795713"/>
          <p14:tracePt t="47517" x="7262813" y="3790950"/>
          <p14:tracePt t="47523" x="7253288" y="3776663"/>
          <p14:tracePt t="47532" x="7237413" y="3767138"/>
          <p14:tracePt t="47537" x="7223125" y="3751263"/>
          <p14:tracePt t="47543" x="7207250" y="3736975"/>
          <p14:tracePt t="47550" x="7202488" y="3721100"/>
          <p14:tracePt t="47558" x="7197725" y="3706813"/>
          <p14:tracePt t="47564" x="7183438" y="3697288"/>
          <p14:tracePt t="47571" x="7173913" y="3681413"/>
          <p14:tracePt t="47577" x="7167563" y="3676650"/>
          <p14:tracePt t="47584" x="7158038" y="3662363"/>
          <p14:tracePt t="47592" x="7148513" y="3648075"/>
          <p14:tracePt t="47599" x="7143750" y="3648075"/>
          <p14:tracePt t="47606" x="7143750" y="3636963"/>
          <p14:tracePt t="47614" x="7138988" y="3622675"/>
          <p14:tracePt t="47619" x="7134225" y="3622675"/>
          <p14:tracePt t="47626" x="7134225" y="3613150"/>
          <p14:tracePt t="47640" x="7134225" y="3597275"/>
          <p14:tracePt t="47649" x="7123113" y="3597275"/>
          <p14:tracePt t="47653" x="7123113" y="3592513"/>
          <p14:tracePt t="47661" x="7123113" y="3587750"/>
          <p14:tracePt t="47681" x="7123113" y="3582988"/>
          <p14:tracePt t="47688" x="7118350" y="3578225"/>
          <p14:tracePt t="47695" x="7118350" y="3573463"/>
          <p14:tracePt t="47702" x="7118350" y="3562350"/>
          <p14:tracePt t="47707" x="7118350" y="3552825"/>
          <p14:tracePt t="47715" x="7113588" y="3548063"/>
          <p14:tracePt t="47721" x="7108825" y="3543300"/>
          <p14:tracePt t="47728" x="7108825" y="3529013"/>
          <p14:tracePt t="47735" x="7108825" y="3522663"/>
          <p14:tracePt t="47743" x="7104063" y="3517900"/>
          <p14:tracePt t="47749" x="7104063" y="3513138"/>
          <p14:tracePt t="47755" x="7104063" y="3508375"/>
          <p14:tracePt t="47769" x="7104063" y="3503613"/>
          <p14:tracePt t="47791" x="7104063" y="3498850"/>
          <p14:tracePt t="48461" x="7108825" y="3498850"/>
          <p14:tracePt t="48564" x="7113588" y="3498850"/>
          <p14:tracePt t="49022" x="7118350" y="3489325"/>
          <p14:tracePt t="49097" x="7118350" y="3482975"/>
          <p14:tracePt t="52217" x="7127875" y="3482975"/>
          <p14:tracePt t="52265" x="7134225" y="3482975"/>
          <p14:tracePt t="52319" x="7138988" y="3482975"/>
          <p14:tracePt t="52374" x="7138988" y="3494088"/>
          <p14:tracePt t="52443" x="7138988" y="3498850"/>
          <p14:tracePt t="52696" x="7143750" y="3498850"/>
          <p14:tracePt t="52709" x="7148513" y="3498850"/>
          <p14:tracePt t="52717" x="7153275" y="3498850"/>
          <p14:tracePt t="52730" x="7158038" y="3498850"/>
          <p14:tracePt t="52736" x="7167563" y="3498850"/>
          <p14:tracePt t="52743" x="7178675" y="3498850"/>
          <p14:tracePt t="52752" x="7183438" y="3498850"/>
          <p14:tracePt t="52756" x="7188200" y="3498850"/>
          <p14:tracePt t="52764" x="7202488" y="3498850"/>
          <p14:tracePt t="52770" x="7207250" y="3498850"/>
          <p14:tracePt t="52778" x="7213600" y="3498850"/>
          <p14:tracePt t="52786" x="7223125" y="3498850"/>
          <p14:tracePt t="52791" x="7237413" y="3498850"/>
          <p14:tracePt t="52798" x="7242175" y="3498850"/>
          <p14:tracePt t="52804" x="7246938" y="3498850"/>
          <p14:tracePt t="52812" x="7262813" y="3498850"/>
          <p14:tracePt t="52819" x="7272338" y="3498850"/>
          <p14:tracePt t="52826" x="7286625" y="3498850"/>
          <p14:tracePt t="52832" x="7297738" y="3498850"/>
          <p14:tracePt t="52838" x="7312025" y="3498850"/>
          <p14:tracePt t="52846" x="7321550" y="3498850"/>
          <p14:tracePt t="52852" x="7337425" y="3498850"/>
          <p14:tracePt t="52860" x="7351713" y="3498850"/>
          <p14:tracePt t="52868" x="7356475" y="3498850"/>
          <p14:tracePt t="52873" x="7367588" y="3498850"/>
          <p14:tracePt t="52880" x="7372350" y="3498850"/>
          <p14:tracePt t="52886" x="7377113" y="3503613"/>
          <p14:tracePt t="52894" x="7391400" y="3503613"/>
          <p14:tracePt t="52908" x="7400925" y="3503613"/>
          <p14:tracePt t="52920" x="7412038" y="3508375"/>
          <p14:tracePt t="52929" x="7416800" y="3508375"/>
          <p14:tracePt t="52934" x="7421563" y="3508375"/>
          <p14:tracePt t="52942" x="7426325" y="3508375"/>
          <p14:tracePt t="52955" x="7431088" y="3508375"/>
          <p14:tracePt t="52969" x="7435850" y="3508375"/>
          <p14:tracePt t="53003" x="7435850" y="3513138"/>
          <p14:tracePt t="53023" x="7435850" y="3517900"/>
          <p14:tracePt t="53057" x="7435850" y="3522663"/>
          <p14:tracePt t="54310" x="7480300" y="3522663"/>
          <p14:tracePt t="54317" x="7535863" y="3522663"/>
          <p14:tracePt t="54324" x="7589838" y="3517900"/>
          <p14:tracePt t="54330" x="7659688" y="3517900"/>
          <p14:tracePt t="54337" x="7724775" y="3513138"/>
          <p14:tracePt t="54345" x="7804150" y="3513138"/>
          <p14:tracePt t="54350" x="7872413" y="3513138"/>
          <p14:tracePt t="54357" x="7927975" y="3513138"/>
          <p14:tracePt t="54364" x="7981950" y="3513138"/>
          <p14:tracePt t="54372" x="8032750" y="3513138"/>
          <p14:tracePt t="54378" x="8086725" y="3513138"/>
          <p14:tracePt t="54384" x="8170863" y="3517900"/>
          <p14:tracePt t="54392" x="8220075" y="3517900"/>
          <p14:tracePt t="54398" x="8275638" y="3517900"/>
          <p14:tracePt t="54406" x="8345488" y="3529013"/>
          <p14:tracePt t="54413" x="8385175" y="3529013"/>
          <p14:tracePt t="54418" x="8439150" y="3529013"/>
          <p14:tracePt t="54426" x="8493125" y="3529013"/>
          <p14:tracePt t="54432" x="8572500" y="3529013"/>
          <p14:tracePt t="54439" x="8628063" y="3529013"/>
          <p14:tracePt t="54447" x="8682038" y="3529013"/>
          <p14:tracePt t="54454" x="8737600" y="3529013"/>
          <p14:tracePt t="54462" x="8786813" y="3529013"/>
          <p14:tracePt t="54466" x="8816975" y="3529013"/>
          <p14:tracePt t="54473" x="8856663" y="3529013"/>
          <p14:tracePt t="54480" x="8885238" y="3529013"/>
          <p14:tracePt t="54488" x="8915400" y="3529013"/>
          <p14:tracePt t="54495" x="8945563" y="3529013"/>
          <p14:tracePt t="54502" x="8975725" y="3529013"/>
          <p14:tracePt t="54508" x="8999538" y="3529013"/>
          <p14:tracePt t="54515" x="9029700" y="3529013"/>
          <p14:tracePt t="54522" x="9039225" y="3529013"/>
          <p14:tracePt t="54529" x="9059863" y="3529013"/>
          <p14:tracePt t="54536" x="9083675" y="3529013"/>
          <p14:tracePt t="54543" x="9094788" y="3529013"/>
          <p14:tracePt t="54549" x="9113838" y="3529013"/>
          <p14:tracePt t="54556" x="9129713" y="3529013"/>
          <p14:tracePt t="54563" x="9144000" y="3529013"/>
          <p14:tracePt t="54570" x="9164638" y="3529013"/>
          <p14:tracePt t="54578" x="9174163" y="3529013"/>
          <p14:tracePt t="54583" x="9204325" y="3529013"/>
          <p14:tracePt t="54589" x="9228138" y="3529013"/>
          <p14:tracePt t="54596" x="9267825" y="3529013"/>
          <p14:tracePt t="54603" x="9297988" y="3529013"/>
          <p14:tracePt t="54612" x="9328150" y="3529013"/>
          <p14:tracePt t="54617" x="9347200" y="3533775"/>
          <p14:tracePt t="54625" x="9377363" y="3543300"/>
          <p14:tracePt t="54632" x="9396413" y="3543300"/>
          <p14:tracePt t="54638" x="9426575" y="3543300"/>
          <p14:tracePt t="54645" x="9451975" y="3548063"/>
          <p14:tracePt t="54651" x="9471025" y="3548063"/>
          <p14:tracePt t="54659" x="9486900" y="3552825"/>
          <p14:tracePt t="54665" x="9496425" y="3552825"/>
          <p14:tracePt t="54673" x="9521825" y="3552825"/>
          <p14:tracePt t="54679" x="9531350" y="3552825"/>
          <p14:tracePt t="54686" x="9545638" y="3562350"/>
          <p14:tracePt t="54694" x="9566275" y="3568700"/>
          <p14:tracePt t="54700" x="9580563" y="3568700"/>
          <p14:tracePt t="54707" x="9596438" y="3578225"/>
          <p14:tracePt t="54714" x="9615488" y="3578225"/>
          <p14:tracePt t="54719" x="9625013" y="3578225"/>
          <p14:tracePt t="54728" x="9640888" y="3578225"/>
          <p14:tracePt t="54733" x="9655175" y="3578225"/>
          <p14:tracePt t="54741" x="9659938" y="3582988"/>
          <p14:tracePt t="54748" x="9669463" y="3587750"/>
          <p14:tracePt t="54754" x="9675813" y="3587750"/>
          <p14:tracePt t="54762" x="9680575" y="3587750"/>
          <p14:tracePt t="54768" x="9690100" y="3587750"/>
          <p14:tracePt t="54775" x="9694863" y="3587750"/>
          <p14:tracePt t="54782" x="9699625" y="3587750"/>
          <p14:tracePt t="54789" x="9704388" y="3587750"/>
          <p14:tracePt t="54803" x="9709150" y="3592513"/>
          <p14:tracePt t="54809" x="9715500" y="3592513"/>
          <p14:tracePt t="54877" x="9720263" y="3592513"/>
          <p14:tracePt t="55157" x="9715500" y="3592513"/>
          <p14:tracePt t="55164" x="9704388" y="3592513"/>
          <p14:tracePt t="55172" x="9690100" y="3592513"/>
          <p14:tracePt t="55179" x="9685338" y="3592513"/>
          <p14:tracePt t="55186" x="9675813" y="3592513"/>
          <p14:tracePt t="55193" x="9669463" y="3592513"/>
          <p14:tracePt t="55198" x="9655175" y="3592513"/>
          <p14:tracePt t="55205" x="9645650" y="3592513"/>
          <p14:tracePt t="55213" x="9636125" y="3587750"/>
          <p14:tracePt t="55219" x="9629775" y="3582988"/>
          <p14:tracePt t="55227" x="9620250" y="3582988"/>
          <p14:tracePt t="55234" x="9615488" y="3582988"/>
          <p14:tracePt t="55240" x="9610725" y="3582988"/>
          <p14:tracePt t="55247" x="9601200" y="3578225"/>
          <p14:tracePt t="55254" x="9596438" y="3578225"/>
          <p14:tracePt t="55268" x="9590088" y="3568700"/>
          <p14:tracePt t="55274" x="9585325" y="3568700"/>
          <p14:tracePt t="55282" x="9585325" y="3562350"/>
          <p14:tracePt t="55288" x="9580563" y="3557588"/>
          <p14:tracePt t="55295" x="9575800" y="3552825"/>
          <p14:tracePt t="55302" x="9575800" y="3543300"/>
          <p14:tracePt t="55308" x="9566275" y="3529013"/>
          <p14:tracePt t="55315" x="9561513" y="3513138"/>
          <p14:tracePt t="55323" x="9561513" y="3503613"/>
          <p14:tracePt t="55329" x="9556750" y="3478213"/>
          <p14:tracePt t="55335" x="9545638" y="3463925"/>
          <p14:tracePt t="55344" x="9545638" y="3443288"/>
          <p14:tracePt t="55350" x="9545638" y="3433763"/>
          <p14:tracePt t="55357" x="9540875" y="3419475"/>
          <p14:tracePt t="55364" x="9540875" y="3403600"/>
          <p14:tracePt t="55370" x="9540875" y="3394075"/>
          <p14:tracePt t="55377" x="9540875" y="3379788"/>
          <p14:tracePt t="55384" x="9540875" y="3368675"/>
          <p14:tracePt t="55390" x="9540875" y="3359150"/>
          <p14:tracePt t="55398" x="9540875" y="3354388"/>
          <p14:tracePt t="55404" x="9540875" y="3344863"/>
          <p14:tracePt t="55412" x="9540875" y="3340100"/>
          <p14:tracePt t="55418" x="9540875" y="3335338"/>
          <p14:tracePt t="55424" x="9545638" y="3319463"/>
          <p14:tracePt t="55432" x="9550400" y="3314700"/>
          <p14:tracePt t="55438" x="9550400" y="3309938"/>
          <p14:tracePt t="55446" x="9561513" y="3295650"/>
          <p14:tracePt t="55453" x="9566275" y="3289300"/>
          <p14:tracePt t="55459" x="9566275" y="3284538"/>
          <p14:tracePt t="55466" x="9571038" y="3275013"/>
          <p14:tracePt t="55473" x="9575800" y="3275013"/>
          <p14:tracePt t="55480" x="9580563" y="3260725"/>
          <p14:tracePt t="55487" x="9590088" y="3255963"/>
          <p14:tracePt t="55495" x="9601200" y="3249613"/>
          <p14:tracePt t="55507" x="9605963" y="3244850"/>
          <p14:tracePt t="55514" x="9610725" y="3235325"/>
          <p14:tracePt t="55529" x="9615488" y="3235325"/>
          <p14:tracePt t="55535" x="9625013" y="3235325"/>
          <p14:tracePt t="55548" x="9636125" y="3235325"/>
          <p14:tracePt t="55554" x="9640888" y="3235325"/>
          <p14:tracePt t="55562" x="9655175" y="3235325"/>
          <p14:tracePt t="55569" x="9664700" y="3235325"/>
          <p14:tracePt t="55576" x="9685338" y="3235325"/>
          <p14:tracePt t="55582" x="9699625" y="3235325"/>
          <p14:tracePt t="55590" x="9720263" y="3240088"/>
          <p14:tracePt t="55596" x="9744075" y="3244850"/>
          <p14:tracePt t="55603" x="9748838" y="3249613"/>
          <p14:tracePt t="55610" x="9759950" y="3260725"/>
          <p14:tracePt t="55617" x="9774238" y="3275013"/>
          <p14:tracePt t="55623" x="9790113" y="3279775"/>
          <p14:tracePt t="55630" x="9794875" y="3284538"/>
          <p14:tracePt t="55636" x="9809163" y="3300413"/>
          <p14:tracePt t="55645" x="9809163" y="3305175"/>
          <p14:tracePt t="55651" x="9813925" y="3309938"/>
          <p14:tracePt t="55658" x="9818688" y="3319463"/>
          <p14:tracePt t="55665" x="9818688" y="3328988"/>
          <p14:tracePt t="55671" x="9834563" y="3340100"/>
          <p14:tracePt t="55679" x="9839325" y="3363913"/>
          <p14:tracePt t="55685" x="9844088" y="3375025"/>
          <p14:tracePt t="55691" x="9844088" y="3389313"/>
          <p14:tracePt t="55698" x="9853613" y="3403600"/>
          <p14:tracePt t="55705" x="9858375" y="3414713"/>
          <p14:tracePt t="55713" x="9858375" y="3429000"/>
          <p14:tracePt t="55719" x="9869488" y="3443288"/>
          <p14:tracePt t="55726" x="9869488" y="3454400"/>
          <p14:tracePt t="55732" x="9869488" y="3459163"/>
          <p14:tracePt t="55739" x="9869488" y="3463925"/>
          <p14:tracePt t="55747" x="9869488" y="3478213"/>
          <p14:tracePt t="55753" x="9869488" y="3482975"/>
          <p14:tracePt t="55761" x="9863138" y="3489325"/>
          <p14:tracePt t="55766" x="9863138" y="3503613"/>
          <p14:tracePt t="55773" x="9863138" y="3508375"/>
          <p14:tracePt t="55781" x="9858375" y="3513138"/>
          <p14:tracePt t="55788" x="9853613" y="3522663"/>
          <p14:tracePt t="55796" x="9848850" y="3522663"/>
          <p14:tracePt t="55801" x="9844088" y="3538538"/>
          <p14:tracePt t="55808" x="9829800" y="3543300"/>
          <p14:tracePt t="55816" x="9823450" y="3548063"/>
          <p14:tracePt t="55822" x="9813925" y="3562350"/>
          <p14:tracePt t="55829" x="9804400" y="3568700"/>
          <p14:tracePt t="55835" x="9790113" y="3578225"/>
          <p14:tracePt t="55842" x="9774238" y="3582988"/>
          <p14:tracePt t="55849" x="9764713" y="3587750"/>
          <p14:tracePt t="55856" x="9748838" y="3597275"/>
          <p14:tracePt t="55863" x="9734550" y="3602038"/>
          <p14:tracePt t="55869" x="9720263" y="3608388"/>
          <p14:tracePt t="55877" x="9709150" y="3608388"/>
          <p14:tracePt t="55883" x="9694863" y="3617913"/>
          <p14:tracePt t="55890" x="9680575" y="3622675"/>
          <p14:tracePt t="55897" x="9669463" y="3622675"/>
          <p14:tracePt t="55904" x="9655175" y="3627438"/>
          <p14:tracePt t="55912" x="9650413" y="3636963"/>
          <p14:tracePt t="55918" x="9636125" y="3636963"/>
          <p14:tracePt t="55924" x="9629775" y="3636963"/>
          <p14:tracePt t="55931" x="9620250" y="3636963"/>
          <p14:tracePt t="55946" x="9605963" y="3636963"/>
          <p14:tracePt t="55958" x="9601200" y="3636963"/>
          <p14:tracePt t="55966" x="9596438" y="3632200"/>
          <p14:tracePt t="55972" x="9585325" y="3627438"/>
          <p14:tracePt t="55986" x="9575800" y="3613150"/>
          <p14:tracePt t="55993" x="9571038" y="3608388"/>
          <p14:tracePt t="55999" x="9571038" y="3602038"/>
          <p14:tracePt t="56006" x="9566275" y="3597275"/>
          <p14:tracePt t="56015" x="9561513" y="3592513"/>
          <p14:tracePt t="56020" x="9561513" y="3582988"/>
          <p14:tracePt t="56027" x="9561513" y="3573463"/>
          <p14:tracePt t="56033" x="9561513" y="3568700"/>
          <p14:tracePt t="56048" x="9561513" y="3543300"/>
          <p14:tracePt t="56054" x="9561513" y="3538538"/>
          <p14:tracePt t="56062" x="9561513" y="3529013"/>
          <p14:tracePt t="56068" x="9561513" y="3503613"/>
          <p14:tracePt t="56074" x="9561513" y="3482975"/>
          <p14:tracePt t="56081" x="9561513" y="3473450"/>
          <p14:tracePt t="56089" x="9561513" y="3459163"/>
          <p14:tracePt t="56096" x="9571038" y="3443288"/>
          <p14:tracePt t="56102" x="9571038" y="3433763"/>
          <p14:tracePt t="56109" x="9575800" y="3424238"/>
          <p14:tracePt t="56115" x="9580563" y="3414713"/>
          <p14:tracePt t="56123" x="9580563" y="3408363"/>
          <p14:tracePt t="56130" x="9585325" y="3394075"/>
          <p14:tracePt t="56137" x="9590088" y="3389313"/>
          <p14:tracePt t="56143" x="9605963" y="3384550"/>
          <p14:tracePt t="56149" x="9610725" y="3368675"/>
          <p14:tracePt t="56156" x="9615488" y="3368675"/>
          <p14:tracePt t="56164" x="9620250" y="3363913"/>
          <p14:tracePt t="56171" x="9629775" y="3359150"/>
          <p14:tracePt t="56185" x="9636125" y="3359150"/>
          <p14:tracePt t="56191" x="9640888" y="3354388"/>
          <p14:tracePt t="57621" x="9636125" y="3359150"/>
          <p14:tracePt t="57627" x="9636125" y="3363913"/>
          <p14:tracePt t="57634" x="9625013" y="3363913"/>
          <p14:tracePt t="57643" x="9620250" y="3368675"/>
          <p14:tracePt t="57647" x="9620250" y="3375025"/>
          <p14:tracePt t="57661" x="9620250" y="3384550"/>
          <p14:tracePt t="57669" x="9620250" y="3389313"/>
          <p14:tracePt t="66030" x="9561513" y="3394075"/>
          <p14:tracePt t="66038" x="9426575" y="3408363"/>
          <p14:tracePt t="66044" x="9307513" y="3429000"/>
          <p14:tracePt t="66051" x="9123363" y="3429000"/>
          <p14:tracePt t="66057" x="8920163" y="3454400"/>
          <p14:tracePt t="66064" x="8777288" y="3468688"/>
          <p14:tracePt t="66073" x="8493125" y="3494088"/>
          <p14:tracePt t="66078" x="8215313" y="3508375"/>
          <p14:tracePt t="66085" x="7962900" y="3543300"/>
          <p14:tracePt t="66093" x="7470775" y="3578225"/>
          <p14:tracePt t="66099" x="7321550" y="3587750"/>
          <p14:tracePt t="66106" x="6905625" y="3608388"/>
          <p14:tracePt t="66113" x="6661150" y="3608388"/>
          <p14:tracePt t="66120" x="6170613" y="3622675"/>
          <p14:tracePt t="66126" x="5876925" y="3622675"/>
          <p14:tracePt t="66132" x="5470525" y="3622675"/>
          <p14:tracePt t="66140" x="5118100" y="3613150"/>
          <p14:tracePt t="66147" x="4914900" y="3582988"/>
          <p14:tracePt t="66154" x="4422775" y="3548063"/>
          <p14:tracePt t="66161" x="4329113" y="3538538"/>
          <p14:tracePt t="66168" x="4119563" y="3513138"/>
          <p14:tracePt t="66175" x="3871913" y="3498850"/>
          <p14:tracePt t="66181" x="3778250" y="3482975"/>
          <p14:tracePt t="66190" x="3683000" y="3482975"/>
          <p14:tracePt t="66194" x="3563938" y="3482975"/>
          <p14:tracePt t="66203" x="3421063" y="3482975"/>
          <p14:tracePt t="66209" x="3340100" y="3482975"/>
          <p14:tracePt t="66216" x="3276600" y="3482975"/>
          <p14:tracePt t="66223" x="3221038" y="3482975"/>
          <p14:tracePt t="66229" x="3152775" y="3482975"/>
          <p14:tracePt t="66235" x="3087688" y="3482975"/>
          <p14:tracePt t="66243" x="3073400" y="3482975"/>
          <p14:tracePt t="66250" x="3022600" y="3482975"/>
          <p14:tracePt t="66256" x="3013075" y="3482975"/>
          <p14:tracePt t="66270" x="3008313" y="3482975"/>
          <p14:tracePt t="66276" x="2998788" y="3482975"/>
          <p14:tracePt t="66714" x="2968625" y="3419475"/>
          <p14:tracePt t="66722" x="2914650" y="3309938"/>
          <p14:tracePt t="66728" x="2859088" y="3200400"/>
          <p14:tracePt t="66734" x="2805113" y="3090863"/>
          <p14:tracePt t="66741" x="2749550" y="3017838"/>
          <p14:tracePt t="66749" x="2651125" y="2868613"/>
          <p14:tracePt t="66755" x="2536825" y="2590800"/>
          <p14:tracePt t="66764" x="2476500" y="2466975"/>
          <p14:tracePt t="66769" x="2387600" y="2352675"/>
          <p14:tracePt t="66777" x="2184400" y="1979613"/>
          <p14:tracePt t="66784" x="2070100" y="1797050"/>
          <p14:tracePt t="66790" x="1985963" y="1662113"/>
          <p14:tracePt t="66798" x="1827213" y="1349375"/>
          <p14:tracePt t="66804" x="1692275" y="1041400"/>
          <p14:tracePt t="66811" x="1603375" y="908050"/>
          <p14:tracePt t="66817" x="1409700" y="585788"/>
          <p14:tracePt t="66824" x="1300163" y="331788"/>
          <p14:tracePt t="66832" x="1265238" y="247650"/>
          <p14:tracePt t="66837" x="1211263" y="139700"/>
          <p14:tracePt t="66844" x="1176338" y="4763"/>
          <p14:tracePt t="67521" x="863600" y="20638"/>
          <p14:tracePt t="67529" x="849313" y="34925"/>
          <p14:tracePt t="67536" x="838200" y="49213"/>
          <p14:tracePt t="67543" x="823913" y="69850"/>
          <p14:tracePt t="67552" x="819150" y="84138"/>
          <p14:tracePt t="67556" x="814388" y="100013"/>
          <p14:tracePt t="67563" x="809625" y="104775"/>
          <p14:tracePt t="67570" x="798513" y="104775"/>
          <p14:tracePt t="67577" x="798513" y="109538"/>
          <p14:tracePt t="67585" x="798513" y="114300"/>
          <p14:tracePt t="67598" x="798513" y="119063"/>
          <p14:tracePt t="67632" x="798513" y="104775"/>
          <p14:tracePt t="67638" x="793750" y="74613"/>
          <p14:tracePt t="67645" x="793750" y="53975"/>
          <p14:tracePt t="67653" x="793750" y="25400"/>
          <p14:tracePt t="67658" x="793750" y="4763"/>
        </p14:tracePtLst>
      </p14:laserTraceLst>
    </p:ext>
  </p:extLs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14B64-6836-4A0F-BEB8-CE49FC23DDFE}"/>
              </a:ext>
            </a:extLst>
          </p:cNvPr>
          <p:cNvSpPr>
            <a:spLocks noGrp="1"/>
          </p:cNvSpPr>
          <p:nvPr>
            <p:ph type="title"/>
          </p:nvPr>
        </p:nvSpPr>
        <p:spPr/>
        <p:txBody>
          <a:bodyPr>
            <a:normAutofit fontScale="90000"/>
          </a:bodyPr>
          <a:lstStyle/>
          <a:p>
            <a:pPr algn="r" rtl="1"/>
            <a:r>
              <a:rPr lang="fa-IR" sz="4400" b="1" dirty="0">
                <a:latin typeface="Calibri" panose="020F0502020204030204" pitchFamily="34" charset="0"/>
                <a:ea typeface="Calibri" panose="020F0502020204030204" pitchFamily="34" charset="0"/>
                <a:cs typeface="B Nazanin" panose="00000400000000000000" pitchFamily="2" charset="-78"/>
              </a:rPr>
              <a:t>معاینه</a:t>
            </a:r>
            <a:r>
              <a:rPr lang="ar-SA" sz="4400" b="1" dirty="0">
                <a:latin typeface="Calibri" panose="020F0502020204030204" pitchFamily="34" charset="0"/>
                <a:ea typeface="Calibri" panose="020F0502020204030204" pitchFamily="34" charset="0"/>
                <a:cs typeface="B Nazanin" panose="00000400000000000000" pitchFamily="2" charset="-78"/>
              </a:rPr>
              <a:t> دندان‌های دائمی</a:t>
            </a:r>
            <a:r>
              <a:rPr lang="fa-IR" sz="4400" b="1" dirty="0">
                <a:latin typeface="Calibri" panose="020F0502020204030204" pitchFamily="34" charset="0"/>
                <a:ea typeface="Calibri" panose="020F0502020204030204" pitchFamily="34" charset="0"/>
                <a:cs typeface="B Nazanin" panose="00000400000000000000" pitchFamily="2" charset="-78"/>
              </a:rPr>
              <a:t> کودکان پایه تحصیلی ششم، هفتم</a:t>
            </a:r>
            <a:br>
              <a:rPr lang="fa-IR" sz="4400" b="1" dirty="0">
                <a:latin typeface="Calibri" panose="020F0502020204030204" pitchFamily="34" charset="0"/>
                <a:ea typeface="Calibri" panose="020F0502020204030204" pitchFamily="34" charset="0"/>
                <a:cs typeface="B Nazanin" panose="00000400000000000000" pitchFamily="2" charset="-78"/>
              </a:rPr>
            </a:br>
            <a:endParaRPr lang="en-US" dirty="0"/>
          </a:p>
        </p:txBody>
      </p:sp>
      <p:sp>
        <p:nvSpPr>
          <p:cNvPr id="3" name="Content Placeholder 2">
            <a:extLst>
              <a:ext uri="{FF2B5EF4-FFF2-40B4-BE49-F238E27FC236}">
                <a16:creationId xmlns:a16="http://schemas.microsoft.com/office/drawing/2014/main" id="{6255EAA0-BE78-496D-A495-B880C2ABDD0B}"/>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3D367B3E-6EC9-481A-B9F8-0DA0ACF32F66}"/>
              </a:ext>
            </a:extLst>
          </p:cNvPr>
          <p:cNvSpPr>
            <a:spLocks noGrp="1"/>
          </p:cNvSpPr>
          <p:nvPr>
            <p:ph type="sldNum" sz="quarter" idx="12"/>
          </p:nvPr>
        </p:nvSpPr>
        <p:spPr/>
        <p:txBody>
          <a:bodyPr>
            <a:normAutofit/>
          </a:bodyPr>
          <a:lstStyle/>
          <a:p>
            <a:fld id="{2C9A6EC4-CBD9-498F-8F15-635929839343}" type="slidenum">
              <a:rPr lang="en-US" smtClean="0"/>
              <a:t>23</a:t>
            </a:fld>
            <a:endParaRPr lang="en-US" dirty="0"/>
          </a:p>
        </p:txBody>
      </p:sp>
      <p:pic>
        <p:nvPicPr>
          <p:cNvPr id="5" name="Picture 2" descr="Image result for ‫دندانهای دائمی‬‎">
            <a:extLst>
              <a:ext uri="{FF2B5EF4-FFF2-40B4-BE49-F238E27FC236}">
                <a16:creationId xmlns:a16="http://schemas.microsoft.com/office/drawing/2014/main" id="{7EEFA070-05D3-465E-966E-D2C180BD33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9400" y="1371600"/>
            <a:ext cx="6044710" cy="4390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1152422"/>
      </p:ext>
    </p:extLst>
  </p:cSld>
  <p:clrMapOvr>
    <a:masterClrMapping/>
  </p:clrMapOvr>
  <mc:AlternateContent xmlns:mc="http://schemas.openxmlformats.org/markup-compatibility/2006" xmlns:p14="http://schemas.microsoft.com/office/powerpoint/2010/main">
    <mc:Choice Requires="p14">
      <p:transition spd="slow" p14:dur="2000" advTm="45793"/>
    </mc:Choice>
    <mc:Fallback xmlns="">
      <p:transition spd="slow" advTm="45793"/>
    </mc:Fallback>
  </mc:AlternateContent>
  <p:extLst>
    <p:ext uri="{3A86A75C-4F4B-4683-9AE1-C65F6400EC91}">
      <p14:laserTraceLst xmlns:p14="http://schemas.microsoft.com/office/powerpoint/2010/main">
        <p14:tracePtLst>
          <p14:tracePt t="17565" x="3460750" y="6321425"/>
          <p14:tracePt t="17570" x="3687763" y="5726113"/>
          <p14:tracePt t="17577" x="3802063" y="5538788"/>
          <p14:tracePt t="17583" x="4119563" y="4852988"/>
          <p14:tracePt t="17591" x="4268788" y="4470400"/>
          <p14:tracePt t="17598" x="4478338" y="3825875"/>
          <p14:tracePt t="17605" x="4602163" y="3592513"/>
          <p14:tracePt t="17614" x="4949825" y="2828925"/>
          <p14:tracePt t="17619" x="5172075" y="2308225"/>
          <p14:tracePt t="17626" x="5351463" y="1741488"/>
          <p14:tracePt t="17632" x="5445125" y="1493838"/>
          <p14:tracePt t="17639" x="5713413" y="912813"/>
          <p14:tracePt t="17646" x="5768975" y="828675"/>
          <p14:tracePt t="17653" x="5916613" y="565150"/>
          <p14:tracePt t="17660" x="5956300" y="466725"/>
          <p14:tracePt t="17666" x="6002338" y="396875"/>
          <p14:tracePt t="17674" x="6026150" y="347663"/>
          <p14:tracePt t="17680" x="6042025" y="327025"/>
          <p14:tracePt t="17687" x="6056313" y="312738"/>
          <p14:tracePt t="17694" x="6070600" y="298450"/>
          <p14:tracePt t="17700" x="6075363" y="298450"/>
          <p14:tracePt t="17714" x="6081713" y="298450"/>
          <p14:tracePt t="17755" x="6081713" y="312738"/>
          <p14:tracePt t="17762" x="6070600" y="331788"/>
          <p14:tracePt t="17768" x="6046788" y="366713"/>
          <p14:tracePt t="17775" x="6030913" y="396875"/>
          <p14:tracePt t="17783" x="5991225" y="446088"/>
          <p14:tracePt t="17790" x="5956300" y="496888"/>
          <p14:tracePt t="17797" x="5932488" y="530225"/>
          <p14:tracePt t="17803" x="5892800" y="576263"/>
          <p14:tracePt t="17809" x="5857875" y="600075"/>
          <p14:tracePt t="17817" x="5808663" y="639763"/>
          <p14:tracePt t="17824" x="5753100" y="669925"/>
          <p14:tracePt t="17831" x="5718175" y="684213"/>
          <p14:tracePt t="17838" x="5683250" y="704850"/>
          <p14:tracePt t="17843" x="5664200" y="709613"/>
          <p14:tracePt t="17851" x="5638800" y="723900"/>
          <p14:tracePt t="17858" x="5619750" y="735013"/>
          <p14:tracePt t="17865" x="5599113" y="749300"/>
          <p14:tracePt t="17872" x="5564188" y="763588"/>
          <p14:tracePt t="17880" x="5549900" y="784225"/>
          <p14:tracePt t="17886" x="5519738" y="809625"/>
          <p14:tracePt t="17893" x="5491163" y="842963"/>
          <p14:tracePt t="17899" x="5465763" y="889000"/>
          <p14:tracePt t="17906" x="5435600" y="938213"/>
          <p14:tracePt t="17913" x="5405438" y="996950"/>
          <p14:tracePt t="17920" x="5391150" y="1027113"/>
          <p14:tracePt t="17927" x="5370513" y="1071563"/>
          <p14:tracePt t="17933" x="5365750" y="1101725"/>
          <p14:tracePt t="17950" x="5356225" y="1200150"/>
          <p14:tracePt t="17955" x="5346700" y="1270000"/>
          <p14:tracePt t="17961" x="5346700" y="1325563"/>
          <p14:tracePt t="17967" x="5346700" y="1389063"/>
          <p14:tracePt t="17974" x="5346700" y="1428750"/>
          <p14:tracePt t="17981" x="5346700" y="1473200"/>
          <p14:tracePt t="17988" x="5346700" y="1493838"/>
          <p14:tracePt t="17995" x="5341938" y="1524000"/>
          <p14:tracePt t="18002" x="5341938" y="1538288"/>
          <p14:tracePt t="18008" x="5330825" y="1558925"/>
          <p14:tracePt t="18015" x="5326063" y="1577975"/>
          <p14:tracePt t="18021" x="5311775" y="1592263"/>
          <p14:tracePt t="18030" x="5297488" y="1627188"/>
          <p14:tracePt t="18036" x="5281613" y="1638300"/>
          <p14:tracePt t="18042" x="5267325" y="1662113"/>
          <p14:tracePt t="18049" x="5262563" y="1677988"/>
          <p14:tracePt t="18057" x="5246688" y="1687513"/>
          <p14:tracePt t="18064" x="5232400" y="1697038"/>
          <p14:tracePt t="18070" x="5218113" y="1711325"/>
          <p14:tracePt t="18077" x="5202238" y="1717675"/>
          <p14:tracePt t="18084" x="5183188" y="1727200"/>
          <p14:tracePt t="18091" x="5167313" y="1731963"/>
          <p14:tracePt t="18098" x="5157788" y="1731963"/>
          <p14:tracePt t="18104" x="5143500" y="1731963"/>
          <p14:tracePt t="18111" x="5137150" y="1731963"/>
          <p14:tracePt t="18117" x="5127625" y="1731963"/>
          <p14:tracePt t="18124" x="5113338" y="1731963"/>
          <p14:tracePt t="18131" x="5108575" y="1731963"/>
          <p14:tracePt t="18139" x="5092700" y="1722438"/>
          <p14:tracePt t="18146" x="5087938" y="1717675"/>
          <p14:tracePt t="18151" x="5078413" y="1711325"/>
          <p14:tracePt t="18159" x="5068888" y="1706563"/>
          <p14:tracePt t="18166" x="5064125" y="1692275"/>
          <p14:tracePt t="18173" x="5048250" y="1677988"/>
          <p14:tracePt t="18180" x="5043488" y="1666875"/>
          <p14:tracePt t="18187" x="5038725" y="1652588"/>
          <p14:tracePt t="18193" x="5029200" y="1631950"/>
          <p14:tracePt t="18199" x="5029200" y="1608138"/>
          <p14:tracePt t="18207" x="5029200" y="1598613"/>
          <p14:tracePt t="18214" x="5033963" y="1582738"/>
          <p14:tracePt t="18221" x="5038725" y="1563688"/>
          <p14:tracePt t="18229" x="5053013" y="1538288"/>
          <p14:tracePt t="18234" x="5087938" y="1503363"/>
          <p14:tracePt t="18241" x="5122863" y="1468438"/>
          <p14:tracePt t="18248" x="5157788" y="1433513"/>
          <p14:tracePt t="18255" x="5183188" y="1419225"/>
          <p14:tracePt t="18263" x="5207000" y="1384300"/>
          <p14:tracePt t="18269" x="5227638" y="1370013"/>
          <p14:tracePt t="18276" x="5241925" y="1354138"/>
          <p14:tracePt t="18282" x="5257800" y="1349375"/>
          <p14:tracePt t="18289" x="5276850" y="1344613"/>
          <p14:tracePt t="18297" x="5291138" y="1344613"/>
          <p14:tracePt t="18303" x="5321300" y="1344613"/>
          <p14:tracePt t="18309" x="5351463" y="1344613"/>
          <p14:tracePt t="18316" x="5381625" y="1344613"/>
          <p14:tracePt t="18323" x="5410200" y="1358900"/>
          <p14:tracePt t="18330" x="5470525" y="1389063"/>
          <p14:tracePt t="18337" x="5505450" y="1409700"/>
          <p14:tracePt t="18344" x="5540375" y="1444625"/>
          <p14:tracePt t="18351" x="5589588" y="1484313"/>
          <p14:tracePt t="18357" x="5594350" y="1489075"/>
          <p14:tracePt t="18365" x="5649913" y="1528763"/>
          <p14:tracePt t="18371" x="5683250" y="1552575"/>
          <p14:tracePt t="18378" x="5718175" y="1577975"/>
          <p14:tracePt t="18384" x="5753100" y="1612900"/>
          <p14:tracePt t="18392" x="5783263" y="1671638"/>
          <p14:tracePt t="18400" x="5822950" y="1722438"/>
          <p14:tracePt t="18406" x="5837238" y="1766888"/>
          <p14:tracePt t="18413" x="5857875" y="1801813"/>
          <p14:tracePt t="18419" x="5862638" y="1830388"/>
          <p14:tracePt t="18426" x="5862638" y="1860550"/>
          <p14:tracePt t="18433" x="5862638" y="1870075"/>
          <p14:tracePt t="18440" x="5862638" y="1895475"/>
          <p14:tracePt t="18447" x="5862638" y="1905000"/>
          <p14:tracePt t="18453" x="5857875" y="1920875"/>
          <p14:tracePt t="18460" x="5843588" y="1935163"/>
          <p14:tracePt t="18467" x="5818188" y="1955800"/>
          <p14:tracePt t="18474" x="5783263" y="1974850"/>
          <p14:tracePt t="18481" x="5748338" y="2009775"/>
          <p14:tracePt t="18488" x="5718175" y="2024063"/>
          <p14:tracePt t="18494" x="5659438" y="2054225"/>
          <p14:tracePt t="18500" x="5624513" y="2079625"/>
          <p14:tracePt t="18508" x="5580063" y="2098675"/>
          <p14:tracePt t="18515" x="5549900" y="2109788"/>
          <p14:tracePt t="18522" x="5524500" y="2114550"/>
          <p14:tracePt t="18529" x="5495925" y="2114550"/>
          <p14:tracePt t="18534" x="5475288" y="2114550"/>
          <p14:tracePt t="18542" x="5461000" y="2114550"/>
          <p14:tracePt t="18548" x="5456238" y="2114550"/>
          <p14:tracePt t="18555" x="5445125" y="2114550"/>
          <p14:tracePt t="18570" x="5440363" y="2114550"/>
          <p14:tracePt t="18576" x="5435600" y="2114550"/>
          <p14:tracePt t="18583" x="5435600" y="2109788"/>
          <p14:tracePt t="18590" x="5435600" y="2089150"/>
          <p14:tracePt t="18597" x="5440363" y="2074863"/>
          <p14:tracePt t="18604" x="5456238" y="2058988"/>
          <p14:tracePt t="18612" x="5470525" y="2044700"/>
          <p14:tracePt t="18617" x="5484813" y="2035175"/>
          <p14:tracePt t="18624" x="5514975" y="2014538"/>
          <p14:tracePt t="18631" x="5545138" y="2009775"/>
          <p14:tracePt t="18638" x="5570538" y="2000250"/>
          <p14:tracePt t="18645" x="5599113" y="1995488"/>
          <p14:tracePt t="18652" x="5619750" y="1995488"/>
          <p14:tracePt t="18658" x="5649913" y="1995488"/>
          <p14:tracePt t="18665" x="5673725" y="1995488"/>
          <p14:tracePt t="18672" x="5703888" y="2005013"/>
          <p14:tracePt t="18679" x="5722938" y="2019300"/>
          <p14:tracePt t="18686" x="5757863" y="2035175"/>
          <p14:tracePt t="18693" x="5768975" y="2049463"/>
          <p14:tracePt t="18699" x="5792788" y="2063750"/>
          <p14:tracePt t="18706" x="5808663" y="2079625"/>
          <p14:tracePt t="18714" x="5822950" y="2093913"/>
          <p14:tracePt t="18720" x="5827713" y="2103438"/>
          <p14:tracePt t="18726" x="5832475" y="2109788"/>
          <p14:tracePt t="18734" x="5837238" y="2119313"/>
          <p14:tracePt t="18741" x="5837238" y="2124075"/>
          <p14:tracePt t="18748" x="5837238" y="2128838"/>
          <p14:tracePt t="18761" x="5837238" y="2133600"/>
          <p14:tracePt t="18767" x="5837238" y="2138363"/>
          <p14:tracePt t="18782" x="5837238" y="2143125"/>
          <p14:tracePt t="18789" x="5837238" y="2149475"/>
          <p14:tracePt t="18802" x="5837238" y="2154238"/>
          <p14:tracePt t="18816" x="5837238" y="2163763"/>
          <p14:tracePt t="18823" x="5837238" y="2168525"/>
          <p14:tracePt t="18884" x="5832475" y="2168525"/>
          <p14:tracePt t="18919" x="5832475" y="2159000"/>
          <p14:tracePt t="18926" x="5832475" y="2154238"/>
          <p14:tracePt t="18931" x="5832475" y="2149475"/>
          <p14:tracePt t="18938" x="5832475" y="2143125"/>
          <p14:tracePt t="18947" x="5832475" y="2138363"/>
          <p14:tracePt t="18967" x="5832475" y="2133600"/>
          <p14:tracePt t="18994" x="5832475" y="2128838"/>
          <p14:tracePt t="19000" x="5832475" y="2119313"/>
          <p14:tracePt t="19029" x="5837238" y="2114550"/>
          <p14:tracePt t="19034" x="5837238" y="2109788"/>
          <p14:tracePt t="19042" x="5843588" y="2109788"/>
          <p14:tracePt t="19049" x="5853113" y="2103438"/>
          <p14:tracePt t="19063" x="5853113" y="2098675"/>
          <p14:tracePt t="19082" x="5857875" y="2098675"/>
          <p14:tracePt t="19165" x="5857875" y="2093913"/>
          <p14:tracePt t="19527" x="5862638" y="2114550"/>
          <p14:tracePt t="19533" x="5876925" y="2149475"/>
          <p14:tracePt t="19541" x="5888038" y="2178050"/>
          <p14:tracePt t="19549" x="5902325" y="2193925"/>
          <p14:tracePt t="19555" x="5902325" y="2212975"/>
          <p14:tracePt t="19562" x="5916613" y="2228850"/>
          <p14:tracePt t="19568" x="5916613" y="2238375"/>
          <p14:tracePt t="19574" x="5922963" y="2262188"/>
          <p14:tracePt t="19582" x="5927725" y="2273300"/>
          <p14:tracePt t="19589" x="5927725" y="2287588"/>
          <p14:tracePt t="19596" x="5937250" y="2301875"/>
          <p14:tracePt t="19602" x="5942013" y="2317750"/>
          <p14:tracePt t="19610" x="5942013" y="2327275"/>
          <p14:tracePt t="19616" x="5946775" y="2341563"/>
          <p14:tracePt t="19623" x="5956300" y="2362200"/>
          <p14:tracePt t="19630" x="5956300" y="2381250"/>
          <p14:tracePt t="19637" x="5956300" y="2406650"/>
          <p14:tracePt t="19644" x="5956300" y="2427288"/>
          <p14:tracePt t="19651" x="5956300" y="2441575"/>
          <p14:tracePt t="19658" x="5956300" y="2460625"/>
          <p14:tracePt t="19665" x="5956300" y="2481263"/>
          <p14:tracePt t="19670" x="5956300" y="2495550"/>
          <p14:tracePt t="19678" x="5956300" y="2506663"/>
          <p14:tracePt t="19684" x="5956300" y="2511425"/>
          <p14:tracePt t="19692" x="5956300" y="2520950"/>
          <p14:tracePt t="19698" x="5951538" y="2525713"/>
          <p14:tracePt t="19705" x="5951538" y="2530475"/>
          <p14:tracePt t="19711" x="5946775" y="2530475"/>
          <p14:tracePt t="19719" x="5937250" y="2540000"/>
          <p14:tracePt t="19726" x="5927725" y="2551113"/>
          <p14:tracePt t="19733" x="5911850" y="2555875"/>
          <p14:tracePt t="19738" x="5892800" y="2555875"/>
          <p14:tracePt t="19745" x="5867400" y="2560638"/>
          <p14:tracePt t="19753" x="5853113" y="2570163"/>
          <p14:tracePt t="19760" x="5822950" y="2570163"/>
          <p14:tracePt t="19767" x="5803900" y="2570163"/>
          <p14:tracePt t="19774" x="5783263" y="2570163"/>
          <p14:tracePt t="19782" x="5753100" y="2565400"/>
          <p14:tracePt t="19786" x="5722938" y="2560638"/>
          <p14:tracePt t="19794" x="5694363" y="2560638"/>
          <p14:tracePt t="19801" x="5659438" y="2546350"/>
          <p14:tracePt t="19808" x="5629275" y="2546350"/>
          <p14:tracePt t="19816" x="5599113" y="2535238"/>
          <p14:tracePt t="19822" x="5545138" y="2525713"/>
          <p14:tracePt t="19827" x="5500688" y="2511425"/>
          <p14:tracePt t="19835" x="5461000" y="2511425"/>
          <p14:tracePt t="19842" x="5416550" y="2500313"/>
          <p14:tracePt t="19850" x="5360988" y="2490788"/>
          <p14:tracePt t="19856" x="5316538" y="2490788"/>
          <p14:tracePt t="19862" x="5262563" y="2481263"/>
          <p14:tracePt t="19869" x="5232400" y="2476500"/>
          <p14:tracePt t="19876" x="5192713" y="2476500"/>
          <p14:tracePt t="19883" x="5162550" y="2476500"/>
          <p14:tracePt t="19890" x="5113338" y="2476500"/>
          <p14:tracePt t="19897" x="5068888" y="2476500"/>
          <p14:tracePt t="19904" x="5029200" y="2466975"/>
          <p14:tracePt t="19910" x="4999038" y="2466975"/>
          <p14:tracePt t="19917" x="4968875" y="2455863"/>
          <p14:tracePt t="19924" x="4938713" y="2455863"/>
          <p14:tracePt t="19932" x="4910138" y="2455863"/>
          <p14:tracePt t="19938" x="4879975" y="2451100"/>
          <p14:tracePt t="19953" x="4824413" y="2441575"/>
          <p14:tracePt t="19958" x="4795838" y="2427288"/>
          <p14:tracePt t="19965" x="4770438" y="2420938"/>
          <p14:tracePt t="19971" x="4740275" y="2411413"/>
          <p14:tracePt t="19979" x="4721225" y="2397125"/>
          <p14:tracePt t="19985" x="4695825" y="2392363"/>
          <p14:tracePt t="19993" x="4676775" y="2381250"/>
          <p14:tracePt t="20000" x="4651375" y="2366963"/>
          <p14:tracePt t="20006" x="4641850" y="2362200"/>
          <p14:tracePt t="20012" x="4625975" y="2352675"/>
          <p14:tracePt t="20019" x="4611688" y="2341563"/>
          <p14:tracePt t="20027" x="4606925" y="2332038"/>
          <p14:tracePt t="20033" x="4602163" y="2322513"/>
          <p14:tracePt t="20040" x="4586288" y="2317750"/>
          <p14:tracePt t="20047" x="4581525" y="2301875"/>
          <p14:tracePt t="20054" x="4572000" y="2287588"/>
          <p14:tracePt t="20060" x="4567238" y="2273300"/>
          <p14:tracePt t="20068" x="4562475" y="2262188"/>
          <p14:tracePt t="20075" x="4562475" y="2247900"/>
          <p14:tracePt t="20083" x="4562475" y="2233613"/>
          <p14:tracePt t="20087" x="4562475" y="2222500"/>
          <p14:tracePt t="20094" x="4562475" y="2208213"/>
          <p14:tracePt t="20101" x="4562475" y="2198688"/>
          <p14:tracePt t="20109" x="4567238" y="2173288"/>
          <p14:tracePt t="20116" x="4581525" y="2154238"/>
          <p14:tracePt t="20123" x="4597400" y="2138363"/>
          <p14:tracePt t="20130" x="4611688" y="2109788"/>
          <p14:tracePt t="20135" x="4641850" y="2074863"/>
          <p14:tracePt t="20143" x="4660900" y="2049463"/>
          <p14:tracePt t="20150" x="4676775" y="2024063"/>
          <p14:tracePt t="20157" x="4711700" y="1995488"/>
          <p14:tracePt t="20164" x="4760913" y="1955800"/>
          <p14:tracePt t="20171" x="4795838" y="1930400"/>
          <p14:tracePt t="20177" x="4824413" y="1905000"/>
          <p14:tracePt t="20184" x="4859338" y="1876425"/>
          <p14:tracePt t="20191" x="4905375" y="1860550"/>
          <p14:tracePt t="20199" x="4938713" y="1841500"/>
          <p14:tracePt t="20204" x="4984750" y="1836738"/>
          <p14:tracePt t="20212" x="5024438" y="1825625"/>
          <p14:tracePt t="20217" x="5068888" y="1806575"/>
          <p14:tracePt t="20224" x="5097463" y="1806575"/>
          <p14:tracePt t="20233" x="5143500" y="1801813"/>
          <p14:tracePt t="20239" x="5183188" y="1801813"/>
          <p14:tracePt t="20246" x="5211763" y="1801813"/>
          <p14:tracePt t="20253" x="5251450" y="1801813"/>
          <p14:tracePt t="20259" x="5272088" y="1801813"/>
          <p14:tracePt t="20266" x="5311775" y="1801813"/>
          <p14:tracePt t="20273" x="5356225" y="1801813"/>
          <p14:tracePt t="20280" x="5386388" y="1811338"/>
          <p14:tracePt t="20286" x="5416550" y="1816100"/>
          <p14:tracePt t="20294" x="5435600" y="1830388"/>
          <p14:tracePt t="20300" x="5470525" y="1841500"/>
          <p14:tracePt t="20307" x="5510213" y="1851025"/>
          <p14:tracePt t="20314" x="5524500" y="1865313"/>
          <p14:tracePt t="20320" x="5559425" y="1881188"/>
          <p14:tracePt t="20328" x="5570538" y="1895475"/>
          <p14:tracePt t="20334" x="5594350" y="1916113"/>
          <p14:tracePt t="20342" x="5614988" y="1930400"/>
          <p14:tracePt t="20348" x="5629275" y="1955800"/>
          <p14:tracePt t="20354" x="5643563" y="1970088"/>
          <p14:tracePt t="20361" x="5668963" y="1984375"/>
          <p14:tracePt t="20369" x="5683250" y="2005013"/>
          <p14:tracePt t="20375" x="5699125" y="2019300"/>
          <p14:tracePt t="20383" x="5703888" y="2035175"/>
          <p14:tracePt t="20390" x="5718175" y="2044700"/>
          <p14:tracePt t="20396" x="5734050" y="2070100"/>
          <p14:tracePt t="20403" x="5748338" y="2089150"/>
          <p14:tracePt t="20410" x="5753100" y="2103438"/>
          <p14:tracePt t="20417" x="5762625" y="2119313"/>
          <p14:tracePt t="20424" x="5773738" y="2133600"/>
          <p14:tracePt t="20429" x="5788025" y="2154238"/>
          <p14:tracePt t="20436" x="5797550" y="2168525"/>
          <p14:tracePt t="20444" x="5803900" y="2182813"/>
          <p14:tracePt t="20450" x="5813425" y="2203450"/>
          <p14:tracePt t="20458" x="5818188" y="2217738"/>
          <p14:tracePt t="20466" x="5818188" y="2228850"/>
          <p14:tracePt t="20472" x="5822950" y="2238375"/>
          <p14:tracePt t="20478" x="5822950" y="2243138"/>
          <p14:tracePt t="20485" x="5822950" y="2252663"/>
          <p14:tracePt t="20492" x="5822950" y="2268538"/>
          <p14:tracePt t="20500" x="5822950" y="2278063"/>
          <p14:tracePt t="20505" x="5822950" y="2292350"/>
          <p14:tracePt t="20513" x="5822950" y="2301875"/>
          <p14:tracePt t="20518" x="5822950" y="2317750"/>
          <p14:tracePt t="20526" x="5822950" y="2332038"/>
          <p14:tracePt t="20533" x="5822950" y="2341563"/>
          <p14:tracePt t="20539" x="5813425" y="2357438"/>
          <p14:tracePt t="20546" x="5808663" y="2371725"/>
          <p14:tracePt t="20554" x="5803900" y="2381250"/>
          <p14:tracePt t="20560" x="5792788" y="2406650"/>
          <p14:tracePt t="20567" x="5778500" y="2420938"/>
          <p14:tracePt t="20574" x="5757863" y="2436813"/>
          <p14:tracePt t="20581" x="5734050" y="2451100"/>
          <p14:tracePt t="20588" x="5718175" y="2460625"/>
          <p14:tracePt t="20594" x="5689600" y="2481263"/>
          <p14:tracePt t="20602" x="5668963" y="2486025"/>
          <p14:tracePt t="20608" x="5643563" y="2500313"/>
          <p14:tracePt t="20615" x="5614988" y="2516188"/>
          <p14:tracePt t="20622" x="5584825" y="2525713"/>
          <p14:tracePt t="20629" x="5549900" y="2530475"/>
          <p14:tracePt t="20636" x="5519738" y="2551113"/>
          <p14:tracePt t="20643" x="5491163" y="2555875"/>
          <p14:tracePt t="20650" x="5465763" y="2565400"/>
          <p14:tracePt t="20656" x="5426075" y="2579688"/>
          <p14:tracePt t="20663" x="5405438" y="2579688"/>
          <p14:tracePt t="20670" x="5370513" y="2590800"/>
          <p14:tracePt t="20676" x="5351463" y="2595563"/>
          <p14:tracePt t="20685" x="5321300" y="2595563"/>
          <p14:tracePt t="20690" x="5291138" y="2595563"/>
          <p14:tracePt t="20698" x="5272088" y="2595563"/>
          <p14:tracePt t="20704" x="5251450" y="2595563"/>
          <p14:tracePt t="20711" x="5222875" y="2595563"/>
          <p14:tracePt t="20718" x="5187950" y="2590800"/>
          <p14:tracePt t="20724" x="5167313" y="2586038"/>
          <p14:tracePt t="20734" x="5137150" y="2574925"/>
          <p14:tracePt t="20737" x="5118100" y="2570163"/>
          <p14:tracePt t="20744" x="5092700" y="2555875"/>
          <p14:tracePt t="20753" x="5073650" y="2555875"/>
          <p14:tracePt t="20759" x="5048250" y="2551113"/>
          <p14:tracePt t="20767" x="5038725" y="2540000"/>
          <p14:tracePt t="20773" x="5033963" y="2540000"/>
          <p14:tracePt t="20779" x="5024438" y="2535238"/>
          <p14:tracePt t="20786" x="5013325" y="2535238"/>
          <p14:tracePt t="20800" x="5008563" y="2530475"/>
          <p14:tracePt t="20807" x="5003800" y="2530475"/>
          <p14:tracePt t="20819" x="4999038" y="2530475"/>
          <p14:tracePt t="20827" x="4989513" y="2530475"/>
          <p14:tracePt t="20841" x="4989513" y="2525713"/>
          <p14:tracePt t="20847" x="4989513" y="2520950"/>
          <p14:tracePt t="20944" x="4994275" y="2520950"/>
          <p14:tracePt t="20949" x="4999038" y="2520950"/>
          <p14:tracePt t="21272" x="5043488" y="2520950"/>
          <p14:tracePt t="21279" x="5097463" y="2525713"/>
          <p14:tracePt t="21285" x="5167313" y="2530475"/>
          <p14:tracePt t="21293" x="5232400" y="2540000"/>
          <p14:tracePt t="21299" x="5286375" y="2551113"/>
          <p14:tracePt t="21305" x="5346700" y="2560638"/>
          <p14:tracePt t="21313" x="5400675" y="2570163"/>
          <p14:tracePt t="21320" x="5445125" y="2590800"/>
          <p14:tracePt t="21327" x="5491163" y="2595563"/>
          <p14:tracePt t="21335" x="5519738" y="2605088"/>
          <p14:tracePt t="21339" x="5549900" y="2619375"/>
          <p14:tracePt t="21347" x="5594350" y="2640013"/>
          <p14:tracePt t="21354" x="5629275" y="2654300"/>
          <p14:tracePt t="21361" x="5664200" y="2670175"/>
          <p14:tracePt t="21369" x="5683250" y="2684463"/>
          <p14:tracePt t="21374" x="5718175" y="2719388"/>
          <p14:tracePt t="21382" x="5743575" y="2744788"/>
          <p14:tracePt t="21388" x="5773738" y="2768600"/>
          <p14:tracePt t="21394" x="5788025" y="2794000"/>
          <p14:tracePt t="21402" x="5813425" y="2813050"/>
          <p14:tracePt t="21409" x="5837238" y="2838450"/>
          <p14:tracePt t="21416" x="5853113" y="2852738"/>
          <p14:tracePt t="21422" x="5862638" y="2863850"/>
          <p14:tracePt t="21429" x="5872163" y="2873375"/>
          <p14:tracePt t="21436" x="5876925" y="2878138"/>
          <p14:tracePt t="21443" x="5888038" y="2887663"/>
          <p14:tracePt t="21451" x="5888038" y="2892425"/>
          <p14:tracePt t="21457" x="5892800" y="2903538"/>
          <p14:tracePt t="21470" x="5892800" y="2908300"/>
          <p14:tracePt t="21476" x="5892800" y="2913063"/>
          <p14:tracePt t="21491" x="5892800" y="2917825"/>
          <p14:tracePt t="21498" x="5892800" y="2922588"/>
          <p14:tracePt t="21512" x="5892800" y="2938463"/>
          <p14:tracePt t="21518" x="5892800" y="2943225"/>
          <p14:tracePt t="21525" x="5892800" y="2947988"/>
          <p14:tracePt t="21532" x="5892800" y="2967038"/>
          <p14:tracePt t="21538" x="5876925" y="2987675"/>
          <p14:tracePt t="21546" x="5872163" y="3001963"/>
          <p14:tracePt t="21553" x="5862638" y="3022600"/>
          <p14:tracePt t="21558" x="5853113" y="3036888"/>
          <p14:tracePt t="21565" x="5837238" y="3062288"/>
          <p14:tracePt t="21573" x="5822950" y="3071813"/>
          <p14:tracePt t="21580" x="5808663" y="3086100"/>
          <p14:tracePt t="21586" x="5783263" y="3101975"/>
          <p14:tracePt t="21594" x="5773738" y="3116263"/>
          <p14:tracePt t="21600" x="5748338" y="3130550"/>
          <p14:tracePt t="21606" x="5734050" y="3146425"/>
          <p14:tracePt t="21614" x="5713413" y="3160713"/>
          <p14:tracePt t="21621" x="5689600" y="3176588"/>
          <p14:tracePt t="21628" x="5668963" y="3190875"/>
          <p14:tracePt t="21636" x="5643563" y="3195638"/>
          <p14:tracePt t="21642" x="5614988" y="3205163"/>
          <p14:tracePt t="21647" x="5599113" y="3209925"/>
          <p14:tracePt t="21656" x="5570538" y="3221038"/>
          <p14:tracePt t="21662" x="5549900" y="3235325"/>
          <p14:tracePt t="21669" x="5519738" y="3235325"/>
          <p14:tracePt t="21675" x="5500688" y="3240088"/>
          <p14:tracePt t="21682" x="5470525" y="3240088"/>
          <p14:tracePt t="21689" x="5445125" y="3249613"/>
          <p14:tracePt t="21696" x="5416550" y="3249613"/>
          <p14:tracePt t="21703" x="5395913" y="3249613"/>
          <p14:tracePt t="21710" x="5365750" y="3249613"/>
          <p14:tracePt t="21716" x="5326063" y="3249613"/>
          <p14:tracePt t="21724" x="5297488" y="3249613"/>
          <p14:tracePt t="21730" x="5276850" y="3249613"/>
          <p14:tracePt t="21737" x="5251450" y="3249613"/>
          <p14:tracePt t="21744" x="5222875" y="3249613"/>
          <p14:tracePt t="21752" x="5192713" y="3249613"/>
          <p14:tracePt t="21757" x="5162550" y="3249613"/>
          <p14:tracePt t="21764" x="5122863" y="3249613"/>
          <p14:tracePt t="21771" x="5103813" y="3249613"/>
          <p14:tracePt t="21779" x="5073650" y="3249613"/>
          <p14:tracePt t="21786" x="5053013" y="3249613"/>
          <p14:tracePt t="21792" x="5024438" y="3244850"/>
          <p14:tracePt t="21800" x="4994275" y="3240088"/>
          <p14:tracePt t="21806" x="4968875" y="3240088"/>
          <p14:tracePt t="21812" x="4938713" y="3240088"/>
          <p14:tracePt t="21820" x="4929188" y="3240088"/>
          <p14:tracePt t="21826" x="4899025" y="3230563"/>
          <p14:tracePt t="21833" x="4884738" y="3225800"/>
          <p14:tracePt t="21839" x="4864100" y="3225800"/>
          <p14:tracePt t="21847" x="4840288" y="3216275"/>
          <p14:tracePt t="21855" x="4830763" y="3209925"/>
          <p14:tracePt t="21859" x="4805363" y="3195638"/>
          <p14:tracePt t="21867" x="4784725" y="3181350"/>
          <p14:tracePt t="21874" x="4770438" y="3165475"/>
          <p14:tracePt t="21880" x="4756150" y="3151188"/>
          <p14:tracePt t="21889" x="4740275" y="3136900"/>
          <p14:tracePt t="21894" x="4725988" y="3125788"/>
          <p14:tracePt t="21903" x="4721225" y="3111500"/>
          <p14:tracePt t="21907" x="4711700" y="3097213"/>
          <p14:tracePt t="21915" x="4700588" y="3081338"/>
          <p14:tracePt t="21922" x="4691063" y="3071813"/>
          <p14:tracePt t="21929" x="4686300" y="3057525"/>
          <p14:tracePt t="21936" x="4676775" y="3032125"/>
          <p14:tracePt t="21942" x="4672013" y="3011488"/>
          <p14:tracePt t="21956" x="4672013" y="2978150"/>
          <p14:tracePt t="21963" x="4672013" y="2957513"/>
          <p14:tracePt t="21970" x="4672013" y="2943225"/>
          <p14:tracePt t="21977" x="4672013" y="2932113"/>
          <p14:tracePt t="21985" x="4672013" y="2917825"/>
          <p14:tracePt t="21990" x="4672013" y="2898775"/>
          <p14:tracePt t="21997" x="4681538" y="2882900"/>
          <p14:tracePt t="22004" x="4695825" y="2863850"/>
          <p14:tracePt t="22011" x="4700588" y="2847975"/>
          <p14:tracePt t="22019" x="4711700" y="2833688"/>
          <p14:tracePt t="22024" x="4721225" y="2813050"/>
          <p14:tracePt t="22032" x="4735513" y="2789238"/>
          <p14:tracePt t="22038" x="4751388" y="2773363"/>
          <p14:tracePt t="22045" x="4775200" y="2754313"/>
          <p14:tracePt t="22053" x="4791075" y="2728913"/>
          <p14:tracePt t="22059" x="4805363" y="2724150"/>
          <p14:tracePt t="22065" x="4824413" y="2709863"/>
          <p14:tracePt t="22073" x="4840288" y="2693988"/>
          <p14:tracePt t="22079" x="4859338" y="2679700"/>
          <p14:tracePt t="22086" x="4884738" y="2665413"/>
          <p14:tracePt t="22093" x="4905375" y="2649538"/>
          <p14:tracePt t="22100" x="4938713" y="2635250"/>
          <p14:tracePt t="22107" x="4984750" y="2625725"/>
          <p14:tracePt t="22114" x="5003800" y="2619375"/>
          <p14:tracePt t="22120" x="5033963" y="2619375"/>
          <p14:tracePt t="22126" x="5064125" y="2609850"/>
          <p14:tracePt t="22134" x="5092700" y="2605088"/>
          <p14:tracePt t="22140" x="5113338" y="2605088"/>
          <p14:tracePt t="22148" x="5143500" y="2605088"/>
          <p14:tracePt t="22154" x="5157788" y="2605088"/>
          <p14:tracePt t="22162" x="5187950" y="2605088"/>
          <p14:tracePt t="22169" x="5207000" y="2595563"/>
          <p14:tracePt t="22174" x="5232400" y="2595563"/>
          <p14:tracePt t="22182" x="5262563" y="2590800"/>
          <p14:tracePt t="22189" x="5281613" y="2590800"/>
          <p14:tracePt t="22196" x="5311775" y="2590800"/>
          <p14:tracePt t="22202" x="5341938" y="2590800"/>
          <p14:tracePt t="22209" x="5360988" y="2590800"/>
          <p14:tracePt t="22216" x="5391150" y="2590800"/>
          <p14:tracePt t="22223" x="5421313" y="2590800"/>
          <p14:tracePt t="22229" x="5449888" y="2590800"/>
          <p14:tracePt t="22237" x="5480050" y="2590800"/>
          <p14:tracePt t="22244" x="5514975" y="2600325"/>
          <p14:tracePt t="22250" x="5545138" y="2605088"/>
          <p14:tracePt t="22256" x="5564188" y="2614613"/>
          <p14:tracePt t="22264" x="5599113" y="2630488"/>
          <p14:tracePt t="22271" x="5610225" y="2635250"/>
          <p14:tracePt t="22278" x="5638800" y="2644775"/>
          <p14:tracePt t="22286" x="5654675" y="2659063"/>
          <p14:tracePt t="22292" x="5678488" y="2665413"/>
          <p14:tracePt t="22298" x="5699125" y="2674938"/>
          <p14:tracePt t="22305" x="5713413" y="2674938"/>
          <p14:tracePt t="22312" x="5722938" y="2684463"/>
          <p14:tracePt t="22320" x="5748338" y="2693988"/>
          <p14:tracePt t="22326" x="5768975" y="2698750"/>
          <p14:tracePt t="22335" x="5783263" y="2714625"/>
          <p14:tracePt t="22339" x="5803900" y="2724150"/>
          <p14:tracePt t="22345" x="5818188" y="2738438"/>
          <p14:tracePt t="22353" x="5832475" y="2749550"/>
          <p14:tracePt t="22360" x="5857875" y="2763838"/>
          <p14:tracePt t="22366" x="5867400" y="2779713"/>
          <p14:tracePt t="22373" x="5876925" y="2794000"/>
          <p14:tracePt t="22379" x="5883275" y="2798763"/>
          <p14:tracePt t="22387" x="5897563" y="2813050"/>
          <p14:tracePt t="22394" x="5902325" y="2819400"/>
          <p14:tracePt t="22401" x="5907088" y="2828925"/>
          <p14:tracePt t="22408" x="5922963" y="2843213"/>
          <p14:tracePt t="22414" x="5922963" y="2859088"/>
          <p14:tracePt t="22421" x="5927725" y="2868613"/>
          <p14:tracePt t="22428" x="5937250" y="2882900"/>
          <p14:tracePt t="22436" x="5937250" y="2903538"/>
          <p14:tracePt t="22442" x="5937250" y="2927350"/>
          <p14:tracePt t="22449" x="5937250" y="2938463"/>
          <p14:tracePt t="22456" x="5937250" y="2962275"/>
          <p14:tracePt t="22462" x="5937250" y="2982913"/>
          <p14:tracePt t="22470" x="5937250" y="2992438"/>
          <p14:tracePt t="22475" x="5932488" y="3022600"/>
          <p14:tracePt t="22483" x="5927725" y="3036888"/>
          <p14:tracePt t="22489" x="5927725" y="3057525"/>
          <p14:tracePt t="22497" x="5911850" y="3081338"/>
          <p14:tracePt t="22504" x="5902325" y="3097213"/>
          <p14:tracePt t="22510" x="5897563" y="3106738"/>
          <p14:tracePt t="22517" x="5883275" y="3121025"/>
          <p14:tracePt t="22524" x="5867400" y="3136900"/>
          <p14:tracePt t="22531" x="5848350" y="3151188"/>
          <p14:tracePt t="22538" x="5832475" y="3165475"/>
          <p14:tracePt t="22544" x="5808663" y="3181350"/>
          <p14:tracePt t="22550" x="5797550" y="3186113"/>
          <p14:tracePt t="22557" x="5783263" y="3195638"/>
          <p14:tracePt t="22564" x="5768975" y="3209925"/>
          <p14:tracePt t="22573" x="5748338" y="3216275"/>
          <p14:tracePt t="22579" x="5734050" y="3221038"/>
          <p14:tracePt t="22586" x="5708650" y="3235325"/>
          <p14:tracePt t="22592" x="5689600" y="3249613"/>
          <p14:tracePt t="22599" x="5668963" y="3260725"/>
          <p14:tracePt t="22607" x="5634038" y="3265488"/>
          <p14:tracePt t="22613" x="5603875" y="3284538"/>
          <p14:tracePt t="22620" x="5575300" y="3284538"/>
          <p14:tracePt t="22627" x="5530850" y="3300413"/>
          <p14:tracePt t="22633" x="5510213" y="3300413"/>
          <p14:tracePt t="22639" x="5480050" y="3300413"/>
          <p14:tracePt t="22647" x="5461000" y="3300413"/>
          <p14:tracePt t="22655" x="5430838" y="3309938"/>
          <p14:tracePt t="22661" x="5400675" y="3309938"/>
          <p14:tracePt t="22668" x="5376863" y="3305175"/>
          <p14:tracePt t="22674" x="5337175" y="3305175"/>
          <p14:tracePt t="22680" x="5307013" y="3300413"/>
          <p14:tracePt t="22688" x="5276850" y="3289300"/>
          <p14:tracePt t="22694" x="5241925" y="3275013"/>
          <p14:tracePt t="22703" x="5211763" y="3265488"/>
          <p14:tracePt t="22709" x="5183188" y="3260725"/>
          <p14:tracePt t="22716" x="5148263" y="3240088"/>
          <p14:tracePt t="22722" x="5118100" y="3235325"/>
          <p14:tracePt t="22729" x="5097463" y="3225800"/>
          <p14:tracePt t="22737" x="5073650" y="3209925"/>
          <p14:tracePt t="22743" x="5043488" y="3205163"/>
          <p14:tracePt t="22750" x="5013325" y="3195638"/>
          <p14:tracePt t="22756" x="4994275" y="3190875"/>
          <p14:tracePt t="22764" x="4968875" y="3181350"/>
          <p14:tracePt t="22770" x="4949825" y="3176588"/>
          <p14:tracePt t="22777" x="4929188" y="3165475"/>
          <p14:tracePt t="22785" x="4914900" y="3160713"/>
          <p14:tracePt t="22790" x="4899025" y="3155950"/>
          <p14:tracePt t="22798" x="4884738" y="3141663"/>
          <p14:tracePt t="22805" x="4879975" y="3125788"/>
          <p14:tracePt t="22811" x="4864100" y="3111500"/>
          <p14:tracePt t="22819" x="4859338" y="3097213"/>
          <p14:tracePt t="22824" x="4845050" y="3086100"/>
          <p14:tracePt t="22832" x="4830763" y="3071813"/>
          <p14:tracePt t="22839" x="4824413" y="3057525"/>
          <p14:tracePt t="22845" x="4814888" y="3036888"/>
          <p14:tracePt t="22853" x="4800600" y="3011488"/>
          <p14:tracePt t="22858" x="4795838" y="2997200"/>
          <p14:tracePt t="22866" x="4784725" y="2978150"/>
          <p14:tracePt t="22873" x="4784725" y="2967038"/>
          <p14:tracePt t="22880" x="4779963" y="2952750"/>
          <p14:tracePt t="22887" x="4775200" y="2947988"/>
          <p14:tracePt t="22894" x="4775200" y="2932113"/>
          <p14:tracePt t="22900" x="4775200" y="2927350"/>
          <p14:tracePt t="22907" x="4775200" y="2922588"/>
          <p14:tracePt t="22914" x="4775200" y="2913063"/>
          <p14:tracePt t="22921" x="4775200" y="2903538"/>
          <p14:tracePt t="22928" x="4775200" y="2892425"/>
          <p14:tracePt t="22938" x="4779963" y="2878138"/>
          <p14:tracePt t="22940" x="4779963" y="2859088"/>
          <p14:tracePt t="22948" x="4795838" y="2843213"/>
          <p14:tracePt t="22955" x="4810125" y="2813050"/>
          <p14:tracePt t="22962" x="4830763" y="2779713"/>
          <p14:tracePt t="22970" x="4845050" y="2744788"/>
          <p14:tracePt t="22976" x="4854575" y="2724150"/>
          <p14:tracePt t="22982" x="4864100" y="2709863"/>
          <p14:tracePt t="22990" x="4879975" y="2689225"/>
          <p14:tracePt t="22996" x="4905375" y="2665413"/>
          <p14:tracePt t="23004" x="4919663" y="2644775"/>
          <p14:tracePt t="23009" x="4933950" y="2630488"/>
          <p14:tracePt t="23017" x="4964113" y="2605088"/>
          <p14:tracePt t="23024" x="4978400" y="2590800"/>
          <p14:tracePt t="23030" x="5013325" y="2574925"/>
          <p14:tracePt t="23037" x="5024438" y="2565400"/>
          <p14:tracePt t="23044" x="5053013" y="2560638"/>
          <p14:tracePt t="23051" x="5068888" y="2546350"/>
          <p14:tracePt t="23057" x="5097463" y="2546350"/>
          <p14:tracePt t="23065" x="5113338" y="2540000"/>
          <p14:tracePt t="23071" x="5132388" y="2530475"/>
          <p14:tracePt t="23078" x="5157788" y="2530475"/>
          <p14:tracePt t="23085" x="5167313" y="2530475"/>
          <p14:tracePt t="23091" x="5197475" y="2530475"/>
          <p14:tracePt t="23099" x="5222875" y="2530475"/>
          <p14:tracePt t="23105" x="5246688" y="2530475"/>
          <p14:tracePt t="23111" x="5276850" y="2530475"/>
          <p14:tracePt t="23120" x="5302250" y="2530475"/>
          <p14:tracePt t="23126" x="5330825" y="2530475"/>
          <p14:tracePt t="23133" x="5360988" y="2530475"/>
          <p14:tracePt t="23140" x="5400675" y="2535238"/>
          <p14:tracePt t="23147" x="5430838" y="2540000"/>
          <p14:tracePt t="23154" x="5461000" y="2551113"/>
          <p14:tracePt t="23160" x="5484813" y="2555875"/>
          <p14:tracePt t="23166" x="5514975" y="2555875"/>
          <p14:tracePt t="23174" x="5545138" y="2565400"/>
          <p14:tracePt t="23181" x="5564188" y="2570163"/>
          <p14:tracePt t="23188" x="5589588" y="2579688"/>
          <p14:tracePt t="23194" x="5610225" y="2586038"/>
          <p14:tracePt t="23201" x="5629275" y="2595563"/>
          <p14:tracePt t="23207" x="5654675" y="2600325"/>
          <p14:tracePt t="23215" x="5683250" y="2609850"/>
          <p14:tracePt t="23222" x="5703888" y="2614613"/>
          <p14:tracePt t="23228" x="5729288" y="2625725"/>
          <p14:tracePt t="23236" x="5757863" y="2630488"/>
          <p14:tracePt t="23242" x="5773738" y="2644775"/>
          <p14:tracePt t="23248" x="5792788" y="2654300"/>
          <p14:tracePt t="23256" x="5818188" y="2670175"/>
          <p14:tracePt t="23263" x="5827713" y="2674938"/>
          <p14:tracePt t="23271" x="5853113" y="2689225"/>
          <p14:tracePt t="23276" x="5867400" y="2705100"/>
          <p14:tracePt t="23283" x="5876925" y="2709863"/>
          <p14:tracePt t="23290" x="5883275" y="2714625"/>
          <p14:tracePt t="23297" x="5897563" y="2724150"/>
          <p14:tracePt t="23304" x="5897563" y="2728913"/>
          <p14:tracePt t="23311" x="5902325" y="2733675"/>
          <p14:tracePt t="23318" x="5907088" y="2738438"/>
          <p14:tracePt t="23325" x="5907088" y="2744788"/>
          <p14:tracePt t="23338" x="5907088" y="2749550"/>
          <p14:tracePt t="23344" x="5907088" y="2754313"/>
          <p14:tracePt t="23386" x="5907088" y="2763838"/>
          <p14:tracePt t="23393" x="5907088" y="2768600"/>
          <p14:tracePt t="23407" x="5907088" y="2773363"/>
          <p14:tracePt t="23414" x="5907088" y="2779713"/>
          <p14:tracePt t="23426" x="5907088" y="2784475"/>
          <p14:tracePt t="23434" x="5907088" y="2789238"/>
          <p14:tracePt t="23440" x="5907088" y="2794000"/>
          <p14:tracePt t="23448" x="5907088" y="2798763"/>
          <p14:tracePt t="23461" x="5907088" y="2808288"/>
          <p14:tracePt t="23467" x="5907088" y="2813050"/>
          <p14:tracePt t="23482" x="5907088" y="2819400"/>
          <p14:tracePt t="23489" x="5907088" y="2824163"/>
          <p14:tracePt t="23496" x="5907088" y="2828925"/>
          <p14:tracePt t="23503" x="5902325" y="2833688"/>
          <p14:tracePt t="23509" x="5902325" y="2847975"/>
          <p14:tracePt t="23516" x="5888038" y="2863850"/>
          <p14:tracePt t="23523" x="5883275" y="2873375"/>
          <p14:tracePt t="23530" x="5867400" y="2887663"/>
          <p14:tracePt t="23537" x="5853113" y="2922588"/>
          <p14:tracePt t="23544" x="5843588" y="2943225"/>
          <p14:tracePt t="23550" x="5827713" y="2962275"/>
          <p14:tracePt t="23557" x="5813425" y="2997200"/>
          <p14:tracePt t="23564" x="5788025" y="3032125"/>
          <p14:tracePt t="23572" x="5773738" y="3062288"/>
          <p14:tracePt t="23578" x="5757863" y="3086100"/>
          <p14:tracePt t="23584" x="5743575" y="3106738"/>
          <p14:tracePt t="23590" x="5729288" y="3121025"/>
          <p14:tracePt t="23598" x="5713413" y="3136900"/>
          <p14:tracePt t="23605" x="5699125" y="3151188"/>
          <p14:tracePt t="23612" x="5678488" y="3165475"/>
          <p14:tracePt t="23620" x="5664200" y="3170238"/>
          <p14:tracePt t="23626" x="5638800" y="3181350"/>
          <p14:tracePt t="23632" x="5619750" y="3195638"/>
          <p14:tracePt t="23639" x="5589588" y="3200400"/>
          <p14:tracePt t="23645" x="5575300" y="3209925"/>
          <p14:tracePt t="23654" x="5545138" y="3225800"/>
          <p14:tracePt t="23660" x="5519738" y="3225800"/>
          <p14:tracePt t="23667" x="5491163" y="3230563"/>
          <p14:tracePt t="23673" x="5461000" y="3240088"/>
          <p14:tracePt t="23680" x="5440363" y="3240088"/>
          <p14:tracePt t="23687" x="5416550" y="3244850"/>
          <p14:tracePt t="23694" x="5395913" y="3244850"/>
          <p14:tracePt t="23701" x="5376863" y="3244850"/>
          <p14:tracePt t="23707" x="5346700" y="3244850"/>
          <p14:tracePt t="23714" x="5326063" y="3244850"/>
          <p14:tracePt t="23721" x="5302250" y="3244850"/>
          <p14:tracePt t="23728" x="5281613" y="3244850"/>
          <p14:tracePt t="23735" x="5262563" y="3244850"/>
          <p14:tracePt t="23741" x="5246688" y="3244850"/>
          <p14:tracePt t="23749" x="5232400" y="3235325"/>
          <p14:tracePt t="23755" x="5222875" y="3230563"/>
          <p14:tracePt t="23762" x="5207000" y="3225800"/>
          <p14:tracePt t="23770" x="5192713" y="3216275"/>
          <p14:tracePt t="23776" x="5183188" y="3209925"/>
          <p14:tracePt t="23783" x="5167313" y="3205163"/>
          <p14:tracePt t="23790" x="5153025" y="3190875"/>
          <p14:tracePt t="23797" x="5148263" y="3186113"/>
          <p14:tracePt t="23805" x="5143500" y="3181350"/>
          <p14:tracePt t="23810" x="5127625" y="3170238"/>
          <p14:tracePt t="23817" x="5127625" y="3165475"/>
          <p14:tracePt t="23824" x="5118100" y="3160713"/>
          <p14:tracePt t="23831" x="5113338" y="3155950"/>
          <p14:tracePt t="23839" x="5103813" y="3151188"/>
          <p14:tracePt t="23844" x="5097463" y="3141663"/>
          <p14:tracePt t="23852" x="5092700" y="3136900"/>
          <p14:tracePt t="23858" x="5092700" y="3130550"/>
          <p14:tracePt t="23864" x="5087938" y="3125788"/>
          <p14:tracePt t="23871" x="5083175" y="3121025"/>
          <p14:tracePt t="23879" x="5083175" y="3106738"/>
          <p14:tracePt t="23887" x="5078413" y="3101975"/>
          <p14:tracePt t="23891" x="5073650" y="3097213"/>
          <p14:tracePt t="23899" x="5073650" y="3086100"/>
          <p14:tracePt t="23907" x="5064125" y="3081338"/>
          <p14:tracePt t="23913" x="5057775" y="3076575"/>
          <p14:tracePt t="23921" x="5057775" y="3062288"/>
          <p14:tracePt t="23927" x="5057775" y="3051175"/>
          <p14:tracePt t="23934" x="5057775" y="3041650"/>
          <p14:tracePt t="23954" x="5057775" y="3011488"/>
          <p14:tracePt t="23961" x="5057775" y="3001963"/>
          <p14:tracePt t="23974" x="5057775" y="2997200"/>
          <p14:tracePt t="23981" x="5057775" y="2992438"/>
          <p14:tracePt t="23994" x="5057775" y="2982913"/>
          <p14:tracePt t="24008" x="5057775" y="2978150"/>
          <p14:tracePt t="24029" x="5057775" y="2971800"/>
          <p14:tracePt t="24037" x="5057775" y="2967038"/>
          <p14:tracePt t="24043" x="5064125" y="2957513"/>
          <p14:tracePt t="24049" x="5068888" y="2957513"/>
          <p14:tracePt t="24056" x="5068888" y="2947988"/>
          <p14:tracePt t="24063" x="5068888" y="2943225"/>
          <p14:tracePt t="24076" x="5068888" y="2938463"/>
          <p14:tracePt t="24090" x="5073650" y="2932113"/>
          <p14:tracePt t="24118" x="5078413" y="2927350"/>
          <p14:tracePt t="24186" x="5078413" y="2922588"/>
          <p14:tracePt t="24194" x="5083175" y="2922588"/>
          <p14:tracePt t="24200" x="5087938" y="2917825"/>
          <p14:tracePt t="24207" x="5092700" y="2908300"/>
          <p14:tracePt t="24214" x="5097463" y="2908300"/>
          <p14:tracePt t="24222" x="5097463" y="2903538"/>
          <p14:tracePt t="24227" x="5108575" y="2898775"/>
          <p14:tracePt t="24234" x="5113338" y="2898775"/>
          <p14:tracePt t="24241" x="5118100" y="2892425"/>
          <p14:tracePt t="24248" x="5122863" y="2887663"/>
          <p14:tracePt t="24262" x="5137150" y="2882900"/>
          <p14:tracePt t="24269" x="5137150" y="2873375"/>
          <p14:tracePt t="24276" x="5143500" y="2868613"/>
          <p14:tracePt t="24282" x="5148263" y="2863850"/>
          <p14:tracePt t="24289" x="5157788" y="2863850"/>
          <p14:tracePt t="24295" x="5157788" y="2852738"/>
          <p14:tracePt t="24305" x="5162550" y="2852738"/>
          <p14:tracePt t="24309" x="5172075" y="2847975"/>
          <p14:tracePt t="24317" x="5176838" y="2838450"/>
          <p14:tracePt t="24324" x="5183188" y="2838450"/>
          <p14:tracePt t="24330" x="5183188" y="2833688"/>
          <p14:tracePt t="24344" x="5187950" y="2833688"/>
          <p14:tracePt t="24357" x="5192713" y="2828925"/>
          <p14:tracePt t="24399" x="5197475" y="2828925"/>
          <p14:tracePt t="24406" x="5202238" y="2828925"/>
          <p14:tracePt t="24411" x="5207000" y="2824163"/>
          <p14:tracePt t="24421" x="5218113" y="2819400"/>
          <p14:tracePt t="24425" x="5222875" y="2819400"/>
          <p14:tracePt t="24433" x="5227638" y="2813050"/>
          <p14:tracePt t="24440" x="5237163" y="2813050"/>
          <p14:tracePt t="24447" x="5251450" y="2803525"/>
          <p14:tracePt t="24454" x="5257800" y="2803525"/>
          <p14:tracePt t="24459" x="5272088" y="2798763"/>
          <p14:tracePt t="24466" x="5276850" y="2794000"/>
          <p14:tracePt t="24474" x="5286375" y="2794000"/>
          <p14:tracePt t="24481" x="5302250" y="2789238"/>
          <p14:tracePt t="24488" x="5316538" y="2789238"/>
          <p14:tracePt t="24495" x="5326063" y="2779713"/>
          <p14:tracePt t="24501" x="5330825" y="2773363"/>
          <p14:tracePt t="24508" x="5341938" y="2773363"/>
          <p14:tracePt t="24514" x="5346700" y="2768600"/>
          <p14:tracePt t="24522" x="5351463" y="2763838"/>
          <p14:tracePt t="24529" x="5356225" y="2763838"/>
          <p14:tracePt t="24537" x="5360988" y="2763838"/>
          <p14:tracePt t="24843" x="5410200" y="2789238"/>
          <p14:tracePt t="24850" x="5480050" y="2828925"/>
          <p14:tracePt t="24857" x="5554663" y="2882900"/>
          <p14:tracePt t="24864" x="5614988" y="2932113"/>
          <p14:tracePt t="24871" x="5673725" y="2997200"/>
          <p14:tracePt t="24878" x="5738813" y="3057525"/>
          <p14:tracePt t="24884" x="5788025" y="3116263"/>
          <p14:tracePt t="24890" x="5843588" y="3190875"/>
          <p14:tracePt t="24898" x="5867400" y="3235325"/>
          <p14:tracePt t="24905" x="5907088" y="3309938"/>
          <p14:tracePt t="24912" x="5962650" y="3403600"/>
          <p14:tracePt t="24919" x="6007100" y="3503613"/>
          <p14:tracePt t="24926" x="6051550" y="3613150"/>
          <p14:tracePt t="24931" x="6091238" y="3697288"/>
          <p14:tracePt t="24944" x="6126163" y="3806825"/>
          <p14:tracePt t="24947" x="6175375" y="3959225"/>
          <p14:tracePt t="24954" x="6196013" y="4084638"/>
          <p14:tracePt t="24960" x="6224588" y="4178300"/>
          <p14:tracePt t="24966" x="6240463" y="4271963"/>
          <p14:tracePt t="24972" x="6249988" y="4367213"/>
          <p14:tracePt t="24980" x="6259513" y="4460875"/>
          <p14:tracePt t="24987" x="6259513" y="4540250"/>
          <p14:tracePt t="24994" x="6259513" y="4605338"/>
          <p14:tracePt t="25001" x="6254750" y="4659313"/>
          <p14:tracePt t="25006" x="6245225" y="4719638"/>
          <p14:tracePt t="25013" x="6235700" y="4748213"/>
          <p14:tracePt t="25021" x="6219825" y="4778375"/>
          <p14:tracePt t="25028" x="6210300" y="4822825"/>
          <p14:tracePt t="25034" x="6205538" y="4838700"/>
          <p14:tracePt t="25043" x="6184900" y="4897438"/>
          <p14:tracePt t="25047" x="6184900" y="4913313"/>
          <p14:tracePt t="25055" x="6161088" y="4987925"/>
          <p14:tracePt t="25062" x="6156325" y="5002213"/>
          <p14:tracePt t="25077" x="6105525" y="5086350"/>
          <p14:tracePt t="25083" x="6100763" y="5095875"/>
          <p14:tracePt t="25088" x="6100763" y="5106988"/>
          <p14:tracePt t="25095" x="6091238" y="5106988"/>
          <p14:tracePt t="25103" x="6086475" y="5111750"/>
          <p14:tracePt t="25110" x="6086475" y="5116513"/>
          <p14:tracePt t="25117" x="6042025" y="5146675"/>
          <p14:tracePt t="25699" x="6007100" y="5180013"/>
          <p14:tracePt t="25705" x="5956300" y="5230813"/>
          <p14:tracePt t="25711" x="5907088" y="5280025"/>
          <p14:tracePt t="25718" x="5848350" y="5319713"/>
          <p14:tracePt t="25725" x="5762625" y="5384800"/>
          <p14:tracePt t="25733" x="5678488" y="5429250"/>
          <p14:tracePt t="25741" x="5580063" y="5468938"/>
          <p14:tracePt t="25745" x="5500688" y="5487988"/>
          <p14:tracePt t="25754" x="5440363" y="5499100"/>
          <p14:tracePt t="25759" x="5346700" y="5508625"/>
          <p14:tracePt t="25767" x="5241925" y="5508625"/>
          <p14:tracePt t="25774" x="5113338" y="5508625"/>
          <p14:tracePt t="25781" x="5003800" y="5492750"/>
          <p14:tracePt t="25788" x="4924425" y="5483225"/>
          <p14:tracePt t="25794" x="4814888" y="5448300"/>
          <p14:tracePt t="25801" x="4705350" y="5418138"/>
          <p14:tracePt t="25808" x="4581525" y="5364163"/>
          <p14:tracePt t="25815" x="4487863" y="5310188"/>
          <p14:tracePt t="25823" x="4413250" y="5245100"/>
          <p14:tracePt t="25829" x="4324350" y="5170488"/>
          <p14:tracePt t="25836" x="4238625" y="5106988"/>
          <p14:tracePt t="25842" x="4165600" y="5051425"/>
          <p14:tracePt t="25849" x="4105275" y="4992688"/>
          <p14:tracePt t="25856" x="4040188" y="4902200"/>
          <p14:tracePt t="25863" x="3986213" y="4808538"/>
          <p14:tracePt t="25871" x="3951288" y="4708525"/>
          <p14:tracePt t="25877" x="3921125" y="4629150"/>
          <p14:tracePt t="25884" x="3911600" y="4584700"/>
          <p14:tracePt t="25890" x="3902075" y="4530725"/>
          <p14:tracePt t="25897" x="3902075" y="4460875"/>
          <p14:tracePt t="25905" x="3902075" y="4406900"/>
          <p14:tracePt t="25910" x="3906838" y="4327525"/>
          <p14:tracePt t="25918" x="3925888" y="4257675"/>
          <p14:tracePt t="25924" x="3946525" y="4213225"/>
          <p14:tracePt t="25931" x="3960813" y="4178300"/>
          <p14:tracePt t="25938" x="3981450" y="4148138"/>
          <p14:tracePt t="25945" x="4000500" y="4124325"/>
          <p14:tracePt t="25952" x="4016375" y="4103688"/>
          <p14:tracePt t="25960" x="4040188" y="4068763"/>
          <p14:tracePt t="25966" x="4065588" y="4033838"/>
          <p14:tracePt t="25973" x="4105275" y="3998913"/>
          <p14:tracePt t="25979" x="4140200" y="3965575"/>
          <p14:tracePt t="25989" x="4175125" y="3925888"/>
          <p14:tracePt t="25993" x="4224338" y="3890963"/>
          <p14:tracePt t="26000" x="4259263" y="3860800"/>
          <p14:tracePt t="26007" x="4303713" y="3835400"/>
          <p14:tracePt t="26013" x="4364038" y="3816350"/>
          <p14:tracePt t="26021" x="4418013" y="3795713"/>
          <p14:tracePt t="26027" x="4457700" y="3795713"/>
          <p14:tracePt t="26034" x="4518025" y="3786188"/>
          <p14:tracePt t="26042" x="4581525" y="3776663"/>
          <p14:tracePt t="26047" x="4651375" y="3776663"/>
          <p14:tracePt t="26055" x="4705350" y="3781425"/>
          <p14:tracePt t="26060" x="4784725" y="3790950"/>
          <p14:tracePt t="26068" x="4845050" y="3800475"/>
          <p14:tracePt t="26075" x="4899025" y="3811588"/>
          <p14:tracePt t="26082" x="4954588" y="3830638"/>
          <p14:tracePt t="26089" x="5024438" y="3840163"/>
          <p14:tracePt t="26095" x="5092700" y="3870325"/>
          <p14:tracePt t="26101" x="5162550" y="3890963"/>
          <p14:tracePt t="26109" x="5232400" y="3910013"/>
          <p14:tracePt t="26116" x="5307013" y="3949700"/>
          <p14:tracePt t="26123" x="5391150" y="3994150"/>
          <p14:tracePt t="26129" x="5461000" y="4033838"/>
          <p14:tracePt t="26138" x="5545138" y="4064000"/>
          <p14:tracePt t="26143" x="5603875" y="4094163"/>
          <p14:tracePt t="26150" x="5678488" y="4138613"/>
          <p14:tracePt t="26158" x="5748338" y="4178300"/>
          <p14:tracePt t="26163" x="5832475" y="4232275"/>
          <p14:tracePt t="26172" x="5892800" y="4271963"/>
          <p14:tracePt t="26177" x="5967413" y="4322763"/>
          <p14:tracePt t="26184" x="6026150" y="4386263"/>
          <p14:tracePt t="26191" x="6091238" y="4446588"/>
          <p14:tracePt t="26198" x="6140450" y="4505325"/>
          <p14:tracePt t="26206" x="6200775" y="4570413"/>
          <p14:tracePt t="26211" x="6264275" y="4629150"/>
          <p14:tracePt t="26219" x="6329363" y="4729163"/>
          <p14:tracePt t="26225" x="6369050" y="4799013"/>
          <p14:tracePt t="26232" x="6413500" y="4883150"/>
          <p14:tracePt t="26240" x="6443663" y="4941888"/>
          <p14:tracePt t="26245" x="6457950" y="4976813"/>
          <p14:tracePt t="26253" x="6469063" y="5006975"/>
          <p14:tracePt t="26259" x="6469063" y="5027613"/>
          <p14:tracePt t="26265" x="6469063" y="5056188"/>
          <p14:tracePt t="26273" x="6469063" y="5072063"/>
          <p14:tracePt t="26280" x="6469063" y="5100638"/>
          <p14:tracePt t="26288" x="6453188" y="5140325"/>
          <p14:tracePt t="26294" x="6438900" y="5186363"/>
          <p14:tracePt t="26301" x="6408738" y="5235575"/>
          <p14:tracePt t="26308" x="6378575" y="5289550"/>
          <p14:tracePt t="26314" x="6338888" y="5349875"/>
          <p14:tracePt t="26322" x="6315075" y="5384800"/>
          <p14:tracePt t="26328" x="6289675" y="5418138"/>
          <p14:tracePt t="26334" x="6275388" y="5434013"/>
          <p14:tracePt t="26342" x="6275388" y="5438775"/>
          <p14:tracePt t="26348" x="6210300" y="5508625"/>
          <p14:tracePt t="26355" x="6196013" y="5522913"/>
          <p14:tracePt t="26362" x="6096000" y="5567363"/>
          <p14:tracePt t="26369" x="6051550" y="5607050"/>
          <p14:tracePt t="26375" x="6035675" y="5611813"/>
          <p14:tracePt t="26383" x="5951538" y="5672138"/>
          <p14:tracePt t="26389" x="5902325" y="5697538"/>
          <p14:tracePt t="26396" x="5892800" y="5711825"/>
          <p14:tracePt t="26403" x="5837238" y="5746750"/>
          <p14:tracePt t="26410" x="5822950" y="5756275"/>
          <p14:tracePt t="26417" x="5768975" y="5791200"/>
          <p14:tracePt t="26425" x="5753100" y="5795963"/>
          <p14:tracePt t="26431" x="5689600" y="5845175"/>
          <p14:tracePt t="26438" x="5643563" y="5870575"/>
          <p14:tracePt t="26444" x="5610225" y="5889625"/>
          <p14:tracePt t="26451" x="5580063" y="5889625"/>
          <p14:tracePt t="26459" x="5559425" y="5889625"/>
          <p14:tracePt t="26464" x="5530850" y="5889625"/>
          <p14:tracePt t="26472" x="5519738" y="5889625"/>
          <p14:tracePt t="26477" x="5505450" y="5889625"/>
          <p14:tracePt t="26484" x="5484813" y="5889625"/>
          <p14:tracePt t="26492" x="5470525" y="5889625"/>
          <p14:tracePt t="26499" x="5461000" y="5889625"/>
          <p14:tracePt t="26506" x="5456238" y="5889625"/>
          <p14:tracePt t="26512" x="5440363" y="5889625"/>
          <p14:tracePt t="26520" x="5430838" y="5889625"/>
          <p14:tracePt t="26525" x="5405438" y="5884863"/>
          <p14:tracePt t="26533" x="5386388" y="5865813"/>
          <p14:tracePt t="26540" x="5321300" y="5791200"/>
          <p14:tracePt t="26546" x="5257800" y="5691188"/>
          <p14:tracePt t="26555" x="5218113" y="5632450"/>
          <p14:tracePt t="26560" x="5162550" y="5572125"/>
          <p14:tracePt t="26568" x="5127625" y="5522913"/>
          <p14:tracePt t="26575" x="5097463" y="5487988"/>
          <p14:tracePt t="26581" x="5068888" y="5464175"/>
          <p14:tracePt t="26589" x="5053013" y="5438775"/>
          <p14:tracePt t="26595" x="5038725" y="5418138"/>
          <p14:tracePt t="26602" x="5018088" y="5384800"/>
          <p14:tracePt t="26609" x="5003800" y="5364163"/>
          <p14:tracePt t="26614" x="4989513" y="5338763"/>
          <p14:tracePt t="26622" x="4984750" y="5319713"/>
          <p14:tracePt t="26629" x="4973638" y="5299075"/>
          <p14:tracePt t="26636" x="4968875" y="5270500"/>
          <p14:tracePt t="26643" x="4959350" y="5245100"/>
          <p14:tracePt t="26650" x="4959350" y="5214938"/>
          <p14:tracePt t="26656" x="4959350" y="5195888"/>
          <p14:tracePt t="26663" x="4959350" y="5175250"/>
          <p14:tracePt t="26670" x="4959350" y="5146675"/>
          <p14:tracePt t="26677" x="4954588" y="5116513"/>
          <p14:tracePt t="26684" x="4954588" y="5086350"/>
          <p14:tracePt t="26690" x="4954588" y="5032375"/>
          <p14:tracePt t="26698" x="4959350" y="4967288"/>
          <p14:tracePt t="26705" x="4959350" y="4913313"/>
          <p14:tracePt t="26711" x="4968875" y="4857750"/>
          <p14:tracePt t="26717" x="4978400" y="4799013"/>
          <p14:tracePt t="26725" x="4994275" y="4768850"/>
          <p14:tracePt t="26732" x="4999038" y="4738688"/>
          <p14:tracePt t="26739" x="5008563" y="4714875"/>
          <p14:tracePt t="26745" x="5013325" y="4694238"/>
          <p14:tracePt t="26752" x="5033963" y="4659313"/>
          <p14:tracePt t="26759" x="5048250" y="4629150"/>
          <p14:tracePt t="26766" x="5064125" y="4584700"/>
          <p14:tracePt t="26773" x="5092700" y="4535488"/>
          <p14:tracePt t="26780" x="5108575" y="4505325"/>
          <p14:tracePt t="26788" x="5127625" y="4470400"/>
          <p14:tracePt t="26792" x="5143500" y="4451350"/>
          <p14:tracePt t="26800" x="5157788" y="4425950"/>
          <p14:tracePt t="26806" x="5172075" y="4406900"/>
          <p14:tracePt t="26814" x="5187950" y="4381500"/>
          <p14:tracePt t="26822" x="5202238" y="4367213"/>
          <p14:tracePt t="26828" x="5211763" y="4357688"/>
          <p14:tracePt t="26834" x="5227638" y="4341813"/>
          <p14:tracePt t="26842" x="5241925" y="4327525"/>
          <p14:tracePt t="26848" x="5257800" y="4311650"/>
          <p14:tracePt t="26856" x="5276850" y="4297363"/>
          <p14:tracePt t="26861" x="5302250" y="4283075"/>
          <p14:tracePt t="26869" x="5316538" y="4267200"/>
          <p14:tracePt t="26875" x="5337175" y="4252913"/>
          <p14:tracePt t="26882" x="5360988" y="4238625"/>
          <p14:tracePt t="26889" x="5376863" y="4222750"/>
          <p14:tracePt t="26895" x="5395913" y="4208463"/>
          <p14:tracePt t="26903" x="5421313" y="4192588"/>
          <p14:tracePt t="26911" x="5449888" y="4178300"/>
          <p14:tracePt t="26917" x="5470525" y="4178300"/>
          <p14:tracePt t="26923" x="5495925" y="4173538"/>
          <p14:tracePt t="26930" x="5524500" y="4164013"/>
          <p14:tracePt t="26937" x="5545138" y="4164013"/>
          <p14:tracePt t="26944" x="5564188" y="4164013"/>
          <p14:tracePt t="26951" x="5589588" y="4168775"/>
          <p14:tracePt t="26958" x="5610225" y="4168775"/>
          <p14:tracePt t="26964" x="5624513" y="4173538"/>
          <p14:tracePt t="26971" x="5629275" y="4173538"/>
          <p14:tracePt t="26978" x="5634038" y="4178300"/>
          <p14:tracePt t="26984" x="5643563" y="4183063"/>
          <p14:tracePt t="26999" x="5654675" y="4183063"/>
          <p14:tracePt t="27006" x="5659438" y="4192588"/>
          <p14:tracePt t="27012" x="5659438" y="4198938"/>
          <p14:tracePt t="27019" x="5664200" y="4198938"/>
          <p14:tracePt t="27026" x="5664200" y="4203700"/>
          <p14:tracePt t="27047" x="5664200" y="4208463"/>
          <p14:tracePt t="27067" x="5664200" y="4213225"/>
          <p14:tracePt t="27074" x="5664200" y="4217988"/>
          <p14:tracePt t="27089" x="5664200" y="4232275"/>
          <p14:tracePt t="27094" x="5664200" y="4238625"/>
          <p14:tracePt t="27101" x="5664200" y="4248150"/>
          <p14:tracePt t="27107" x="5664200" y="4262438"/>
          <p14:tracePt t="27114" x="5664200" y="4283075"/>
          <p14:tracePt t="27123" x="5668963" y="4302125"/>
          <p14:tracePt t="27128" x="5668963" y="4327525"/>
          <p14:tracePt t="27134" x="5678488" y="4337050"/>
          <p14:tracePt t="27141" x="5683250" y="4362450"/>
          <p14:tracePt t="27148" x="5683250" y="4381500"/>
          <p14:tracePt t="27156" x="5683250" y="4397375"/>
          <p14:tracePt t="27163" x="5683250" y="4402138"/>
          <p14:tracePt t="27170" x="5683250" y="4406900"/>
          <p14:tracePt t="27183" x="5683250" y="4411663"/>
          <p14:tracePt t="27190" x="5683250" y="4416425"/>
          <p14:tracePt t="27196" x="5689600" y="4416425"/>
          <p14:tracePt t="27205" x="5689600" y="4421188"/>
          <p14:tracePt t="27218" x="5689600" y="4430713"/>
          <p14:tracePt t="27457" x="5668963" y="4437063"/>
          <p14:tracePt t="27464" x="5638800" y="4437063"/>
          <p14:tracePt t="27471" x="5619750" y="4441825"/>
          <p14:tracePt t="27478" x="5584825" y="4451350"/>
          <p14:tracePt t="27486" x="5564188" y="4451350"/>
          <p14:tracePt t="27491" x="5545138" y="4456113"/>
          <p14:tracePt t="27497" x="5514975" y="4465638"/>
          <p14:tracePt t="27505" x="5491163" y="4465638"/>
          <p14:tracePt t="27512" x="5461000" y="4465638"/>
          <p14:tracePt t="27519" x="5440363" y="4460875"/>
          <p14:tracePt t="27525" x="5410200" y="4456113"/>
          <p14:tracePt t="27532" x="5381625" y="4456113"/>
          <p14:tracePt t="27538" x="5346700" y="4441825"/>
          <p14:tracePt t="27545" x="5326063" y="4430713"/>
          <p14:tracePt t="27553" x="5307013" y="4425950"/>
          <p14:tracePt t="27560" x="5272088" y="4411663"/>
          <p14:tracePt t="27567" x="5262563" y="4402138"/>
          <p14:tracePt t="27573" x="5237163" y="4397375"/>
          <p14:tracePt t="27580" x="5227638" y="4397375"/>
          <p14:tracePt t="27587" x="5211763" y="4386263"/>
          <p14:tracePt t="27594" x="5197475" y="4381500"/>
          <p14:tracePt t="27602" x="5187950" y="4381500"/>
          <p14:tracePt t="27608" x="5176838" y="4376738"/>
          <p14:tracePt t="27615" x="5172075" y="4376738"/>
          <p14:tracePt t="27621" x="5167313" y="4376738"/>
          <p14:tracePt t="27628" x="5162550" y="4371975"/>
          <p14:tracePt t="27636" x="5157788" y="4371975"/>
          <p14:tracePt t="27642" x="5157788" y="4367213"/>
          <p14:tracePt t="27649" x="5153025" y="4367213"/>
          <p14:tracePt t="27655" x="5148263" y="4357688"/>
          <p14:tracePt t="27669" x="5137150" y="4357688"/>
          <p14:tracePt t="28045" x="5143500" y="4362450"/>
          <p14:tracePt t="28052" x="5153025" y="4362450"/>
          <p14:tracePt t="28059" x="5157788" y="4362450"/>
          <p14:tracePt t="28065" x="5172075" y="4367213"/>
          <p14:tracePt t="28073" x="5183188" y="4371975"/>
          <p14:tracePt t="28080" x="5207000" y="4371975"/>
          <p14:tracePt t="28086" x="5218113" y="4371975"/>
          <p14:tracePt t="28093" x="5246688" y="4381500"/>
          <p14:tracePt t="28101" x="5272088" y="4386263"/>
          <p14:tracePt t="28106" x="5302250" y="4386263"/>
          <p14:tracePt t="28114" x="5330825" y="4386263"/>
          <p14:tracePt t="28122" x="5360988" y="4386263"/>
          <p14:tracePt t="28128" x="5391150" y="4397375"/>
          <p14:tracePt t="28135" x="5410200" y="4397375"/>
          <p14:tracePt t="28141" x="5435600" y="4402138"/>
          <p14:tracePt t="28148" x="5461000" y="4402138"/>
          <p14:tracePt t="28154" x="5484813" y="4402138"/>
          <p14:tracePt t="28161" x="5514975" y="4411663"/>
          <p14:tracePt t="28170" x="5545138" y="4416425"/>
          <p14:tracePt t="28174" x="5575300" y="4416425"/>
          <p14:tracePt t="28182" x="5603875" y="4416425"/>
          <p14:tracePt t="28189" x="5634038" y="4425950"/>
          <p14:tracePt t="28195" x="5664200" y="4425950"/>
          <p14:tracePt t="28203" x="5683250" y="4425950"/>
          <p14:tracePt t="28209" x="5708650" y="4425950"/>
          <p14:tracePt t="28215" x="5738813" y="4425950"/>
          <p14:tracePt t="28223" x="5748338" y="4425950"/>
          <p14:tracePt t="28230" x="5762625" y="4425950"/>
          <p14:tracePt t="28237" x="5773738" y="4425950"/>
          <p14:tracePt t="28244" x="5788025" y="4425950"/>
          <p14:tracePt t="28251" x="5797550" y="4425950"/>
          <p14:tracePt t="28258" x="5808663" y="4425950"/>
          <p14:tracePt t="28263" x="5813425" y="4425950"/>
          <p14:tracePt t="28277" x="5818188" y="4425950"/>
          <p14:tracePt t="28292" x="5822950" y="4425950"/>
          <p14:tracePt t="28634" x="5822950" y="4430713"/>
          <p14:tracePt t="28640" x="5818188" y="4430713"/>
          <p14:tracePt t="28654" x="5818188" y="4437063"/>
          <p14:tracePt t="28668" x="5813425" y="4437063"/>
          <p14:tracePt t="28675" x="5803900" y="4437063"/>
          <p14:tracePt t="28695" x="5797550" y="4441825"/>
          <p14:tracePt t="28702" x="5792788" y="4441825"/>
          <p14:tracePt t="28716" x="5788025" y="4446588"/>
          <p14:tracePt t="28723" x="5783263" y="4446588"/>
          <p14:tracePt t="28736" x="5778500" y="4451350"/>
          <p14:tracePt t="28743" x="5773738" y="4451350"/>
          <p14:tracePt t="28751" x="5768975" y="4460875"/>
          <p14:tracePt t="28757" x="5757863" y="4460875"/>
          <p14:tracePt t="28764" x="5748338" y="4460875"/>
          <p14:tracePt t="28770" x="5734050" y="4460875"/>
          <p14:tracePt t="28778" x="5729288" y="4460875"/>
          <p14:tracePt t="28784" x="5718175" y="4460875"/>
          <p14:tracePt t="28791" x="5703888" y="4465638"/>
          <p14:tracePt t="28799" x="5694363" y="4465638"/>
          <p14:tracePt t="28804" x="5668963" y="4465638"/>
          <p14:tracePt t="28812" x="5659438" y="4465638"/>
          <p14:tracePt t="28819" x="5634038" y="4465638"/>
          <p14:tracePt t="28825" x="5614988" y="4465638"/>
          <p14:tracePt t="28833" x="5584825" y="4465638"/>
          <p14:tracePt t="28839" x="5575300" y="4465638"/>
          <p14:tracePt t="28846" x="5545138" y="4465638"/>
          <p14:tracePt t="28853" x="5519738" y="4465638"/>
          <p14:tracePt t="28860" x="5500688" y="4465638"/>
          <p14:tracePt t="28866" x="5470525" y="4465638"/>
          <p14:tracePt t="28873" x="5440363" y="4465638"/>
          <p14:tracePt t="28880" x="5410200" y="4465638"/>
          <p14:tracePt t="28886" x="5381625" y="4460875"/>
          <p14:tracePt t="28894" x="5351463" y="4460875"/>
          <p14:tracePt t="28902" x="5321300" y="4460875"/>
          <p14:tracePt t="28908" x="5291138" y="4456113"/>
          <p14:tracePt t="28915" x="5262563" y="4446588"/>
          <p14:tracePt t="28920" x="5237163" y="4446588"/>
          <p14:tracePt t="28927" x="5218113" y="4446588"/>
          <p14:tracePt t="28935" x="5197475" y="4446588"/>
          <p14:tracePt t="28942" x="5176838" y="4446588"/>
          <p14:tracePt t="28953" x="5162550" y="4446588"/>
          <p14:tracePt t="28954" x="5132388" y="4446588"/>
          <p14:tracePt t="28962" x="5122863" y="4446588"/>
          <p14:tracePt t="28969" x="5092700" y="4446588"/>
          <p14:tracePt t="28975" x="5078413" y="4446588"/>
          <p14:tracePt t="28983" x="5057775" y="4446588"/>
          <p14:tracePt t="28989" x="5033963" y="4451350"/>
          <p14:tracePt t="28996" x="5024438" y="4451350"/>
          <p14:tracePt t="29003" x="5003800" y="4451350"/>
          <p14:tracePt t="29010" x="4978400" y="4456113"/>
          <p14:tracePt t="29017" x="4959350" y="4456113"/>
          <p14:tracePt t="29024" x="4945063" y="4456113"/>
          <p14:tracePt t="29031" x="4924425" y="4456113"/>
          <p14:tracePt t="29038" x="4905375" y="4456113"/>
          <p14:tracePt t="29044" x="4889500" y="4456113"/>
          <p14:tracePt t="29052" x="4879975" y="4456113"/>
          <p14:tracePt t="29057" x="4864100" y="4456113"/>
          <p14:tracePt t="29066" x="4849813" y="4451350"/>
          <p14:tracePt t="29071" x="4840288" y="4451350"/>
          <p14:tracePt t="29079" x="4824413" y="4441825"/>
          <p14:tracePt t="29086" x="4810125" y="4437063"/>
          <p14:tracePt t="29092" x="4791075" y="4437063"/>
          <p14:tracePt t="29100" x="4775200" y="4425950"/>
          <p14:tracePt t="29105" x="4770438" y="4421188"/>
          <p14:tracePt t="29113" x="4760913" y="4421188"/>
          <p14:tracePt t="29119" x="4745038" y="4416425"/>
          <p14:tracePt t="29127" x="4740275" y="4411663"/>
          <p14:tracePt t="29133" x="4735513" y="4411663"/>
          <p14:tracePt t="29139" x="4721225" y="4406900"/>
          <p14:tracePt t="29147" x="4705350" y="4397375"/>
          <p14:tracePt t="29154" x="4695825" y="4397375"/>
          <p14:tracePt t="29161" x="4681538" y="4391025"/>
          <p14:tracePt t="29168" x="4676775" y="4386263"/>
          <p14:tracePt t="29174" x="4660900" y="4376738"/>
          <p14:tracePt t="29181" x="4651375" y="4371975"/>
          <p14:tracePt t="29187" x="4637088" y="4371975"/>
          <p14:tracePt t="29196" x="4632325" y="4367213"/>
          <p14:tracePt t="29202" x="4616450" y="4362450"/>
          <p14:tracePt t="29209" x="4606925" y="4351338"/>
          <p14:tracePt t="29216" x="4602163" y="4346575"/>
          <p14:tracePt t="29222" x="4592638" y="4346575"/>
          <p14:tracePt t="29229" x="4581525" y="4341813"/>
          <p14:tracePt t="29236" x="4576763" y="4337050"/>
          <p14:tracePt t="29243" x="4572000" y="4337050"/>
          <p14:tracePt t="29257" x="4567238" y="4332288"/>
          <p14:tracePt t="29263" x="4557713" y="4332288"/>
          <p14:tracePt t="29277" x="4551363" y="4332288"/>
          <p14:tracePt t="29285" x="4546600" y="4332288"/>
          <p14:tracePt t="29311" x="4546600" y="4327525"/>
          <p14:tracePt t="29359" x="4546600" y="4318000"/>
          <p14:tracePt t="29366" x="4546600" y="4311650"/>
          <p14:tracePt t="29386" x="4551363" y="4306888"/>
          <p14:tracePt t="29393" x="4551363" y="4302125"/>
          <p14:tracePt t="29400" x="4562475" y="4287838"/>
          <p14:tracePt t="29406" x="4567238" y="4287838"/>
          <p14:tracePt t="29414" x="4572000" y="4283075"/>
          <p14:tracePt t="29420" x="4576763" y="4278313"/>
          <p14:tracePt t="29428" x="4576763" y="4271963"/>
          <p14:tracePt t="29434" x="4592638" y="4267200"/>
          <p14:tracePt t="29441" x="4597400" y="4267200"/>
          <p14:tracePt t="29448" x="4602163" y="4262438"/>
          <p14:tracePt t="29454" x="4606925" y="4257675"/>
          <p14:tracePt t="29462" x="4611688" y="4248150"/>
          <p14:tracePt t="29469" x="4625975" y="4243388"/>
          <p14:tracePt t="29476" x="4632325" y="4238625"/>
          <p14:tracePt t="29483" x="4637088" y="4232275"/>
          <p14:tracePt t="29488" x="4646613" y="4227513"/>
          <p14:tracePt t="29496" x="4656138" y="4217988"/>
          <p14:tracePt t="29503" x="4665663" y="4217988"/>
          <p14:tracePt t="29510" x="4681538" y="4213225"/>
          <p14:tracePt t="29517" x="4691063" y="4208463"/>
          <p14:tracePt t="29523" x="4705350" y="4208463"/>
          <p14:tracePt t="29529" x="4711700" y="4203700"/>
          <p14:tracePt t="29537" x="4725988" y="4203700"/>
          <p14:tracePt t="29544" x="4735513" y="4192588"/>
          <p14:tracePt t="29551" x="4751388" y="4192588"/>
          <p14:tracePt t="29558" x="4756150" y="4192588"/>
          <p14:tracePt t="29564" x="4765675" y="4187825"/>
          <p14:tracePt t="29570" x="4779963" y="4183063"/>
          <p14:tracePt t="29577" x="4795838" y="4183063"/>
          <p14:tracePt t="29584" x="4800600" y="4183063"/>
          <p14:tracePt t="29592" x="4810125" y="4173538"/>
          <p14:tracePt t="29600" x="4824413" y="4173538"/>
          <p14:tracePt t="29604" x="4830763" y="4173538"/>
          <p14:tracePt t="29612" x="4845050" y="4173538"/>
          <p14:tracePt t="29618" x="4849813" y="4173538"/>
          <p14:tracePt t="29626" x="4859338" y="4173538"/>
          <p14:tracePt t="29633" x="4875213" y="4173538"/>
          <p14:tracePt t="29639" x="4884738" y="4173538"/>
          <p14:tracePt t="29646" x="4899025" y="4173538"/>
          <p14:tracePt t="29653" x="4910138" y="4173538"/>
          <p14:tracePt t="29660" x="4924425" y="4173538"/>
          <p14:tracePt t="29667" x="4933950" y="4173538"/>
          <p14:tracePt t="29674" x="4949825" y="4173538"/>
          <p14:tracePt t="29681" x="4964113" y="4173538"/>
          <p14:tracePt t="29687" x="4973638" y="4173538"/>
          <p14:tracePt t="29694" x="4989513" y="4168775"/>
          <p14:tracePt t="29701" x="4999038" y="4168775"/>
          <p14:tracePt t="29708" x="5008563" y="4168775"/>
          <p14:tracePt t="29715" x="5018088" y="4168775"/>
          <p14:tracePt t="29721" x="5038725" y="4168775"/>
          <p14:tracePt t="29729" x="5053013" y="4168775"/>
          <p14:tracePt t="29736" x="5073650" y="4168775"/>
          <p14:tracePt t="29742" x="5087938" y="4168775"/>
          <p14:tracePt t="29750" x="5097463" y="4168775"/>
          <p14:tracePt t="29756" x="5122863" y="4164013"/>
          <p14:tracePt t="29763" x="5132388" y="4164013"/>
          <p14:tracePt t="29769" x="5153025" y="4164013"/>
          <p14:tracePt t="29776" x="5167313" y="4164013"/>
          <p14:tracePt t="29784" x="5183188" y="4152900"/>
          <p14:tracePt t="29789" x="5211763" y="4152900"/>
          <p14:tracePt t="29797" x="5232400" y="4152900"/>
          <p14:tracePt t="29803" x="5251450" y="4148138"/>
          <p14:tracePt t="29811" x="5276850" y="4138613"/>
          <p14:tracePt t="29818" x="5297488" y="4138613"/>
          <p14:tracePt t="29824" x="5326063" y="4138613"/>
          <p14:tracePt t="29831" x="5341938" y="4133850"/>
          <p14:tracePt t="29837" x="5370513" y="4133850"/>
          <p14:tracePt t="29845" x="5381625" y="4133850"/>
          <p14:tracePt t="29852" x="5405438" y="4133850"/>
          <p14:tracePt t="29859" x="5426075" y="4133850"/>
          <p14:tracePt t="29864" x="5440363" y="4129088"/>
          <p14:tracePt t="29872" x="5461000" y="4129088"/>
          <p14:tracePt t="29879" x="5480050" y="4129088"/>
          <p14:tracePt t="29886" x="5495925" y="4129088"/>
          <p14:tracePt t="29893" x="5514975" y="4129088"/>
          <p14:tracePt t="29901" x="5535613" y="4129088"/>
          <p14:tracePt t="29907" x="5549900" y="4129088"/>
          <p14:tracePt t="29913" x="5559425" y="4129088"/>
          <p14:tracePt t="29920" x="5575300" y="4129088"/>
          <p14:tracePt t="29927" x="5584825" y="4129088"/>
          <p14:tracePt t="29934" x="5599113" y="4129088"/>
          <p14:tracePt t="29941" x="5614988" y="4129088"/>
          <p14:tracePt t="29950" x="5619750" y="4129088"/>
          <p14:tracePt t="29968" x="5638800" y="4133850"/>
          <p14:tracePt t="29974" x="5654675" y="4133850"/>
          <p14:tracePt t="29981" x="5664200" y="4133850"/>
          <p14:tracePt t="29988" x="5678488" y="4138613"/>
          <p14:tracePt t="29994" x="5694363" y="4148138"/>
          <p14:tracePt t="30002" x="5713413" y="4148138"/>
          <p14:tracePt t="30009" x="5729288" y="4152900"/>
          <p14:tracePt t="30017" x="5743575" y="4159250"/>
          <p14:tracePt t="30023" x="5753100" y="4173538"/>
          <p14:tracePt t="30030" x="5762625" y="4173538"/>
          <p14:tracePt t="30036" x="5768975" y="4187825"/>
          <p14:tracePt t="30043" x="5778500" y="4187825"/>
          <p14:tracePt t="30051" x="5788025" y="4192588"/>
          <p14:tracePt t="30057" x="5792788" y="4198938"/>
          <p14:tracePt t="30064" x="5797550" y="4198938"/>
          <p14:tracePt t="30071" x="5803900" y="4203700"/>
          <p14:tracePt t="30078" x="5808663" y="4208463"/>
          <p14:tracePt t="30084" x="5813425" y="4208463"/>
          <p14:tracePt t="30090" x="5818188" y="4213225"/>
          <p14:tracePt t="30098" x="5822950" y="4217988"/>
          <p14:tracePt t="30104" x="5832475" y="4217988"/>
          <p14:tracePt t="30111" x="5837238" y="4227513"/>
          <p14:tracePt t="30119" x="5843588" y="4232275"/>
          <p14:tracePt t="30124" x="5848350" y="4232275"/>
          <p14:tracePt t="30132" x="5853113" y="4238625"/>
          <p14:tracePt t="30138" x="5857875" y="4243388"/>
          <p14:tracePt t="30152" x="5862638" y="4248150"/>
          <p14:tracePt t="30160" x="5872163" y="4252913"/>
          <p14:tracePt t="30173" x="5876925" y="4257675"/>
          <p14:tracePt t="30180" x="5876925" y="4267200"/>
          <p14:tracePt t="30194" x="5883275" y="4267200"/>
          <p14:tracePt t="30208" x="5883275" y="4271963"/>
          <p14:tracePt t="30235" x="5883275" y="4278313"/>
          <p14:tracePt t="30262" x="5883275" y="4283075"/>
          <p14:tracePt t="30275" x="5883275" y="4287838"/>
          <p14:tracePt t="30310" x="5883275" y="4292600"/>
          <p14:tracePt t="30317" x="5883275" y="4297363"/>
          <p14:tracePt t="30331" x="5883275" y="4306888"/>
          <p14:tracePt t="30337" x="5883275" y="4311650"/>
          <p14:tracePt t="30351" x="5883275" y="4318000"/>
          <p14:tracePt t="30358" x="5876925" y="4322763"/>
          <p14:tracePt t="30371" x="5867400" y="4327525"/>
          <p14:tracePt t="30379" x="5862638" y="4332288"/>
          <p14:tracePt t="30385" x="5857875" y="4337050"/>
          <p14:tracePt t="30392" x="5853113" y="4341813"/>
          <p14:tracePt t="30399" x="5848350" y="4351338"/>
          <p14:tracePt t="30405" x="5843588" y="4357688"/>
          <p14:tracePt t="30413" x="5827713" y="4362450"/>
          <p14:tracePt t="30420" x="5822950" y="4367213"/>
          <p14:tracePt t="30425" x="5818188" y="4381500"/>
          <p14:tracePt t="30434" x="5803900" y="4386263"/>
          <p14:tracePt t="30439" x="5797550" y="4391025"/>
          <p14:tracePt t="30446" x="5792788" y="4397375"/>
          <p14:tracePt t="30454" x="5778500" y="4406900"/>
          <p14:tracePt t="30460" x="5768975" y="4406900"/>
          <p14:tracePt t="30467" x="5753100" y="4411663"/>
          <p14:tracePt t="30474" x="5748338" y="4416425"/>
          <p14:tracePt t="30480" x="5734050" y="4416425"/>
          <p14:tracePt t="30487" x="5722938" y="4421188"/>
          <p14:tracePt t="30495" x="5708650" y="4430713"/>
          <p14:tracePt t="30502" x="5694363" y="4430713"/>
          <p14:tracePt t="30508" x="5683250" y="4437063"/>
          <p14:tracePt t="30515" x="5659438" y="4446588"/>
          <p14:tracePt t="30521" x="5649913" y="4446588"/>
          <p14:tracePt t="30528" x="5629275" y="4446588"/>
          <p14:tracePt t="30536" x="5603875" y="4446588"/>
          <p14:tracePt t="30543" x="5584825" y="4446588"/>
          <p14:tracePt t="30551" x="5564188" y="4446588"/>
          <p14:tracePt t="30555" x="5540375" y="4446588"/>
          <p14:tracePt t="30563" x="5519738" y="4446588"/>
          <p14:tracePt t="30570" x="5510213" y="4446588"/>
          <p14:tracePt t="30577" x="5484813" y="4446588"/>
          <p14:tracePt t="30584" x="5475288" y="4446588"/>
          <p14:tracePt t="30591" x="5461000" y="4446588"/>
          <p14:tracePt t="30597" x="5449888" y="4446588"/>
          <p14:tracePt t="30604" x="5426075" y="4446588"/>
          <p14:tracePt t="30611" x="5416550" y="4446588"/>
          <p14:tracePt t="30618" x="5400675" y="4446588"/>
          <p14:tracePt t="30624" x="5391150" y="4446588"/>
          <p14:tracePt t="30632" x="5376863" y="4451350"/>
          <p14:tracePt t="30637" x="5356225" y="4451350"/>
          <p14:tracePt t="30644" x="5341938" y="4456113"/>
          <p14:tracePt t="30652" x="5321300" y="4456113"/>
          <p14:tracePt t="30659" x="5307013" y="4456113"/>
          <p14:tracePt t="30666" x="5297488" y="4456113"/>
          <p14:tracePt t="30673" x="5272088" y="4465638"/>
          <p14:tracePt t="30680" x="5251450" y="4470400"/>
          <p14:tracePt t="30686" x="5237163" y="4470400"/>
          <p14:tracePt t="30693" x="5218113" y="4470400"/>
          <p14:tracePt t="30701" x="5197475" y="4470400"/>
          <p14:tracePt t="30707" x="5183188" y="4470400"/>
          <p14:tracePt t="30714" x="5162550" y="4470400"/>
          <p14:tracePt t="30721" x="5143500" y="4470400"/>
          <p14:tracePt t="30728" x="5127625" y="4481513"/>
          <p14:tracePt t="30735" x="5108575" y="4481513"/>
          <p14:tracePt t="30741" x="5083175" y="4481513"/>
          <p14:tracePt t="30749" x="5073650" y="4486275"/>
          <p14:tracePt t="30754" x="5057775" y="4486275"/>
          <p14:tracePt t="30762" x="5043488" y="4486275"/>
          <p14:tracePt t="30768" x="5033963" y="4486275"/>
          <p14:tracePt t="30774" x="5018088" y="4486275"/>
          <p14:tracePt t="30781" x="5008563" y="4486275"/>
          <p14:tracePt t="30788" x="4994275" y="4486275"/>
          <p14:tracePt t="30797" x="4989513" y="4486275"/>
          <p14:tracePt t="30802" x="4978400" y="4486275"/>
          <p14:tracePt t="30810" x="4964113" y="4486275"/>
          <p14:tracePt t="30818" x="4959350" y="4486275"/>
          <p14:tracePt t="30823" x="4954588" y="4486275"/>
          <p14:tracePt t="30830" x="4938713" y="4486275"/>
          <p14:tracePt t="30836" x="4933950" y="4486275"/>
          <p14:tracePt t="30844" x="4929188" y="4486275"/>
          <p14:tracePt t="30851" x="4924425" y="4491038"/>
          <p14:tracePt t="30856" x="4919663" y="4491038"/>
          <p14:tracePt t="30865" x="4905375" y="4491038"/>
          <p14:tracePt t="30878" x="4899025" y="4491038"/>
          <p14:tracePt t="30886" x="4894263" y="4491038"/>
          <p14:tracePt t="30899" x="4884738" y="4491038"/>
          <p14:tracePt t="30912" x="4879975" y="4491038"/>
          <p14:tracePt t="30918" x="4870450" y="4491038"/>
          <p14:tracePt t="30933" x="4864100" y="4491038"/>
          <p14:tracePt t="30939" x="4859338" y="4491038"/>
          <p14:tracePt t="30952" x="4854575" y="4491038"/>
          <p14:tracePt t="30959" x="4849813" y="4491038"/>
          <p14:tracePt t="30974" x="4845050" y="4491038"/>
          <p14:tracePt t="30980" x="4840288" y="4491038"/>
          <p14:tracePt t="30986" x="4830763" y="4491038"/>
          <p14:tracePt t="30994" x="4824413" y="4491038"/>
          <p14:tracePt t="31001" x="4819650" y="4491038"/>
          <p14:tracePt t="31008" x="4814888" y="4491038"/>
          <p14:tracePt t="31014" x="4810125" y="4486275"/>
          <p14:tracePt t="31021" x="4805363" y="4481513"/>
          <p14:tracePt t="31028" x="4791075" y="4481513"/>
          <p14:tracePt t="31035" x="4784725" y="4476750"/>
          <p14:tracePt t="31042" x="4779963" y="4465638"/>
          <p14:tracePt t="31050" x="4770438" y="4465638"/>
          <p14:tracePt t="31055" x="4756150" y="4460875"/>
          <p14:tracePt t="31063" x="4751388" y="4456113"/>
          <p14:tracePt t="31070" x="4745038" y="4456113"/>
          <p14:tracePt t="31076" x="4730750" y="4451350"/>
          <p14:tracePt t="31084" x="4725988" y="4446588"/>
          <p14:tracePt t="31089" x="4721225" y="4446588"/>
          <p14:tracePt t="31097" x="4716463" y="4437063"/>
          <p14:tracePt t="31104" x="4711700" y="4430713"/>
          <p14:tracePt t="31118" x="4700588" y="4425950"/>
          <p14:tracePt t="31124" x="4695825" y="4425950"/>
          <p14:tracePt t="31131" x="4691063" y="4421188"/>
          <p14:tracePt t="31137" x="4686300" y="4421188"/>
          <p14:tracePt t="31144" x="4686300" y="4416425"/>
          <p14:tracePt t="31151" x="4681538" y="4411663"/>
          <p14:tracePt t="31157" x="4676775" y="4411663"/>
          <p14:tracePt t="31171" x="4672013" y="4406900"/>
          <p14:tracePt t="31179" x="4665663" y="4406900"/>
          <p14:tracePt t="31187" x="4665663" y="4397375"/>
          <p14:tracePt t="31203" x="4665663" y="4391025"/>
          <p14:tracePt t="31205" x="4656138" y="4391025"/>
          <p14:tracePt t="31213" x="4656138" y="4386263"/>
          <p14:tracePt t="31247" x="4656138" y="4381500"/>
          <p14:tracePt t="31268" x="4656138" y="4376738"/>
          <p14:tracePt t="31295" x="4656138" y="4371975"/>
          <p14:tracePt t="31323" x="4656138" y="4367213"/>
          <p14:tracePt t="31397" x="4656138" y="4357688"/>
          <p14:tracePt t="31446" x="4656138" y="4351338"/>
          <p14:tracePt t="38947" x="4672013" y="4252913"/>
          <p14:tracePt t="38951" x="4695825" y="4084638"/>
          <p14:tracePt t="38958" x="4716463" y="3979863"/>
          <p14:tracePt t="38966" x="4745038" y="3895725"/>
          <p14:tracePt t="38972" x="4779963" y="3760788"/>
          <p14:tracePt t="38980" x="4800600" y="3641725"/>
          <p14:tracePt t="38988" x="4845050" y="3529013"/>
          <p14:tracePt t="38993" x="4864100" y="3459163"/>
          <p14:tracePt t="39000" x="4884738" y="3389313"/>
          <p14:tracePt t="39007" x="4924425" y="3328988"/>
          <p14:tracePt t="39014" x="4968875" y="3221038"/>
          <p14:tracePt t="39022" x="5013325" y="3136900"/>
          <p14:tracePt t="39028" x="5053013" y="3051175"/>
          <p14:tracePt t="39034" x="5092700" y="2992438"/>
          <p14:tracePt t="39040" x="5122863" y="2932113"/>
          <p14:tracePt t="39048" x="5157788" y="2898775"/>
          <p14:tracePt t="39055" x="5207000" y="2838450"/>
          <p14:tracePt t="39061" x="5272088" y="2779713"/>
          <p14:tracePt t="39069" x="5321300" y="2714625"/>
          <p14:tracePt t="39075" x="5356225" y="2679700"/>
          <p14:tracePt t="39082" x="5405438" y="2640013"/>
          <p14:tracePt t="39089" x="5440363" y="2605088"/>
          <p14:tracePt t="39096" x="5475288" y="2570163"/>
          <p14:tracePt t="39103" x="5510213" y="2555875"/>
          <p14:tracePt t="39110" x="5545138" y="2525713"/>
          <p14:tracePt t="39116" x="5564188" y="2511425"/>
          <p14:tracePt t="39124" x="5599113" y="2495550"/>
          <p14:tracePt t="39129" x="5629275" y="2490788"/>
          <p14:tracePt t="39138" x="5664200" y="2471738"/>
          <p14:tracePt t="39144" x="5683250" y="2455863"/>
          <p14:tracePt t="39151" x="5713413" y="2441575"/>
          <p14:tracePt t="39159" x="5748338" y="2427288"/>
          <p14:tracePt t="39164" x="5783263" y="2411413"/>
          <p14:tracePt t="39171" x="5813425" y="2392363"/>
          <p14:tracePt t="39177" x="5848350" y="2376488"/>
          <p14:tracePt t="39184" x="5867400" y="2362200"/>
          <p14:tracePt t="39191" x="5902325" y="2347913"/>
          <p14:tracePt t="39199" x="5932488" y="2332038"/>
          <p14:tracePt t="39205" x="5976938" y="2312988"/>
          <p14:tracePt t="39212" x="6021388" y="2301875"/>
          <p14:tracePt t="39219" x="6061075" y="2301875"/>
          <p14:tracePt t="39226" x="6105525" y="2301875"/>
          <p14:tracePt t="39233" x="6170613" y="2301875"/>
          <p14:tracePt t="39240" x="6224588" y="2308225"/>
          <p14:tracePt t="39247" x="6284913" y="2327275"/>
          <p14:tracePt t="39254" x="6354763" y="2347913"/>
          <p14:tracePt t="39259" x="6423025" y="2366963"/>
          <p14:tracePt t="39267" x="6492875" y="2397125"/>
          <p14:tracePt t="39274" x="6562725" y="2416175"/>
          <p14:tracePt t="39281" x="6646863" y="2446338"/>
          <p14:tracePt t="39289" x="6716713" y="2466975"/>
          <p14:tracePt t="39294" x="6800850" y="2511425"/>
          <p14:tracePt t="39301" x="6894513" y="2555875"/>
          <p14:tracePt t="39308" x="6969125" y="2595563"/>
          <p14:tracePt t="39315" x="7043738" y="2635250"/>
          <p14:tracePt t="39322" x="7113588" y="2665413"/>
          <p14:tracePt t="39329" x="7197725" y="2719388"/>
          <p14:tracePt t="39336" x="7281863" y="2759075"/>
          <p14:tracePt t="39341" x="7367588" y="2803525"/>
          <p14:tracePt t="39348" x="7426325" y="2843213"/>
          <p14:tracePt t="39355" x="7500938" y="2882900"/>
          <p14:tracePt t="39363" x="7559675" y="2922588"/>
          <p14:tracePt t="39370" x="7629525" y="2978150"/>
          <p14:tracePt t="39375" x="7720013" y="3051175"/>
          <p14:tracePt t="39384" x="7804150" y="3116263"/>
          <p14:tracePt t="39390" x="7893050" y="3190875"/>
          <p14:tracePt t="39397" x="7953375" y="3265488"/>
          <p14:tracePt t="39405" x="8002588" y="3314700"/>
          <p14:tracePt t="39411" x="8056563" y="3389313"/>
          <p14:tracePt t="39417" x="8116888" y="3449638"/>
          <p14:tracePt t="39425" x="8180388" y="3548063"/>
          <p14:tracePt t="39431" x="8220075" y="3608388"/>
          <p14:tracePt t="39439" x="8270875" y="3657600"/>
          <p14:tracePt t="39444" x="8310563" y="3716338"/>
          <p14:tracePt t="39452" x="8345488" y="3751263"/>
          <p14:tracePt t="39458" x="8374063" y="3800475"/>
          <p14:tracePt t="39465" x="8389938" y="3830638"/>
          <p14:tracePt t="39473" x="8408988" y="3890963"/>
          <p14:tracePt t="39479" x="8429625" y="3944938"/>
          <p14:tracePt t="39486" x="8429625" y="3989388"/>
          <p14:tracePt t="39493" x="8439150" y="4029075"/>
          <p14:tracePt t="39499" x="8439150" y="4068763"/>
          <p14:tracePt t="39506" x="8439150" y="4113213"/>
          <p14:tracePt t="39514" x="8434388" y="4152900"/>
          <p14:tracePt t="39521" x="8434388" y="4198938"/>
          <p14:tracePt t="39527" x="8413750" y="4243388"/>
          <p14:tracePt t="39534" x="8399463" y="4297363"/>
          <p14:tracePt t="39541" x="8378825" y="4341813"/>
          <p14:tracePt t="39548" x="8359775" y="4386263"/>
          <p14:tracePt t="39556" x="8320088" y="4446588"/>
          <p14:tracePt t="39560" x="8289925" y="4505325"/>
          <p14:tracePt t="39568" x="8255000" y="4540250"/>
          <p14:tracePt t="39575" x="8205788" y="4589463"/>
          <p14:tracePt t="39582" x="8170863" y="4640263"/>
          <p14:tracePt t="39589" x="8131175" y="4684713"/>
          <p14:tracePt t="39595" x="8091488" y="4733925"/>
          <p14:tracePt t="39602" x="8042275" y="4794250"/>
          <p14:tracePt t="39608" x="7993063" y="4852988"/>
          <p14:tracePt t="39616" x="7932738" y="4908550"/>
          <p14:tracePt t="39623" x="7867650" y="4967288"/>
          <p14:tracePt t="39630" x="7793038" y="5032375"/>
          <p14:tracePt t="39635" x="7724775" y="5081588"/>
          <p14:tracePt t="39643" x="7664450" y="5121275"/>
          <p14:tracePt t="39650" x="7599363" y="5175250"/>
          <p14:tracePt t="39657" x="7554913" y="5219700"/>
          <p14:tracePt t="39664" x="7466013" y="5275263"/>
          <p14:tracePt t="39671" x="7381875" y="5329238"/>
          <p14:tracePt t="39677" x="7286625" y="5373688"/>
          <p14:tracePt t="39684" x="7227888" y="5413375"/>
          <p14:tracePt t="39691" x="7167563" y="5453063"/>
          <p14:tracePt t="39697" x="7108825" y="5492750"/>
          <p14:tracePt t="39706" x="7043738" y="5532438"/>
          <p14:tracePt t="39712" x="6950075" y="5572125"/>
          <p14:tracePt t="39717" x="6865938" y="5618163"/>
          <p14:tracePt t="39725" x="6781800" y="5646738"/>
          <p14:tracePt t="39732" x="6721475" y="5676900"/>
          <p14:tracePt t="39740" x="6677025" y="5697538"/>
          <p14:tracePt t="39746" x="6621463" y="5716588"/>
          <p14:tracePt t="39753" x="6537325" y="5726113"/>
          <p14:tracePt t="39760" x="6457950" y="5737225"/>
          <p14:tracePt t="39766" x="6369050" y="5737225"/>
          <p14:tracePt t="39774" x="6275388" y="5737225"/>
          <p14:tracePt t="39780" x="6219825" y="5730875"/>
          <p14:tracePt t="39788" x="6161088" y="5721350"/>
          <p14:tracePt t="39794" x="6065838" y="5676900"/>
          <p14:tracePt t="39801" x="5967413" y="5637213"/>
          <p14:tracePt t="39806" x="5872163" y="5567363"/>
          <p14:tracePt t="39815" x="5783263" y="5518150"/>
          <p14:tracePt t="39822" x="5708650" y="5443538"/>
          <p14:tracePt t="39827" x="5634038" y="5354638"/>
          <p14:tracePt t="39834" x="5559425" y="5289550"/>
          <p14:tracePt t="39842" x="5475288" y="5214938"/>
          <p14:tracePt t="39849" x="5395913" y="5116513"/>
          <p14:tracePt t="39856" x="5297488" y="4967288"/>
          <p14:tracePt t="39862" x="5232400" y="4868863"/>
          <p14:tracePt t="39869" x="5187950" y="4794250"/>
          <p14:tracePt t="39875" x="5137150" y="4724400"/>
          <p14:tracePt t="39883" x="5092700" y="4624388"/>
          <p14:tracePt t="39889" x="5038725" y="4516438"/>
          <p14:tracePt t="39897" x="5008563" y="4421188"/>
          <p14:tracePt t="39903" x="4978400" y="4346575"/>
          <p14:tracePt t="39910" x="4949825" y="4278313"/>
          <p14:tracePt t="39916" x="4929188" y="4222750"/>
          <p14:tracePt t="39924" x="4894263" y="4113213"/>
          <p14:tracePt t="39931" x="4875213" y="3979863"/>
          <p14:tracePt t="39940" x="4875213" y="3875088"/>
          <p14:tracePt t="39943" x="4875213" y="3795713"/>
          <p14:tracePt t="39951" x="4875213" y="3716338"/>
          <p14:tracePt t="39957" x="4875213" y="3582988"/>
          <p14:tracePt t="39964" x="4879975" y="3449638"/>
          <p14:tracePt t="39972" x="4889500" y="3359150"/>
          <p14:tracePt t="39979" x="4910138" y="3275013"/>
          <p14:tracePt t="39985" x="4938713" y="3190875"/>
          <p14:tracePt t="39992" x="4973638" y="3036888"/>
          <p14:tracePt t="39999" x="5008563" y="2932113"/>
          <p14:tracePt t="40006" x="5053013" y="2833688"/>
          <p14:tracePt t="40013" x="5083175" y="2773363"/>
          <p14:tracePt t="40020" x="5113338" y="2705100"/>
          <p14:tracePt t="40026" x="5143500" y="2635250"/>
          <p14:tracePt t="40033" x="5167313" y="2586038"/>
          <p14:tracePt t="40040" x="5167313" y="2579688"/>
          <p14:tracePt t="40047" x="5176838" y="2574925"/>
          <p14:tracePt t="40055" x="5176838" y="2570163"/>
          <p14:tracePt t="41813" x="5118100" y="2570163"/>
          <p14:tracePt t="41819" x="5013325" y="2570163"/>
          <p14:tracePt t="41826" x="4864100" y="2546350"/>
          <p14:tracePt t="41833" x="4721225" y="2546350"/>
          <p14:tracePt t="41840" x="4537075" y="2535238"/>
          <p14:tracePt t="41848" x="4284663" y="2520950"/>
          <p14:tracePt t="41853" x="4095750" y="2520950"/>
          <p14:tracePt t="41859" x="3906838" y="2520950"/>
          <p14:tracePt t="41866" x="3608388" y="2520950"/>
          <p14:tracePt t="41874" x="3365500" y="2520950"/>
          <p14:tracePt t="41881" x="3171825" y="2520950"/>
          <p14:tracePt t="41888" x="2889250" y="2490788"/>
          <p14:tracePt t="41896" x="2686050" y="2460625"/>
          <p14:tracePt t="41902" x="2536825" y="2436813"/>
          <p14:tracePt t="41908" x="2317750" y="2381250"/>
          <p14:tracePt t="41915" x="2154238" y="2332038"/>
          <p14:tracePt t="41923" x="2044700" y="2297113"/>
          <p14:tracePt t="41930" x="1925638" y="2252663"/>
          <p14:tracePt t="41936" x="1762125" y="2178050"/>
          <p14:tracePt t="41950" x="1603375" y="2084388"/>
          <p14:tracePt t="41955" x="1554163" y="2035175"/>
          <p14:tracePt t="41964" x="1493838" y="1974850"/>
          <p14:tracePt t="41970" x="1454150" y="1925638"/>
          <p14:tracePt t="41977" x="1439863" y="1905000"/>
          <p14:tracePt t="41983" x="1430338" y="1895475"/>
          <p14:tracePt t="41990" x="1430338" y="1890713"/>
          <p14:tracePt t="41997" x="1419225" y="1890713"/>
          <p14:tracePt t="42004" x="1414463" y="1890713"/>
          <p14:tracePt t="44843" x="1414463" y="1836738"/>
          <p14:tracePt t="44850" x="1414463" y="1771650"/>
          <p14:tracePt t="44858" x="1414463" y="1717675"/>
          <p14:tracePt t="44864" x="1414463" y="1638300"/>
          <p14:tracePt t="44871" x="1414463" y="1533525"/>
          <p14:tracePt t="44877" x="1404938" y="1414463"/>
          <p14:tracePt t="44885" x="1395413" y="1295400"/>
          <p14:tracePt t="44893" x="1374775" y="1225550"/>
          <p14:tracePt t="44899" x="1355725" y="1116013"/>
          <p14:tracePt t="44906" x="1330325" y="1022350"/>
          <p14:tracePt t="44911" x="1311275" y="928688"/>
          <p14:tracePt t="44919" x="1290638" y="819150"/>
          <p14:tracePt t="44926" x="1281113" y="763588"/>
          <p14:tracePt t="44933" x="1260475" y="695325"/>
          <p14:tracePt t="44941" x="1241425" y="625475"/>
          <p14:tracePt t="44947" x="1211263" y="550863"/>
          <p14:tracePt t="44955" x="1190625" y="496888"/>
          <p14:tracePt t="44960" x="1181100" y="427038"/>
          <p14:tracePt t="44967" x="1162050" y="371475"/>
          <p14:tracePt t="44975" x="1141413" y="327025"/>
          <p14:tracePt t="44980" x="1127125" y="282575"/>
          <p14:tracePt t="44988" x="1096963" y="233363"/>
          <p14:tracePt t="44994" x="1066800" y="163513"/>
          <p14:tracePt t="45001" x="1047750" y="104775"/>
          <p14:tracePt t="45008" x="1027113" y="34925"/>
        </p14:tracePtLst>
      </p14:laserTraceLst>
    </p:ext>
  </p:extLs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381000"/>
            <a:ext cx="9692640" cy="1325562"/>
          </a:xfrm>
        </p:spPr>
        <p:txBody>
          <a:bodyPr>
            <a:normAutofit/>
          </a:bodyPr>
          <a:lstStyle/>
          <a:p>
            <a:pPr algn="r"/>
            <a:r>
              <a:rPr lang="fa-IR" sz="3600" b="1" dirty="0">
                <a:latin typeface="Calibri" panose="020F0502020204030204" pitchFamily="34" charset="0"/>
                <a:ea typeface="Calibri" panose="020F0502020204030204" pitchFamily="34" charset="0"/>
                <a:cs typeface="B Nazanin" panose="00000400000000000000" pitchFamily="2" charset="-78"/>
              </a:rPr>
              <a:t>معاینه دندان‌های دائمی کودکان پایه تحصیلی هفتم </a:t>
            </a:r>
            <a:br>
              <a:rPr lang="en-US" b="1" dirty="0">
                <a:cs typeface="B Nazanin" panose="00000400000000000000" pitchFamily="2" charset="-78"/>
              </a:rPr>
            </a:br>
            <a:endParaRPr lang="en-US" dirty="0"/>
          </a:p>
        </p:txBody>
      </p:sp>
      <p:sp>
        <p:nvSpPr>
          <p:cNvPr id="3" name="Content Placeholder 2"/>
          <p:cNvSpPr>
            <a:spLocks noGrp="1"/>
          </p:cNvSpPr>
          <p:nvPr>
            <p:ph idx="1"/>
          </p:nvPr>
        </p:nvSpPr>
        <p:spPr>
          <a:xfrm>
            <a:off x="238445" y="1113154"/>
            <a:ext cx="10805160" cy="5059045"/>
          </a:xfrm>
        </p:spPr>
        <p:txBody>
          <a:bodyPr>
            <a:normAutofit/>
          </a:bodyPr>
          <a:lstStyle/>
          <a:p>
            <a:pPr marL="0" indent="0" algn="r" rtl="1">
              <a:buNone/>
            </a:pPr>
            <a:endParaRPr lang="fa-IR" sz="2400" dirty="0">
              <a:cs typeface="B Nazanin" panose="00000400000000000000" pitchFamily="2" charset="-78"/>
            </a:endParaRPr>
          </a:p>
          <a:p>
            <a:pPr algn="r" rtl="1"/>
            <a:r>
              <a:rPr lang="fa-IR" sz="2400" b="1" dirty="0">
                <a:solidFill>
                  <a:srgbClr val="C00000"/>
                </a:solidFill>
                <a:cs typeface="B Nazanin" panose="00000400000000000000" pitchFamily="2" charset="-78"/>
              </a:rPr>
              <a:t>همه دندان‌های دائمی </a:t>
            </a:r>
            <a:r>
              <a:rPr lang="fa-IR" sz="2400" dirty="0">
                <a:cs typeface="B Nazanin" panose="00000400000000000000" pitchFamily="2" charset="-78"/>
              </a:rPr>
              <a:t>در هر دو فک و هر دو سمت</a:t>
            </a:r>
          </a:p>
          <a:p>
            <a:pPr marL="0" indent="0" algn="r" rtl="1">
              <a:buNone/>
            </a:pPr>
            <a:endParaRPr lang="fa-IR" sz="2400" b="1" dirty="0">
              <a:cs typeface="B Nazanin" panose="00000400000000000000" pitchFamily="2" charset="-78"/>
            </a:endParaRPr>
          </a:p>
          <a:p>
            <a:pPr marL="0" indent="0" algn="r" rtl="1">
              <a:buNone/>
            </a:pPr>
            <a:endParaRPr lang="fa-IR" sz="2400" b="1" dirty="0">
              <a:cs typeface="B Nazanin" panose="00000400000000000000" pitchFamily="2" charset="-78"/>
            </a:endParaRPr>
          </a:p>
          <a:p>
            <a:pPr marL="0" indent="0">
              <a:buNone/>
            </a:pPr>
            <a:endParaRPr lang="en-US" dirty="0"/>
          </a:p>
        </p:txBody>
      </p:sp>
      <p:sp>
        <p:nvSpPr>
          <p:cNvPr id="5" name="Slide Number Placeholder 4"/>
          <p:cNvSpPr>
            <a:spLocks noGrp="1"/>
          </p:cNvSpPr>
          <p:nvPr>
            <p:ph type="sldNum" sz="quarter" idx="12"/>
          </p:nvPr>
        </p:nvSpPr>
        <p:spPr/>
        <p:txBody>
          <a:bodyPr>
            <a:normAutofit/>
          </a:bodyPr>
          <a:lstStyle/>
          <a:p>
            <a:fld id="{2C9A6EC4-CBD9-498F-8F15-635929839343}" type="slidenum">
              <a:rPr lang="en-US" smtClean="0">
                <a:latin typeface="Times New Roman" panose="02020603050405020304" pitchFamily="18" charset="0"/>
                <a:cs typeface="Times New Roman" panose="02020603050405020304" pitchFamily="18" charset="0"/>
              </a:rPr>
              <a:t>24</a:t>
            </a:fld>
            <a:endParaRPr lang="en-US"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1066800" y="1601115"/>
            <a:ext cx="3693451" cy="5281780"/>
          </a:xfrm>
          <a:prstGeom prst="rect">
            <a:avLst/>
          </a:prstGeom>
        </p:spPr>
      </p:pic>
    </p:spTree>
    <p:extLst>
      <p:ext uri="{BB962C8B-B14F-4D97-AF65-F5344CB8AC3E}">
        <p14:creationId xmlns:p14="http://schemas.microsoft.com/office/powerpoint/2010/main" val="810099772"/>
      </p:ext>
    </p:extLst>
  </p:cSld>
  <p:clrMapOvr>
    <a:masterClrMapping/>
  </p:clrMapOvr>
  <mc:AlternateContent xmlns:mc="http://schemas.openxmlformats.org/markup-compatibility/2006" xmlns:p14="http://schemas.microsoft.com/office/powerpoint/2010/main">
    <mc:Choice Requires="p14">
      <p:transition spd="slow" p14:dur="2000" advTm="28214"/>
    </mc:Choice>
    <mc:Fallback xmlns="">
      <p:transition spd="slow" advTm="28214"/>
    </mc:Fallback>
  </mc:AlternateContent>
  <p:extLst>
    <p:ext uri="{3A86A75C-4F4B-4683-9AE1-C65F6400EC91}">
      <p14:laserTraceLst xmlns:p14="http://schemas.microsoft.com/office/powerpoint/2010/main">
        <p14:tracePtLst>
          <p14:tracePt t="548" x="7173913" y="2308225"/>
          <p14:tracePt t="554" x="7108825" y="2392363"/>
          <p14:tracePt t="561" x="7043738" y="2466975"/>
          <p14:tracePt t="568" x="6954838" y="2551113"/>
          <p14:tracePt t="575" x="6840538" y="2644775"/>
          <p14:tracePt t="582" x="6756400" y="2719388"/>
          <p14:tracePt t="588" x="6656388" y="2784475"/>
          <p14:tracePt t="595" x="6597650" y="2824163"/>
          <p14:tracePt t="604" x="6497638" y="2892425"/>
          <p14:tracePt t="608" x="6413500" y="2943225"/>
          <p14:tracePt t="617" x="6348413" y="3006725"/>
          <p14:tracePt t="622" x="6264275" y="3071813"/>
          <p14:tracePt t="629" x="6205538" y="3130550"/>
          <p14:tracePt t="637" x="6140450" y="3205163"/>
          <p14:tracePt t="644" x="6100763" y="3279775"/>
          <p14:tracePt t="652" x="6061075" y="3340100"/>
          <p14:tracePt t="657" x="6026150" y="3408363"/>
          <p14:tracePt t="663" x="5995988" y="3517900"/>
          <p14:tracePt t="671" x="5986463" y="3613150"/>
          <p14:tracePt t="678" x="5986463" y="3692525"/>
          <p14:tracePt t="684" x="5991225" y="3746500"/>
          <p14:tracePt t="691" x="6002338" y="3800475"/>
          <p14:tracePt t="699" x="6016625" y="3835400"/>
          <p14:tracePt t="705" x="6030913" y="3865563"/>
          <p14:tracePt t="712" x="6046788" y="3900488"/>
          <p14:tracePt t="722" x="6061075" y="3925888"/>
          <p14:tracePt t="725" x="6086475" y="3944938"/>
          <p14:tracePt t="731" x="6121400" y="3959225"/>
          <p14:tracePt t="739" x="6149975" y="3979863"/>
          <p14:tracePt t="745" x="6180138" y="3984625"/>
          <p14:tracePt t="753" x="6205538" y="3984625"/>
          <p14:tracePt t="758" x="6224588" y="3984625"/>
          <p14:tracePt t="766" x="6254750" y="3984625"/>
          <p14:tracePt t="773" x="6275388" y="3984625"/>
          <p14:tracePt t="780" x="6299200" y="3975100"/>
          <p14:tracePt t="787" x="6308725" y="3970338"/>
          <p14:tracePt t="793" x="6338888" y="3970338"/>
          <p14:tracePt t="800" x="6354763" y="3970338"/>
          <p14:tracePt t="807" x="6373813" y="3970338"/>
          <p14:tracePt t="813" x="6399213" y="3970338"/>
          <p14:tracePt t="821" x="6408738" y="3970338"/>
          <p14:tracePt t="828" x="6423025" y="3970338"/>
          <p14:tracePt t="836" x="6443663" y="3970338"/>
          <p14:tracePt t="841" x="6457950" y="3970338"/>
          <p14:tracePt t="848" x="6478588" y="3970338"/>
          <p14:tracePt t="856" x="6492875" y="3979863"/>
          <p14:tracePt t="862" x="6502400" y="3979863"/>
          <p14:tracePt t="870" x="6518275" y="3979863"/>
          <p14:tracePt t="876" x="6527800" y="3979863"/>
          <p14:tracePt t="882" x="6553200" y="3979863"/>
          <p14:tracePt t="889" x="6572250" y="3979863"/>
          <p14:tracePt t="895" x="6581775" y="3979863"/>
          <p14:tracePt t="904" x="6616700" y="3975100"/>
          <p14:tracePt t="910" x="6637338" y="3970338"/>
          <p14:tracePt t="916" x="6656388" y="3959225"/>
          <p14:tracePt t="923" x="6672263" y="3944938"/>
          <p14:tracePt t="930" x="6707188" y="3930650"/>
          <p14:tracePt t="938" x="6716713" y="3914775"/>
          <p14:tracePt t="944" x="6751638" y="3900488"/>
          <p14:tracePt t="950" x="6770688" y="3886200"/>
          <p14:tracePt t="957" x="6796088" y="3870325"/>
          <p14:tracePt t="964" x="6826250" y="3865563"/>
          <p14:tracePt t="971" x="6840538" y="3851275"/>
          <p14:tracePt t="978" x="6850063" y="3840163"/>
          <p14:tracePt t="985" x="6875463" y="3835400"/>
          <p14:tracePt t="992" x="6889750" y="3830638"/>
          <p14:tracePt t="997" x="6910388" y="3821113"/>
          <p14:tracePt t="1005" x="6924675" y="3821113"/>
          <p14:tracePt t="1011" x="6934200" y="3816350"/>
          <p14:tracePt t="1020" x="6940550" y="3811588"/>
          <p14:tracePt t="1025" x="6954838" y="3811588"/>
          <p14:tracePt t="1032" x="6959600" y="3806825"/>
          <p14:tracePt t="1039" x="6969125" y="3795713"/>
          <p14:tracePt t="1047" x="6980238" y="3795713"/>
          <p14:tracePt t="1054" x="6985000" y="3795713"/>
          <p14:tracePt t="1060" x="6994525" y="3795713"/>
          <p14:tracePt t="1069" x="7008813" y="3795713"/>
          <p14:tracePt t="1073" x="7015163" y="3795713"/>
          <p14:tracePt t="1086" x="7029450" y="3795713"/>
          <p14:tracePt t="1102" x="7038975" y="3795713"/>
          <p14:tracePt t="4519" x="6959600" y="3767138"/>
          <p14:tracePt t="4525" x="6850063" y="3721100"/>
          <p14:tracePt t="4532" x="6742113" y="3676650"/>
          <p14:tracePt t="4540" x="6632575" y="3641725"/>
          <p14:tracePt t="4547" x="6508750" y="3587750"/>
          <p14:tracePt t="4555" x="6315075" y="3538538"/>
          <p14:tracePt t="4560" x="6126163" y="3482975"/>
          <p14:tracePt t="4567" x="5937250" y="3429000"/>
          <p14:tracePt t="4575" x="5610225" y="3324225"/>
          <p14:tracePt t="4582" x="5337175" y="3244850"/>
          <p14:tracePt t="4588" x="5008563" y="3125788"/>
          <p14:tracePt t="4595" x="4676775" y="3001963"/>
          <p14:tracePt t="4601" x="4378325" y="2903538"/>
          <p14:tracePt t="4608" x="4105275" y="2803525"/>
          <p14:tracePt t="4614" x="3886200" y="2749550"/>
          <p14:tracePt t="4623" x="3624263" y="2684463"/>
          <p14:tracePt t="4629" x="3500438" y="2640013"/>
          <p14:tracePt t="4637" x="3346450" y="2605088"/>
          <p14:tracePt t="4642" x="3227388" y="2574925"/>
          <p14:tracePt t="4649" x="3101975" y="2530475"/>
          <p14:tracePt t="4657" x="2982913" y="2486025"/>
          <p14:tracePt t="4663" x="2884488" y="2441575"/>
          <p14:tracePt t="4671" x="2774950" y="2376488"/>
          <p14:tracePt t="4676" x="2690813" y="2332038"/>
          <p14:tracePt t="4682" x="2630488" y="2292350"/>
          <p14:tracePt t="4690" x="2571750" y="2262188"/>
          <p14:tracePt t="4696" x="2527300" y="2238375"/>
          <p14:tracePt t="4704" x="2492375" y="2217738"/>
          <p14:tracePt t="4711" x="2471738" y="2203450"/>
          <p14:tracePt t="4717" x="2436813" y="2189163"/>
          <p14:tracePt t="4724" x="2417763" y="2173288"/>
          <p14:tracePt t="4730" x="2392363" y="2168525"/>
          <p14:tracePt t="4739" x="2362200" y="2159000"/>
          <p14:tracePt t="4744" x="2347913" y="2154238"/>
          <p14:tracePt t="4753" x="2338388" y="2143125"/>
          <p14:tracePt t="4758" x="2322513" y="2143125"/>
          <p14:tracePt t="4765" x="2317750" y="2143125"/>
          <p14:tracePt t="4773" x="2312988" y="2143125"/>
          <p14:tracePt t="4787" x="2308225" y="2143125"/>
          <p14:tracePt t="4792" x="2303463" y="2143125"/>
          <p14:tracePt t="4798" x="2303463" y="2154238"/>
          <p14:tracePt t="4807" x="2293938" y="2154238"/>
          <p14:tracePt t="4812" x="2289175" y="2163763"/>
          <p14:tracePt t="4821" x="2289175" y="2168525"/>
          <p14:tracePt t="4827" x="2282825" y="2173288"/>
          <p14:tracePt t="4835" x="2278063" y="2173288"/>
          <p14:tracePt t="4840" x="2278063" y="2182813"/>
          <p14:tracePt t="4848" x="2273300" y="2189163"/>
          <p14:tracePt t="4855" x="2268538" y="2189163"/>
          <p14:tracePt t="4868" x="2259013" y="2189163"/>
          <p14:tracePt t="4874" x="2254250" y="2189163"/>
          <p14:tracePt t="4889" x="2249488" y="2189163"/>
          <p14:tracePt t="4895" x="2243138" y="2189163"/>
          <p14:tracePt t="4909" x="2238375" y="2189163"/>
          <p14:tracePt t="4915" x="2233613" y="2189163"/>
          <p14:tracePt t="4929" x="2228850" y="2189163"/>
          <p14:tracePt t="4977" x="2228850" y="2178050"/>
          <p14:tracePt t="4984" x="2233613" y="2168525"/>
          <p14:tracePt t="4991" x="2249488" y="2163763"/>
          <p14:tracePt t="4997" x="2268538" y="2154238"/>
          <p14:tracePt t="5004" x="2293938" y="2128838"/>
          <p14:tracePt t="5011" x="2312988" y="2114550"/>
          <p14:tracePt t="5018" x="2338388" y="2098675"/>
          <p14:tracePt t="5025" x="2357438" y="2093913"/>
          <p14:tracePt t="5031" x="2373313" y="2079625"/>
          <p14:tracePt t="5038" x="2392363" y="2063750"/>
          <p14:tracePt t="5045" x="2417763" y="2063750"/>
          <p14:tracePt t="5054" x="2432050" y="2049463"/>
          <p14:tracePt t="5059" x="2443163" y="2049463"/>
          <p14:tracePt t="5064" x="2447925" y="2049463"/>
          <p14:tracePt t="5072" x="2452688" y="2049463"/>
          <p14:tracePt t="5146" x="2452688" y="2058988"/>
          <p14:tracePt t="5161" x="2452688" y="2063750"/>
          <p14:tracePt t="5168" x="2447925" y="2070100"/>
          <p14:tracePt t="5181" x="2443163" y="2074863"/>
          <p14:tracePt t="5188" x="2436813" y="2079625"/>
          <p14:tracePt t="5202" x="2432050" y="2084388"/>
          <p14:tracePt t="5209" x="2427288" y="2089150"/>
          <p14:tracePt t="5223" x="2413000" y="2103438"/>
          <p14:tracePt t="5229" x="2408238" y="2109788"/>
          <p14:tracePt t="5238" x="2392363" y="2114550"/>
          <p14:tracePt t="5243" x="2387600" y="2128838"/>
          <p14:tracePt t="5250" x="2373313" y="2128838"/>
          <p14:tracePt t="5257" x="2368550" y="2133600"/>
          <p14:tracePt t="5262" x="2362200" y="2138363"/>
          <p14:tracePt t="5277" x="2357438" y="2138363"/>
          <p14:tracePt t="5283" x="2352675" y="2138363"/>
          <p14:tracePt t="5344" x="2357438" y="2138363"/>
          <p14:tracePt t="5354" x="2357438" y="2133600"/>
          <p14:tracePt t="5359" x="2373313" y="2128838"/>
          <p14:tracePt t="5367" x="2373313" y="2124075"/>
          <p14:tracePt t="5373" x="2378075" y="2109788"/>
          <p14:tracePt t="5379" x="2382838" y="2109788"/>
          <p14:tracePt t="5386" x="2382838" y="2103438"/>
          <p14:tracePt t="5393" x="2387600" y="2098675"/>
          <p14:tracePt t="5399" x="2392363" y="2098675"/>
          <p14:tracePt t="5406" x="2392363" y="2093913"/>
          <p14:tracePt t="5413" x="2392363" y="2089150"/>
          <p14:tracePt t="5461" x="2392363" y="2084388"/>
          <p14:tracePt t="5517" x="2392363" y="2074863"/>
          <p14:tracePt t="5522" x="2401888" y="2074863"/>
          <p14:tracePt t="5529" x="2408238" y="2070100"/>
          <p14:tracePt t="5537" x="2408238" y="2063750"/>
          <p14:tracePt t="5543" x="2417763" y="2058988"/>
          <p14:tracePt t="5550" x="2422525" y="2054225"/>
          <p14:tracePt t="5558" x="2436813" y="2039938"/>
          <p14:tracePt t="5564" x="2443163" y="2024063"/>
          <p14:tracePt t="5572" x="2457450" y="2019300"/>
          <p14:tracePt t="5576" x="2471738" y="2014538"/>
          <p14:tracePt t="5584" x="2476500" y="2000250"/>
          <p14:tracePt t="5591" x="2482850" y="1995488"/>
          <p14:tracePt t="5598" x="2497138" y="1989138"/>
          <p14:tracePt t="5605" x="2501900" y="1974850"/>
          <p14:tracePt t="5610" x="2506663" y="1974850"/>
          <p14:tracePt t="5618" x="2511425" y="1970088"/>
          <p14:tracePt t="5625" x="2516188" y="1965325"/>
          <p14:tracePt t="5632" x="2532063" y="1965325"/>
          <p14:tracePt t="5638" x="2546350" y="1955800"/>
          <p14:tracePt t="5645" x="2551113" y="1949450"/>
          <p14:tracePt t="5652" x="2562225" y="1944688"/>
          <p14:tracePt t="5659" x="2576513" y="1935163"/>
          <p14:tracePt t="5665" x="2590800" y="1930400"/>
          <p14:tracePt t="5673" x="2601913" y="1925638"/>
          <p14:tracePt t="5678" x="2616200" y="1925638"/>
          <p14:tracePt t="5686" x="2630488" y="1909763"/>
          <p14:tracePt t="5693" x="2635250" y="1909763"/>
          <p14:tracePt t="5700" x="2651125" y="1905000"/>
          <p14:tracePt t="5707" x="2660650" y="1895475"/>
          <p14:tracePt t="5714" x="2665413" y="1895475"/>
          <p14:tracePt t="5721" x="2674938" y="1890713"/>
          <p14:tracePt t="5727" x="2686050" y="1885950"/>
          <p14:tracePt t="5741" x="2700338" y="1885950"/>
          <p14:tracePt t="5755" x="2705100" y="1885950"/>
          <p14:tracePt t="5761" x="2709863" y="1885950"/>
          <p14:tracePt t="5768" x="2720975" y="1885950"/>
          <p14:tracePt t="5782" x="2735263" y="1885950"/>
          <p14:tracePt t="5790" x="2740025" y="1881188"/>
          <p14:tracePt t="5794" x="2744788" y="1876425"/>
          <p14:tracePt t="5802" x="2760663" y="1876425"/>
          <p14:tracePt t="5808" x="2770188" y="1876425"/>
          <p14:tracePt t="5815" x="2784475" y="1876425"/>
          <p14:tracePt t="5824" x="2795588" y="1876425"/>
          <p14:tracePt t="5828" x="2809875" y="1876425"/>
          <p14:tracePt t="5837" x="2819400" y="1876425"/>
          <p14:tracePt t="5843" x="2835275" y="1876425"/>
          <p14:tracePt t="5850" x="2854325" y="1865313"/>
          <p14:tracePt t="5857" x="2868613" y="1865313"/>
          <p14:tracePt t="5864" x="2879725" y="1865313"/>
          <p14:tracePt t="5871" x="2903538" y="1865313"/>
          <p14:tracePt t="5877" x="2914650" y="1865313"/>
          <p14:tracePt t="5883" x="2928938" y="1865313"/>
          <p14:tracePt t="5892" x="2938463" y="1865313"/>
          <p14:tracePt t="5898" x="2954338" y="1865313"/>
          <p14:tracePt t="5905" x="2963863" y="1865313"/>
          <p14:tracePt t="5911" x="2973388" y="1865313"/>
          <p14:tracePt t="5918" x="2982913" y="1865313"/>
          <p14:tracePt t="5925" x="2987675" y="1865313"/>
          <p14:tracePt t="5931" x="3003550" y="1865313"/>
          <p14:tracePt t="5940" x="3008313" y="1865313"/>
          <p14:tracePt t="5944" x="3017838" y="1865313"/>
          <p14:tracePt t="5951" x="3022600" y="1865313"/>
          <p14:tracePt t="5959" x="3038475" y="1865313"/>
          <p14:tracePt t="5974" x="3062288" y="1865313"/>
          <p14:tracePt t="5981" x="3073400" y="1865313"/>
          <p14:tracePt t="5985" x="3097213" y="1865313"/>
          <p14:tracePt t="5993" x="3108325" y="1865313"/>
          <p14:tracePt t="5999" x="3122613" y="1865313"/>
          <p14:tracePt t="6008" x="3132138" y="1865313"/>
          <p14:tracePt t="6014" x="3148013" y="1865313"/>
          <p14:tracePt t="6021" x="3157538" y="1865313"/>
          <p14:tracePt t="6027" x="3171825" y="1865313"/>
          <p14:tracePt t="6034" x="3176588" y="1865313"/>
          <p14:tracePt t="6042" x="3181350" y="1865313"/>
          <p14:tracePt t="6048" x="3197225" y="1865313"/>
          <p14:tracePt t="6055" x="3201988" y="1865313"/>
          <p14:tracePt t="6061" x="3206750" y="1865313"/>
          <p14:tracePt t="6068" x="3216275" y="1865313"/>
          <p14:tracePt t="6075" x="3227388" y="1865313"/>
          <p14:tracePt t="6081" x="3232150" y="1865313"/>
          <p14:tracePt t="6089" x="3241675" y="1865313"/>
          <p14:tracePt t="6095" x="3246438" y="1865313"/>
          <p14:tracePt t="6101" x="3260725" y="1865313"/>
          <p14:tracePt t="6109" x="3267075" y="1870075"/>
          <p14:tracePt t="6116" x="3276600" y="1870075"/>
          <p14:tracePt t="6124" x="3290888" y="1881188"/>
          <p14:tracePt t="6129" x="3295650" y="1881188"/>
          <p14:tracePt t="6135" x="3300413" y="1881188"/>
          <p14:tracePt t="6143" x="3306763" y="1881188"/>
          <p14:tracePt t="6150" x="3311525" y="1885950"/>
          <p14:tracePt t="6157" x="3321050" y="1890713"/>
          <p14:tracePt t="6164" x="3325813" y="1890713"/>
          <p14:tracePt t="6178" x="3330575" y="1890713"/>
          <p14:tracePt t="6184" x="3335338" y="1895475"/>
          <p14:tracePt t="6192" x="3340100" y="1900238"/>
          <p14:tracePt t="6198" x="3346450" y="1900238"/>
          <p14:tracePt t="6211" x="3351213" y="1905000"/>
          <p14:tracePt t="6217" x="3360738" y="1916113"/>
          <p14:tracePt t="6225" x="3370263" y="1916113"/>
          <p14:tracePt t="6232" x="3370263" y="1920875"/>
          <p14:tracePt t="6241" x="3381375" y="1925638"/>
          <p14:tracePt t="6246" x="3395663" y="1930400"/>
          <p14:tracePt t="6251" x="3400425" y="1935163"/>
          <p14:tracePt t="6259" x="3414713" y="1949450"/>
          <p14:tracePt t="6266" x="3421063" y="1955800"/>
          <p14:tracePt t="6274" x="3435350" y="1970088"/>
          <p14:tracePt t="6280" x="3444875" y="1984375"/>
          <p14:tracePt t="6289" x="3454400" y="1995488"/>
          <p14:tracePt t="6294" x="3460750" y="2009775"/>
          <p14:tracePt t="6300" x="3475038" y="2014538"/>
          <p14:tracePt t="6307" x="3475038" y="2028825"/>
          <p14:tracePt t="6314" x="3479800" y="2035175"/>
          <p14:tracePt t="6321" x="3484563" y="2039938"/>
          <p14:tracePt t="6327" x="3484563" y="2054225"/>
          <p14:tracePt t="6333" x="3489325" y="2054225"/>
          <p14:tracePt t="6341" x="3494088" y="2058988"/>
          <p14:tracePt t="6348" x="3494088" y="2063750"/>
          <p14:tracePt t="6362" x="3494088" y="2070100"/>
          <p14:tracePt t="6368" x="3505200" y="2074863"/>
          <p14:tracePt t="6382" x="3505200" y="2079625"/>
          <p14:tracePt t="6391" x="3509963" y="2089150"/>
          <p14:tracePt t="6401" x="3509963" y="2093913"/>
          <p14:tracePt t="6409" x="3509963" y="2098675"/>
          <p14:tracePt t="6416" x="3514725" y="2098675"/>
          <p14:tracePt t="6424" x="3519488" y="2103438"/>
          <p14:tracePt t="6430" x="3519488" y="2109788"/>
          <p14:tracePt t="6444" x="3524250" y="2114550"/>
          <p14:tracePt t="6450" x="3524250" y="2119313"/>
          <p14:tracePt t="6464" x="3529013" y="2119313"/>
          <p14:tracePt t="6471" x="3529013" y="2124075"/>
          <p14:tracePt t="6477" x="3529013" y="2133600"/>
          <p14:tracePt t="6505" x="3533775" y="2133600"/>
          <p14:tracePt t="7187" x="3494088" y="2163763"/>
          <p14:tracePt t="7194" x="3400425" y="2208213"/>
          <p14:tracePt t="7200" x="3325813" y="2238375"/>
          <p14:tracePt t="7209" x="3267075" y="2287588"/>
          <p14:tracePt t="7214" x="3157538" y="2341563"/>
          <p14:tracePt t="7223" x="3048000" y="2397125"/>
          <p14:tracePt t="7228" x="2933700" y="2466975"/>
          <p14:tracePt t="7235" x="2840038" y="2506663"/>
          <p14:tracePt t="7243" x="2765425" y="2546350"/>
          <p14:tracePt t="7249" x="2681288" y="2590800"/>
          <p14:tracePt t="7256" x="2586038" y="2609850"/>
          <p14:tracePt t="7261" x="2506663" y="2630488"/>
          <p14:tracePt t="7269" x="2432050" y="2649538"/>
          <p14:tracePt t="7276" x="2378075" y="2659063"/>
          <p14:tracePt t="7283" x="2347913" y="2670175"/>
          <p14:tracePt t="7292" x="2317750" y="2670175"/>
          <p14:tracePt t="7296" x="2289175" y="2670175"/>
          <p14:tracePt t="7304" x="2259013" y="2665413"/>
          <p14:tracePt t="7310" x="2214563" y="2659063"/>
          <p14:tracePt t="7317" x="2184400" y="2640013"/>
          <p14:tracePt t="7325" x="2159000" y="2625725"/>
          <p14:tracePt t="7329" x="2128838" y="2600325"/>
          <p14:tracePt t="7336" x="2105025" y="2579688"/>
          <p14:tracePt t="7344" x="2079625" y="2555875"/>
          <p14:tracePt t="7352" x="2060575" y="2530475"/>
          <p14:tracePt t="7359" x="2039938" y="2500313"/>
          <p14:tracePt t="7365" x="2030413" y="2486025"/>
          <p14:tracePt t="7372" x="2016125" y="2471738"/>
          <p14:tracePt t="7378" x="2005013" y="2455863"/>
          <p14:tracePt t="7384" x="2000250" y="2446338"/>
          <p14:tracePt t="7392" x="1995488" y="2446338"/>
          <p14:tracePt t="7399" x="1990725" y="2432050"/>
          <p14:tracePt t="7407" x="1990725" y="2427288"/>
          <p14:tracePt t="7412" x="1981200" y="2420938"/>
          <p14:tracePt t="7419" x="1976438" y="2416175"/>
          <p14:tracePt t="7426" x="1976438" y="2411413"/>
          <p14:tracePt t="7434" x="1970088" y="2397125"/>
          <p14:tracePt t="7441" x="1965325" y="2397125"/>
          <p14:tracePt t="7446" x="1965325" y="2387600"/>
          <p14:tracePt t="7452" x="1965325" y="2381250"/>
          <p14:tracePt t="7460" x="1965325" y="2371725"/>
          <p14:tracePt t="7466" x="1965325" y="2366963"/>
          <p14:tracePt t="7475" x="1965325" y="2362200"/>
          <p14:tracePt t="7481" x="1965325" y="2352675"/>
          <p14:tracePt t="7489" x="1965325" y="2336800"/>
          <p14:tracePt t="7494" x="1965325" y="2327275"/>
          <p14:tracePt t="7501" x="1965325" y="2312988"/>
          <p14:tracePt t="7509" x="1965325" y="2292350"/>
          <p14:tracePt t="7515" x="1965325" y="2268538"/>
          <p14:tracePt t="7523" x="1965325" y="2247900"/>
          <p14:tracePt t="7528" x="1976438" y="2228850"/>
          <p14:tracePt t="7534" x="1976438" y="2212975"/>
          <p14:tracePt t="7542" x="1981200" y="2198688"/>
          <p14:tracePt t="7548" x="1990725" y="2189163"/>
          <p14:tracePt t="7557" x="2000250" y="2173288"/>
          <p14:tracePt t="7561" x="2000250" y="2168525"/>
          <p14:tracePt t="7569" x="2016125" y="2154238"/>
          <p14:tracePt t="7576" x="2020888" y="2149475"/>
          <p14:tracePt t="7583" x="2025650" y="2143125"/>
          <p14:tracePt t="7591" x="2039938" y="2128838"/>
          <p14:tracePt t="7596" x="2044700" y="2128838"/>
          <p14:tracePt t="7602" x="2049463" y="2124075"/>
          <p14:tracePt t="7610" x="2065338" y="2119313"/>
          <p14:tracePt t="7616" x="2074863" y="2114550"/>
          <p14:tracePt t="7625" x="2089150" y="2103438"/>
          <p14:tracePt t="7631" x="2105025" y="2103438"/>
          <p14:tracePt t="7639" x="2109788" y="2098675"/>
          <p14:tracePt t="7645" x="2119313" y="2093913"/>
          <p14:tracePt t="7650" x="2124075" y="2093913"/>
          <p14:tracePt t="7659" x="2135188" y="2089150"/>
          <p14:tracePt t="7665" x="2144713" y="2089150"/>
          <p14:tracePt t="7672" x="2159000" y="2089150"/>
          <p14:tracePt t="7678" x="2170113" y="2089150"/>
          <p14:tracePt t="7685" x="2184400" y="2089150"/>
          <p14:tracePt t="7692" x="2193925" y="2089150"/>
          <p14:tracePt t="7698" x="2203450" y="2089150"/>
          <p14:tracePt t="7707" x="2209800" y="2093913"/>
          <p14:tracePt t="7712" x="2209800" y="2098675"/>
          <p14:tracePt t="7718" x="2214563" y="2098675"/>
          <p14:tracePt t="7726" x="2219325" y="2103438"/>
          <p14:tracePt t="7733" x="2219325" y="2114550"/>
          <p14:tracePt t="7756" x="2219325" y="2119313"/>
          <p14:tracePt t="7760" x="2219325" y="2124075"/>
          <p14:tracePt t="7781" x="2219325" y="2128838"/>
          <p14:tracePt t="7789" x="2219325" y="2133600"/>
          <p14:tracePt t="7801" x="2219325" y="2138363"/>
          <p14:tracePt t="7809" x="2214563" y="2143125"/>
          <p14:tracePt t="7823" x="2198688" y="2159000"/>
          <p14:tracePt t="7828" x="2184400" y="2163763"/>
          <p14:tracePt t="7836" x="2174875" y="2173288"/>
          <p14:tracePt t="7843" x="2159000" y="2178050"/>
          <p14:tracePt t="7849" x="2154238" y="2182813"/>
          <p14:tracePt t="7857" x="2149475" y="2182813"/>
          <p14:tracePt t="7863" x="2135188" y="2189163"/>
          <p14:tracePt t="7869" x="2128838" y="2198688"/>
          <p14:tracePt t="7876" x="2124075" y="2198688"/>
          <p14:tracePt t="7890" x="2119313" y="2198688"/>
          <p14:tracePt t="7896" x="2114550" y="2198688"/>
          <p14:tracePt t="7910" x="2105025" y="2198688"/>
          <p14:tracePt t="7925" x="2100263" y="2198688"/>
          <p14:tracePt t="7931" x="2095500" y="2193925"/>
          <p14:tracePt t="7939" x="2084388" y="2189163"/>
          <p14:tracePt t="7945" x="2079625" y="2182813"/>
          <p14:tracePt t="7950" x="2070100" y="2178050"/>
          <p14:tracePt t="7959" x="2065338" y="2163763"/>
          <p14:tracePt t="7965" x="2060575" y="2154238"/>
          <p14:tracePt t="7974" x="2055813" y="2149475"/>
          <p14:tracePt t="7990" x="2044700" y="2119313"/>
          <p14:tracePt t="7992" x="2039938" y="2114550"/>
          <p14:tracePt t="7999" x="2039938" y="2103438"/>
          <p14:tracePt t="8006" x="2039938" y="2098675"/>
          <p14:tracePt t="8013" x="2039938" y="2093913"/>
          <p14:tracePt t="8020" x="2039938" y="2079625"/>
          <p14:tracePt t="8026" x="2044700" y="2063750"/>
          <p14:tracePt t="8033" x="2044700" y="2058988"/>
          <p14:tracePt t="8040" x="2049463" y="2054225"/>
          <p14:tracePt t="8047" x="2055813" y="2044700"/>
          <p14:tracePt t="8054" x="2060575" y="2039938"/>
          <p14:tracePt t="8060" x="2065338" y="2028825"/>
          <p14:tracePt t="8067" x="2065338" y="2019300"/>
          <p14:tracePt t="8075" x="2079625" y="2014538"/>
          <p14:tracePt t="8081" x="2084388" y="2005013"/>
          <p14:tracePt t="8090" x="2089150" y="2000250"/>
          <p14:tracePt t="8095" x="2105025" y="1995488"/>
          <p14:tracePt t="8101" x="2109788" y="1995488"/>
          <p14:tracePt t="8109" x="2119313" y="1989138"/>
          <p14:tracePt t="8114" x="2128838" y="1984375"/>
          <p14:tracePt t="8123" x="2135188" y="1984375"/>
          <p14:tracePt t="8128" x="2144713" y="1984375"/>
          <p14:tracePt t="8142" x="2159000" y="1984375"/>
          <p14:tracePt t="8149" x="2163763" y="1984375"/>
          <p14:tracePt t="8156" x="2174875" y="1984375"/>
          <p14:tracePt t="8163" x="2179638" y="1989138"/>
          <p14:tracePt t="8170" x="2193925" y="1989138"/>
          <p14:tracePt t="8178" x="2198688" y="1995488"/>
          <p14:tracePt t="8182" x="2203450" y="2000250"/>
          <p14:tracePt t="8191" x="2209800" y="2009775"/>
          <p14:tracePt t="8197" x="2214563" y="2014538"/>
          <p14:tracePt t="8203" x="2224088" y="2024063"/>
          <p14:tracePt t="8212" x="2228850" y="2028825"/>
          <p14:tracePt t="8217" x="2233613" y="2035175"/>
          <p14:tracePt t="8226" x="2238375" y="2049463"/>
          <p14:tracePt t="8231" x="2254250" y="2070100"/>
          <p14:tracePt t="8240" x="2263775" y="2093913"/>
          <p14:tracePt t="8245" x="2268538" y="2109788"/>
          <p14:tracePt t="8252" x="2278063" y="2128838"/>
          <p14:tracePt t="8259" x="2282825" y="2149475"/>
          <p14:tracePt t="8264" x="2282825" y="2163763"/>
          <p14:tracePt t="8272" x="2289175" y="2182813"/>
          <p14:tracePt t="8279" x="2289175" y="2208213"/>
          <p14:tracePt t="8286" x="2289175" y="2217738"/>
          <p14:tracePt t="8292" x="2289175" y="2238375"/>
          <p14:tracePt t="8299" x="2289175" y="2247900"/>
          <p14:tracePt t="8307" x="2289175" y="2257425"/>
          <p14:tracePt t="8313" x="2289175" y="2262188"/>
          <p14:tracePt t="8319" x="2289175" y="2278063"/>
          <p14:tracePt t="8334" x="2289175" y="2282825"/>
          <p14:tracePt t="8340" x="2289175" y="2287588"/>
          <p14:tracePt t="8354" x="2289175" y="2292350"/>
          <p14:tracePt t="8361" x="2289175" y="2297113"/>
          <p14:tracePt t="8804" x="2308225" y="2381250"/>
          <p14:tracePt t="8812" x="2317750" y="2460625"/>
          <p14:tracePt t="8818" x="2328863" y="2530475"/>
          <p14:tracePt t="8826" x="2338388" y="2586038"/>
          <p14:tracePt t="8832" x="2343150" y="2614613"/>
          <p14:tracePt t="8840" x="2343150" y="2635250"/>
          <p14:tracePt t="8844" x="2352675" y="2659063"/>
          <p14:tracePt t="8852" x="2352675" y="2670175"/>
          <p14:tracePt t="8860" x="2352675" y="2693988"/>
          <p14:tracePt t="8865" x="2352675" y="2705100"/>
          <p14:tracePt t="8873" x="2352675" y="2709863"/>
          <p14:tracePt t="8878" x="2352675" y="2724150"/>
          <p14:tracePt t="8885" x="2352675" y="2733675"/>
          <p14:tracePt t="8893" x="2347913" y="2738438"/>
          <p14:tracePt t="8900" x="2347913" y="2754313"/>
          <p14:tracePt t="8908" x="2343150" y="2768600"/>
          <p14:tracePt t="8913" x="2338388" y="2779713"/>
          <p14:tracePt t="8920" x="2328863" y="2794000"/>
          <p14:tracePt t="8927" x="2322513" y="2808288"/>
          <p14:tracePt t="8934" x="2308225" y="2824163"/>
          <p14:tracePt t="8943" x="2303463" y="2833688"/>
          <p14:tracePt t="8948" x="2298700" y="2838450"/>
          <p14:tracePt t="8954" x="2282825" y="2852738"/>
          <p14:tracePt t="8961" x="2282825" y="2859088"/>
          <p14:tracePt t="8978" x="2273300" y="2863850"/>
          <p14:tracePt t="8982" x="2273300" y="2868613"/>
          <p14:tracePt t="8990" x="2259013" y="2878138"/>
          <p14:tracePt t="8994" x="2254250" y="2878138"/>
          <p14:tracePt t="9001" x="2249488" y="2882900"/>
          <p14:tracePt t="9009" x="2238375" y="2887663"/>
          <p14:tracePt t="9016" x="2228850" y="2887663"/>
          <p14:tracePt t="9023" x="2219325" y="2892425"/>
          <p14:tracePt t="9029" x="2203450" y="2892425"/>
          <p14:tracePt t="9036" x="2193925" y="2892425"/>
          <p14:tracePt t="9043" x="2179638" y="2892425"/>
          <p14:tracePt t="9050" x="2170113" y="2892425"/>
          <p14:tracePt t="9058" x="2154238" y="2892425"/>
          <p14:tracePt t="9064" x="2144713" y="2892425"/>
          <p14:tracePt t="9070" x="2128838" y="2892425"/>
          <p14:tracePt t="9077" x="2114550" y="2892425"/>
          <p14:tracePt t="9084" x="2105025" y="2892425"/>
          <p14:tracePt t="9091" x="2089150" y="2892425"/>
          <p14:tracePt t="9098" x="2079625" y="2892425"/>
          <p14:tracePt t="9104" x="2065338" y="2892425"/>
          <p14:tracePt t="9111" x="2055813" y="2892425"/>
          <p14:tracePt t="9118" x="2039938" y="2892425"/>
          <p14:tracePt t="9125" x="2020888" y="2892425"/>
          <p14:tracePt t="9131" x="1995488" y="2892425"/>
          <p14:tracePt t="9138" x="1976438" y="2892425"/>
          <p14:tracePt t="9144" x="1955800" y="2882900"/>
          <p14:tracePt t="9152" x="1930400" y="2878138"/>
          <p14:tracePt t="9159" x="1911350" y="2873375"/>
          <p14:tracePt t="9166" x="1881188" y="2863850"/>
          <p14:tracePt t="9174" x="1846263" y="2847975"/>
          <p14:tracePt t="9179" x="1801813" y="2838450"/>
          <p14:tracePt t="9186" x="1771650" y="2828925"/>
          <p14:tracePt t="9193" x="1752600" y="2813050"/>
          <p14:tracePt t="9200" x="1722438" y="2808288"/>
          <p14:tracePt t="9207" x="1692275" y="2798763"/>
          <p14:tracePt t="9214" x="1677988" y="2798763"/>
          <p14:tracePt t="9220" x="1663700" y="2794000"/>
          <p14:tracePt t="9228" x="1652588" y="2794000"/>
          <p14:tracePt t="9234" x="1643063" y="2779713"/>
          <p14:tracePt t="9242" x="1638300" y="2773363"/>
          <p14:tracePt t="9248" x="1628775" y="2768600"/>
          <p14:tracePt t="9255" x="1617663" y="2754313"/>
          <p14:tracePt t="9261" x="1612900" y="2749550"/>
          <p14:tracePt t="9267" x="1608138" y="2738438"/>
          <p14:tracePt t="9276" x="1603375" y="2724150"/>
          <p14:tracePt t="9282" x="1593850" y="2719388"/>
          <p14:tracePt t="9289" x="1589088" y="2705100"/>
          <p14:tracePt t="9295" x="1589088" y="2698750"/>
          <p14:tracePt t="9302" x="1584325" y="2693988"/>
          <p14:tracePt t="9309" x="1577975" y="2679700"/>
          <p14:tracePt t="9315" x="1577975" y="2674938"/>
          <p14:tracePt t="9324" x="1577975" y="2670175"/>
          <p14:tracePt t="9330" x="1577975" y="2659063"/>
          <p14:tracePt t="9336" x="1577975" y="2654300"/>
          <p14:tracePt t="9344" x="1577975" y="2640013"/>
          <p14:tracePt t="9350" x="1577975" y="2630488"/>
          <p14:tracePt t="9358" x="1577975" y="2614613"/>
          <p14:tracePt t="9364" x="1584325" y="2600325"/>
          <p14:tracePt t="9370" x="1584325" y="2590800"/>
          <p14:tracePt t="9377" x="1593850" y="2574925"/>
          <p14:tracePt t="9384" x="1598613" y="2570163"/>
          <p14:tracePt t="9392" x="1603375" y="2555875"/>
          <p14:tracePt t="9398" x="1612900" y="2540000"/>
          <p14:tracePt t="9404" x="1624013" y="2530475"/>
          <p14:tracePt t="9410" x="1638300" y="2516188"/>
          <p14:tracePt t="9418" x="1652588" y="2506663"/>
          <p14:tracePt t="9426" x="1668463" y="2500313"/>
          <p14:tracePt t="9432" x="1687513" y="2486025"/>
          <p14:tracePt t="9439" x="1712913" y="2486025"/>
          <p14:tracePt t="9445" x="1722438" y="2481263"/>
          <p14:tracePt t="9452" x="1747838" y="2471738"/>
          <p14:tracePt t="9460" x="1766888" y="2466975"/>
          <p14:tracePt t="9466" x="1797050" y="2455863"/>
          <p14:tracePt t="9474" x="1816100" y="2455863"/>
          <p14:tracePt t="9480" x="1841500" y="2451100"/>
          <p14:tracePt t="9486" x="1857375" y="2441575"/>
          <p14:tracePt t="9493" x="1866900" y="2441575"/>
          <p14:tracePt t="9500" x="1881188" y="2441575"/>
          <p14:tracePt t="9510" x="1885950" y="2441575"/>
          <p14:tracePt t="9513" x="1890713" y="2441575"/>
          <p14:tracePt t="9521" x="1897063" y="2436813"/>
          <p14:tracePt t="9527" x="1901825" y="2436813"/>
          <p14:tracePt t="9533" x="1906588" y="2436813"/>
          <p14:tracePt t="9542" x="1916113" y="2436813"/>
          <p14:tracePt t="9555" x="1920875" y="2436813"/>
          <p14:tracePt t="9560" x="1925638" y="2436813"/>
          <p14:tracePt t="9568" x="1936750" y="2436813"/>
          <p14:tracePt t="9576" x="1941513" y="2436813"/>
          <p14:tracePt t="9582" x="1946275" y="2436813"/>
          <p14:tracePt t="9590" x="1960563" y="2436813"/>
          <p14:tracePt t="9595" x="1981200" y="2436813"/>
          <p14:tracePt t="9602" x="1995488" y="2436813"/>
          <p14:tracePt t="9610" x="2016125" y="2446338"/>
          <p14:tracePt t="9616" x="2030413" y="2451100"/>
          <p14:tracePt t="9624" x="2044700" y="2460625"/>
          <p14:tracePt t="9630" x="2065338" y="2466975"/>
          <p14:tracePt t="9636" x="2079625" y="2471738"/>
          <p14:tracePt t="9644" x="2095500" y="2481263"/>
          <p14:tracePt t="9650" x="2105025" y="2495550"/>
          <p14:tracePt t="9656" x="2119313" y="2500313"/>
          <p14:tracePt t="9664" x="2135188" y="2506663"/>
          <p14:tracePt t="9670" x="2149475" y="2520950"/>
          <p14:tracePt t="9677" x="2154238" y="2525713"/>
          <p14:tracePt t="9684" x="2159000" y="2535238"/>
          <p14:tracePt t="9691" x="2163763" y="2540000"/>
          <p14:tracePt t="9698" x="2170113" y="2546350"/>
          <p14:tracePt t="9705" x="2184400" y="2555875"/>
          <p14:tracePt t="9712" x="2189163" y="2570163"/>
          <p14:tracePt t="9718" x="2198688" y="2595563"/>
          <p14:tracePt t="9727" x="2214563" y="2614613"/>
          <p14:tracePt t="9732" x="2219325" y="2630488"/>
          <p14:tracePt t="9739" x="2228850" y="2659063"/>
          <p14:tracePt t="9746" x="2243138" y="2679700"/>
          <p14:tracePt t="9753" x="2259013" y="2714625"/>
          <p14:tracePt t="9761" x="2263775" y="2733675"/>
          <p14:tracePt t="9766" x="2273300" y="2763838"/>
          <p14:tracePt t="9774" x="2278063" y="2789238"/>
          <p14:tracePt t="9779" x="2289175" y="2808288"/>
          <p14:tracePt t="9787" x="2289175" y="2828925"/>
          <p14:tracePt t="9793" x="2293938" y="2843213"/>
          <p14:tracePt t="9799" x="2298700" y="2859088"/>
          <p14:tracePt t="9808" x="2298700" y="2868613"/>
          <p14:tracePt t="9813" x="2298700" y="2882900"/>
          <p14:tracePt t="9828" x="2298700" y="2892425"/>
          <p14:tracePt t="9842" x="2298700" y="2903538"/>
          <p14:tracePt t="9848" x="2298700" y="2908300"/>
          <p14:tracePt t="9862" x="2298700" y="2913063"/>
          <p14:tracePt t="9868" x="2298700" y="2917825"/>
          <p14:tracePt t="9882" x="2298700" y="2922588"/>
          <p14:tracePt t="9891" x="2293938" y="2927350"/>
          <p14:tracePt t="9903" x="2289175" y="2943225"/>
          <p14:tracePt t="9910" x="2282825" y="2947988"/>
          <p14:tracePt t="9916" x="2282825" y="2952750"/>
          <p14:tracePt t="9924" x="2278063" y="2952750"/>
          <p14:tracePt t="9929" x="2268538" y="2967038"/>
          <p14:tracePt t="9944" x="2263775" y="2971800"/>
          <p14:tracePt t="9949" x="2259013" y="2978150"/>
          <p14:tracePt t="9964" x="2254250" y="2982913"/>
          <p14:tracePt t="9972" x="2249488" y="2987675"/>
          <p14:tracePt t="9984" x="2243138" y="2992438"/>
          <p14:tracePt t="9991" x="2238375" y="2997200"/>
          <p14:tracePt t="9997" x="2228850" y="2997200"/>
          <p14:tracePt t="10005" x="2224088" y="2997200"/>
          <p14:tracePt t="10012" x="2214563" y="3006725"/>
          <p14:tracePt t="10019" x="2198688" y="3011488"/>
          <p14:tracePt t="10026" x="2184400" y="3011488"/>
          <p14:tracePt t="10032" x="2174875" y="3011488"/>
          <p14:tracePt t="10040" x="2159000" y="3017838"/>
          <p14:tracePt t="10046" x="2149475" y="3017838"/>
          <p14:tracePt t="10053" x="2135188" y="3017838"/>
          <p14:tracePt t="10060" x="2119313" y="3017838"/>
          <p14:tracePt t="10065" x="2109788" y="3017838"/>
          <p14:tracePt t="10074" x="2095500" y="3017838"/>
          <p14:tracePt t="10079" x="2084388" y="3017838"/>
          <p14:tracePt t="10086" x="2079625" y="3017838"/>
          <p14:tracePt t="10094" x="2065338" y="3017838"/>
          <p14:tracePt t="10099" x="2055813" y="3017838"/>
          <p14:tracePt t="10108" x="2049463" y="3017838"/>
          <p14:tracePt t="10114" x="2039938" y="3017838"/>
          <p14:tracePt t="10121" x="2030413" y="3017838"/>
          <p14:tracePt t="10128" x="2025650" y="3017838"/>
          <p14:tracePt t="10135" x="2020888" y="3017838"/>
          <p14:tracePt t="10141" x="2005013" y="3017838"/>
          <p14:tracePt t="10148" x="2000250" y="3017838"/>
          <p14:tracePt t="10155" x="1990725" y="3017838"/>
          <p14:tracePt t="10162" x="1976438" y="3011488"/>
          <p14:tracePt t="10169" x="1960563" y="3006725"/>
          <p14:tracePt t="10177" x="1951038" y="3006725"/>
          <p14:tracePt t="10182" x="1936750" y="2997200"/>
          <p14:tracePt t="10189" x="1916113" y="2992438"/>
          <p14:tracePt t="10196" x="1901825" y="2982913"/>
          <p14:tracePt t="10202" x="1885950" y="2978150"/>
          <p14:tracePt t="10210" x="1871663" y="2962275"/>
          <p14:tracePt t="10216" x="1862138" y="2957513"/>
          <p14:tracePt t="10223" x="1846263" y="2943225"/>
          <p14:tracePt t="10230" x="1831975" y="2927350"/>
          <p14:tracePt t="10237" x="1806575" y="2913063"/>
          <p14:tracePt t="10244" x="1792288" y="2892425"/>
          <p14:tracePt t="10251" x="1771650" y="2878138"/>
          <p14:tracePt t="10258" x="1757363" y="2843213"/>
          <p14:tracePt t="10264" x="1743075" y="2824163"/>
          <p14:tracePt t="10271" x="1727200" y="2798763"/>
          <p14:tracePt t="10278" x="1717675" y="2779713"/>
          <p14:tracePt t="10285" x="1703388" y="2763838"/>
          <p14:tracePt t="10294" x="1697038" y="2744788"/>
          <p14:tracePt t="10298" x="1682750" y="2719388"/>
          <p14:tracePt t="10305" x="1682750" y="2709863"/>
          <p14:tracePt t="10312" x="1668463" y="2684463"/>
          <p14:tracePt t="10319" x="1668463" y="2665413"/>
          <p14:tracePt t="10327" x="1652588" y="2649538"/>
          <p14:tracePt t="10332" x="1652588" y="2619375"/>
          <p14:tracePt t="10338" x="1647825" y="2600325"/>
          <p14:tracePt t="10345" x="1638300" y="2574925"/>
          <p14:tracePt t="10352" x="1638300" y="2555875"/>
          <p14:tracePt t="10360" x="1633538" y="2530475"/>
          <p14:tracePt t="10367" x="1633538" y="2511425"/>
          <p14:tracePt t="10375" x="1633538" y="2490788"/>
          <p14:tracePt t="10379" x="1633538" y="2476500"/>
          <p14:tracePt t="10387" x="1633538" y="2466975"/>
          <p14:tracePt t="10394" x="1633538" y="2451100"/>
          <p14:tracePt t="10401" x="1633538" y="2441575"/>
          <p14:tracePt t="10409" x="1633538" y="2427288"/>
          <p14:tracePt t="10414" x="1638300" y="2411413"/>
          <p14:tracePt t="10421" x="1647825" y="2406650"/>
          <p14:tracePt t="10429" x="1652588" y="2401888"/>
          <p14:tracePt t="10435" x="1657350" y="2387600"/>
          <p14:tracePt t="10442" x="1673225" y="2376488"/>
          <p14:tracePt t="10448" x="1692275" y="2362200"/>
          <p14:tracePt t="10455" x="1717675" y="2347913"/>
          <p14:tracePt t="10461" x="1731963" y="2332038"/>
          <p14:tracePt t="10468" x="1752600" y="2317750"/>
          <p14:tracePt t="10477" x="1776413" y="2308225"/>
          <p14:tracePt t="10482" x="1787525" y="2301875"/>
          <p14:tracePt t="10489" x="1811338" y="2287588"/>
          <p14:tracePt t="10496" x="1822450" y="2287588"/>
          <p14:tracePt t="10503" x="1846263" y="2282825"/>
          <p14:tracePt t="10511" x="1857375" y="2282825"/>
          <p14:tracePt t="10517" x="1871663" y="2282825"/>
          <p14:tracePt t="10525" x="1881188" y="2282825"/>
          <p14:tracePt t="10529" x="1897063" y="2282825"/>
          <p14:tracePt t="10537" x="1906588" y="2282825"/>
          <p14:tracePt t="10544" x="1920875" y="2282825"/>
          <p14:tracePt t="10551" x="1936750" y="2282825"/>
          <p14:tracePt t="10558" x="1946275" y="2282825"/>
          <p14:tracePt t="10564" x="1960563" y="2282825"/>
          <p14:tracePt t="10571" x="1965325" y="2282825"/>
          <p14:tracePt t="10578" x="1976438" y="2282825"/>
          <p14:tracePt t="10584" x="2000250" y="2282825"/>
          <p14:tracePt t="10592" x="2009775" y="2287588"/>
          <p14:tracePt t="10598" x="2035175" y="2297113"/>
          <p14:tracePt t="10604" x="2055813" y="2312988"/>
          <p14:tracePt t="10611" x="2070100" y="2317750"/>
          <p14:tracePt t="10618" x="2089150" y="2322513"/>
          <p14:tracePt t="10627" x="2105025" y="2336800"/>
          <p14:tracePt t="10633" x="2119313" y="2336800"/>
          <p14:tracePt t="10641" x="2135188" y="2352675"/>
          <p14:tracePt t="10646" x="2144713" y="2357438"/>
          <p14:tracePt t="10652" x="2159000" y="2371725"/>
          <p14:tracePt t="10660" x="2163763" y="2376488"/>
          <p14:tracePt t="10666" x="2174875" y="2392363"/>
          <p14:tracePt t="10674" x="2184400" y="2406650"/>
          <p14:tracePt t="10680" x="2193925" y="2420938"/>
          <p14:tracePt t="10687" x="2198688" y="2432050"/>
          <p14:tracePt t="10695" x="2214563" y="2446338"/>
          <p14:tracePt t="10701" x="2219325" y="2460625"/>
          <p14:tracePt t="10708" x="2228850" y="2476500"/>
          <p14:tracePt t="10714" x="2243138" y="2486025"/>
          <p14:tracePt t="10720" x="2243138" y="2500313"/>
          <p14:tracePt t="10728" x="2249488" y="2516188"/>
          <p14:tracePt t="10734" x="2254250" y="2525713"/>
          <p14:tracePt t="10743" x="2254250" y="2540000"/>
          <p14:tracePt t="10748" x="2259013" y="2546350"/>
          <p14:tracePt t="10754" x="2268538" y="2551113"/>
          <p14:tracePt t="10762" x="2268538" y="2565400"/>
          <p14:tracePt t="10769" x="2273300" y="2570163"/>
          <p14:tracePt t="10777" x="2278063" y="2574925"/>
          <p14:tracePt t="10783" x="2278063" y="2586038"/>
          <p14:tracePt t="10788" x="2282825" y="2595563"/>
          <p14:tracePt t="10795" x="2289175" y="2600325"/>
          <p14:tracePt t="10803" x="2289175" y="2609850"/>
          <p14:tracePt t="10810" x="2303463" y="2614613"/>
          <p14:tracePt t="10816" x="2303463" y="2625725"/>
          <p14:tracePt t="10824" x="2312988" y="2635250"/>
          <p14:tracePt t="10830" x="2312988" y="2640013"/>
          <p14:tracePt t="10838" x="2312988" y="2644775"/>
          <p14:tracePt t="10844" x="2322513" y="2659063"/>
          <p14:tracePt t="10851" x="2328863" y="2665413"/>
          <p14:tracePt t="10857" x="2328863" y="2670175"/>
          <p14:tracePt t="10864" x="2333625" y="2684463"/>
          <p14:tracePt t="10870" x="2338388" y="2684463"/>
          <p14:tracePt t="10878" x="2338388" y="2689225"/>
          <p14:tracePt t="10884" x="2338388" y="2693988"/>
          <p14:tracePt t="10899" x="2338388" y="2698750"/>
          <p14:tracePt t="10905" x="2343150" y="2705100"/>
          <p14:tracePt t="11000" x="2343150" y="2709863"/>
          <p14:tracePt t="12155" x="2333625" y="2749550"/>
          <p14:tracePt t="12162" x="2317750" y="2794000"/>
          <p14:tracePt t="12169" x="2308225" y="2824163"/>
          <p14:tracePt t="12177" x="2303463" y="2852738"/>
          <p14:tracePt t="12181" x="2282825" y="2887663"/>
          <p14:tracePt t="12188" x="2268538" y="2917825"/>
          <p14:tracePt t="12196" x="2254250" y="2962275"/>
          <p14:tracePt t="12202" x="2219325" y="3036888"/>
          <p14:tracePt t="12208" x="2189163" y="3106738"/>
          <p14:tracePt t="12216" x="2170113" y="3190875"/>
          <p14:tracePt t="12222" x="2149475" y="3244850"/>
          <p14:tracePt t="12229" x="2128838" y="3305175"/>
          <p14:tracePt t="12236" x="2114550" y="3335338"/>
          <p14:tracePt t="12244" x="2109788" y="3363913"/>
          <p14:tracePt t="12250" x="2100263" y="3398838"/>
          <p14:tracePt t="12256" x="2084388" y="3429000"/>
          <p14:tracePt t="12263" x="2074863" y="3459163"/>
          <p14:tracePt t="12270" x="2070100" y="3494088"/>
          <p14:tracePt t="12279" x="2049463" y="3522663"/>
          <p14:tracePt t="12284" x="2044700" y="3552825"/>
          <p14:tracePt t="12292" x="2035175" y="3578225"/>
          <p14:tracePt t="12297" x="2030413" y="3597275"/>
          <p14:tracePt t="12304" x="2020888" y="3622675"/>
          <p14:tracePt t="12312" x="2005013" y="3641725"/>
          <p14:tracePt t="12318" x="2000250" y="3657600"/>
          <p14:tracePt t="12326" x="1985963" y="3671888"/>
          <p14:tracePt t="12331" x="1970088" y="3681413"/>
          <p14:tracePt t="12337" x="1951038" y="3697288"/>
          <p14:tracePt t="12346" x="1936750" y="3706813"/>
          <p14:tracePt t="12352" x="1916113" y="3711575"/>
          <p14:tracePt t="12359" x="1890713" y="3727450"/>
          <p14:tracePt t="12366" x="1871663" y="3736975"/>
          <p14:tracePt t="12371" x="1857375" y="3741738"/>
          <p14:tracePt t="12379" x="1836738" y="3756025"/>
          <p14:tracePt t="12385" x="1811338" y="3756025"/>
          <p14:tracePt t="12394" x="1801813" y="3760788"/>
          <p14:tracePt t="12400" x="1787525" y="3771900"/>
          <p14:tracePt t="12406" x="1771650" y="3771900"/>
          <p14:tracePt t="12413" x="1762125" y="3771900"/>
          <p14:tracePt t="12420" x="1747838" y="3771900"/>
          <p14:tracePt t="12428" x="1743075" y="3776663"/>
          <p14:tracePt t="12434" x="1731963" y="3776663"/>
          <p14:tracePt t="12442" x="1717675" y="3776663"/>
          <p14:tracePt t="12448" x="1708150" y="3776663"/>
          <p14:tracePt t="12453" x="1692275" y="3776663"/>
          <p14:tracePt t="12461" x="1673225" y="3776663"/>
          <p14:tracePt t="12467" x="1657350" y="3776663"/>
          <p14:tracePt t="12476" x="1638300" y="3776663"/>
          <p14:tracePt t="12482" x="1617663" y="3776663"/>
          <p14:tracePt t="12489" x="1589088" y="3776663"/>
          <p14:tracePt t="12496" x="1563688" y="3776663"/>
          <p14:tracePt t="12502" x="1544638" y="3771900"/>
          <p14:tracePt t="12510" x="1514475" y="3771900"/>
          <p14:tracePt t="12515" x="1493838" y="3767138"/>
          <p14:tracePt t="12521" x="1470025" y="3760788"/>
          <p14:tracePt t="12529" x="1458913" y="3760788"/>
          <p14:tracePt t="12536" x="1435100" y="3751263"/>
          <p14:tracePt t="12543" x="1414463" y="3746500"/>
          <p14:tracePt t="12550" x="1400175" y="3736975"/>
          <p14:tracePt t="12559" x="1379538" y="3732213"/>
          <p14:tracePt t="12564" x="1355725" y="3716338"/>
          <p14:tracePt t="12570" x="1339850" y="3702050"/>
          <p14:tracePt t="12579" x="1320800" y="3687763"/>
          <p14:tracePt t="12584" x="1295400" y="3652838"/>
          <p14:tracePt t="12591" x="1281113" y="3632200"/>
          <p14:tracePt t="12598" x="1265238" y="3608388"/>
          <p14:tracePt t="12604" x="1255713" y="3578225"/>
          <p14:tracePt t="12612" x="1241425" y="3548063"/>
          <p14:tracePt t="12618" x="1236663" y="3533775"/>
          <p14:tracePt t="12627" x="1225550" y="3503613"/>
          <p14:tracePt t="12632" x="1225550" y="3473450"/>
          <p14:tracePt t="12638" x="1220788" y="3459163"/>
          <p14:tracePt t="12645" x="1220788" y="3438525"/>
          <p14:tracePt t="12652" x="1220788" y="3419475"/>
          <p14:tracePt t="12659" x="1220788" y="3403600"/>
          <p14:tracePt t="12666" x="1220788" y="3389313"/>
          <p14:tracePt t="12673" x="1231900" y="3368675"/>
          <p14:tracePt t="12680" x="1231900" y="3354388"/>
          <p14:tracePt t="12686" x="1236663" y="3344863"/>
          <p14:tracePt t="12694" x="1246188" y="3319463"/>
          <p14:tracePt t="12700" x="1250950" y="3305175"/>
          <p14:tracePt t="12708" x="1255713" y="3295650"/>
          <p14:tracePt t="12714" x="1271588" y="3279775"/>
          <p14:tracePt t="12720" x="1276350" y="3265488"/>
          <p14:tracePt t="12728" x="1285875" y="3260725"/>
          <p14:tracePt t="12734" x="1295400" y="3255963"/>
          <p14:tracePt t="12742" x="1300163" y="3240088"/>
          <p14:tracePt t="12748" x="1311275" y="3225800"/>
          <p14:tracePt t="12755" x="1325563" y="3221038"/>
          <p14:tracePt t="12763" x="1335088" y="3205163"/>
          <p14:tracePt t="12768" x="1350963" y="3200400"/>
          <p14:tracePt t="12775" x="1374775" y="3186113"/>
          <p14:tracePt t="12781" x="1384300" y="3176588"/>
          <p14:tracePt t="12788" x="1409700" y="3170238"/>
          <p14:tracePt t="12796" x="1423988" y="3160713"/>
          <p14:tracePt t="12802" x="1444625" y="3155950"/>
          <p14:tracePt t="12810" x="1454150" y="3155950"/>
          <p14:tracePt t="12816" x="1479550" y="3151188"/>
          <p14:tracePt t="12823" x="1489075" y="3151188"/>
          <p14:tracePt t="12831" x="1519238" y="3151188"/>
          <p14:tracePt t="12836" x="1533525" y="3151188"/>
          <p14:tracePt t="12844" x="1563688" y="3151188"/>
          <p14:tracePt t="12850" x="1593850" y="3151188"/>
          <p14:tracePt t="12857" x="1617663" y="3165475"/>
          <p14:tracePt t="12863" x="1638300" y="3176588"/>
          <p14:tracePt t="12870" x="1652588" y="3186113"/>
          <p14:tracePt t="12877" x="1682750" y="3209925"/>
          <p14:tracePt t="12883" x="1697038" y="3225800"/>
          <p14:tracePt t="12892" x="1731963" y="3260725"/>
          <p14:tracePt t="12898" x="1766888" y="3295650"/>
          <p14:tracePt t="12904" x="1801813" y="3328988"/>
          <p14:tracePt t="12912" x="1816100" y="3344863"/>
          <p14:tracePt t="12917" x="1871663" y="3398838"/>
          <p14:tracePt t="12925" x="1911350" y="3438525"/>
          <p14:tracePt t="12932" x="1936750" y="3468688"/>
          <p14:tracePt t="12939" x="1951038" y="3503613"/>
          <p14:tracePt t="12946" x="1981200" y="3548063"/>
          <p14:tracePt t="12952" x="1995488" y="3582988"/>
          <p14:tracePt t="12959" x="2000250" y="3602038"/>
          <p14:tracePt t="12966" x="2020888" y="3636963"/>
          <p14:tracePt t="12972" x="2020888" y="3657600"/>
          <p14:tracePt t="12980" x="2025650" y="3676650"/>
          <p14:tracePt t="12986" x="2035175" y="3702050"/>
          <p14:tracePt t="12992" x="2035175" y="3721100"/>
          <p14:tracePt t="12999" x="2039938" y="3746500"/>
          <p14:tracePt t="13007" x="2039938" y="3767138"/>
          <p14:tracePt t="13014" x="2049463" y="3795713"/>
          <p14:tracePt t="13020" x="2049463" y="3825875"/>
          <p14:tracePt t="13029" x="2049463" y="3865563"/>
          <p14:tracePt t="13034" x="2049463" y="3905250"/>
          <p14:tracePt t="13042" x="2049463" y="3959225"/>
          <p14:tracePt t="13062" x="2035175" y="4073525"/>
          <p14:tracePt t="13069" x="2035175" y="4103688"/>
          <p14:tracePt t="13078" x="2030413" y="4133850"/>
          <p14:tracePt t="13082" x="2020888" y="4148138"/>
          <p14:tracePt t="13089" x="2020888" y="4168775"/>
          <p14:tracePt t="13097" x="2009775" y="4183063"/>
          <p14:tracePt t="13102" x="2009775" y="4198938"/>
          <p14:tracePt t="13109" x="1995488" y="4208463"/>
          <p14:tracePt t="13115" x="1985963" y="4222750"/>
          <p14:tracePt t="13122" x="1981200" y="4248150"/>
          <p14:tracePt t="13130" x="1965325" y="4257675"/>
          <p14:tracePt t="13136" x="1951038" y="4283075"/>
          <p14:tracePt t="13146" x="1936750" y="4297363"/>
          <p14:tracePt t="13150" x="1916113" y="4311650"/>
          <p14:tracePt t="13157" x="1890713" y="4332288"/>
          <p14:tracePt t="13164" x="1866900" y="4357688"/>
          <p14:tracePt t="13171" x="1836738" y="4371975"/>
          <p14:tracePt t="13180" x="1822450" y="4386263"/>
          <p14:tracePt t="13183" x="1801813" y="4402138"/>
          <p14:tracePt t="13190" x="1776413" y="4416425"/>
          <p14:tracePt t="13198" x="1757363" y="4425950"/>
          <p14:tracePt t="13205" x="1731963" y="4430713"/>
          <p14:tracePt t="13213" x="1703388" y="4430713"/>
          <p14:tracePt t="13218" x="1682750" y="4430713"/>
          <p14:tracePt t="13227" x="1663700" y="4430713"/>
          <p14:tracePt t="13232" x="1638300" y="4421188"/>
          <p14:tracePt t="13239" x="1617663" y="4421188"/>
          <p14:tracePt t="13246" x="1603375" y="4406900"/>
          <p14:tracePt t="13252" x="1589088" y="4391025"/>
          <p14:tracePt t="13260" x="1563688" y="4362450"/>
          <p14:tracePt t="13266" x="1538288" y="4327525"/>
          <p14:tracePt t="13273" x="1524000" y="4292600"/>
          <p14:tracePt t="13280" x="1509713" y="4262438"/>
          <p14:tracePt t="13286" x="1489075" y="4227513"/>
          <p14:tracePt t="13296" x="1474788" y="4208463"/>
          <p14:tracePt t="13300" x="1458913" y="4183063"/>
          <p14:tracePt t="13306" x="1444625" y="4152900"/>
          <p14:tracePt t="13314" x="1430338" y="4119563"/>
          <p14:tracePt t="13321" x="1409700" y="4089400"/>
          <p14:tracePt t="13329" x="1395413" y="4054475"/>
          <p14:tracePt t="13334" x="1390650" y="4024313"/>
          <p14:tracePt t="13343" x="1379538" y="3994150"/>
          <p14:tracePt t="13348" x="1374775" y="3959225"/>
          <p14:tracePt t="13355" x="1365250" y="3940175"/>
          <p14:tracePt t="13363" x="1365250" y="3919538"/>
          <p14:tracePt t="13369" x="1365250" y="3895725"/>
          <p14:tracePt t="13377" x="1360488" y="3875088"/>
          <p14:tracePt t="13382" x="1360488" y="3856038"/>
          <p14:tracePt t="13390" x="1360488" y="3840163"/>
          <p14:tracePt t="13396" x="1360488" y="3830638"/>
          <p14:tracePt t="13403" x="1360488" y="3816350"/>
          <p14:tracePt t="13409" x="1360488" y="3811588"/>
          <p14:tracePt t="13416" x="1360488" y="3806825"/>
          <p14:tracePt t="13424" x="1360488" y="3790950"/>
          <p14:tracePt t="13436" x="1360488" y="3781425"/>
          <p14:tracePt t="13457" x="1360488" y="3776663"/>
          <p14:tracePt t="13464" x="1360488" y="3771900"/>
          <p14:tracePt t="19844" x="1330325" y="3776663"/>
          <p14:tracePt t="19851" x="1295400" y="3795713"/>
          <p14:tracePt t="19859" x="1265238" y="3811588"/>
          <p14:tracePt t="19866" x="1216025" y="3840163"/>
          <p14:tracePt t="19871" x="1171575" y="3865563"/>
          <p14:tracePt t="19878" x="1141413" y="3886200"/>
          <p14:tracePt t="19885" x="1092200" y="3910013"/>
          <p14:tracePt t="19891" x="1057275" y="3935413"/>
          <p14:tracePt t="19900" x="998538" y="3975100"/>
          <p14:tracePt t="19906" x="963613" y="4005263"/>
          <p14:tracePt t="19911" x="928688" y="4029075"/>
          <p14:tracePt t="19919" x="893763" y="4064000"/>
          <p14:tracePt t="19926" x="858838" y="4098925"/>
          <p14:tracePt t="19934" x="823913" y="4133850"/>
          <p14:tracePt t="19940" x="784225" y="4173538"/>
          <p14:tracePt t="19948" x="765175" y="4192588"/>
          <p14:tracePt t="19953" x="739775" y="4217988"/>
          <p14:tracePt t="19959" x="719138" y="4232275"/>
          <p14:tracePt t="19968" x="695325" y="4238625"/>
          <p14:tracePt t="19974" x="679450" y="4252913"/>
          <p14:tracePt t="19981" x="669925" y="4267200"/>
          <p14:tracePt t="19986" x="655638" y="4283075"/>
          <p14:tracePt t="19994" x="639763" y="4302125"/>
          <p14:tracePt t="20001" x="625475" y="4327525"/>
          <p14:tracePt t="20008" x="611188" y="4341813"/>
          <p14:tracePt t="20015" x="595313" y="4362450"/>
          <p14:tracePt t="20022" x="581025" y="4376738"/>
          <p14:tracePt t="20028" x="581025" y="4381500"/>
          <p14:tracePt t="20035" x="576263" y="4386263"/>
          <p14:tracePt t="20041" x="571500" y="4397375"/>
          <p14:tracePt t="20056" x="571500" y="4402138"/>
          <p14:tracePt t="20061" x="571500" y="4406900"/>
          <p14:tracePt t="25378" x="571500" y="4332288"/>
          <p14:tracePt t="25386" x="571500" y="4198938"/>
          <p14:tracePt t="25392" x="571500" y="3959225"/>
          <p14:tracePt t="25400" x="576263" y="3760788"/>
          <p14:tracePt t="25406" x="576263" y="3597275"/>
          <p14:tracePt t="25412" x="565150" y="3190875"/>
          <p14:tracePt t="25420" x="565150" y="3027363"/>
          <p14:tracePt t="25426" x="546100" y="2590800"/>
          <p14:tracePt t="25431" x="531813" y="2317750"/>
          <p14:tracePt t="25439" x="511175" y="2193925"/>
          <p14:tracePt t="25446" x="466725" y="1885950"/>
          <p14:tracePt t="25454" x="422275" y="1652588"/>
          <p14:tracePt t="25460" x="412750" y="1547813"/>
          <p14:tracePt t="25469" x="373063" y="1354138"/>
          <p14:tracePt t="25474" x="352425" y="1250950"/>
          <p14:tracePt t="25480" x="317500" y="1141413"/>
          <p14:tracePt t="25488" x="298450" y="1071563"/>
          <p14:tracePt t="25494" x="277813" y="987425"/>
          <p14:tracePt t="25502" x="258763" y="893763"/>
          <p14:tracePt t="25508" x="247650" y="774700"/>
          <p14:tracePt t="25514" x="238125" y="695325"/>
          <p14:tracePt t="25522" x="228600" y="609600"/>
          <p14:tracePt t="25528" x="228600" y="530225"/>
          <p14:tracePt t="25534" x="233363" y="427038"/>
          <p14:tracePt t="25542" x="242888" y="317500"/>
          <p14:tracePt t="25549" x="252413" y="238125"/>
          <p14:tracePt t="25555" x="273050" y="179388"/>
          <p14:tracePt t="25563" x="273050" y="168275"/>
          <p14:tracePt t="25576" x="273050" y="163513"/>
          <p14:tracePt t="26998" x="352425" y="163513"/>
          <p14:tracePt t="27003" x="485775" y="179388"/>
          <p14:tracePt t="27010" x="730250" y="207963"/>
          <p14:tracePt t="27016" x="947738" y="207963"/>
          <p14:tracePt t="27023" x="1131888" y="247650"/>
          <p14:tracePt t="27028" x="1549400" y="298450"/>
          <p14:tracePt t="27036" x="1736725" y="352425"/>
          <p14:tracePt t="27043" x="2016125" y="450850"/>
          <p14:tracePt t="27051" x="2447925" y="581025"/>
          <p14:tracePt t="27056" x="2555875" y="625475"/>
          <p14:tracePt t="27063" x="2849563" y="714375"/>
          <p14:tracePt t="27071" x="2982913" y="749300"/>
          <p14:tracePt t="27077" x="3122613" y="793750"/>
          <p14:tracePt t="27085" x="3232150" y="814388"/>
          <p14:tracePt t="27091" x="3325813" y="849313"/>
          <p14:tracePt t="27098" x="3386138" y="877888"/>
          <p14:tracePt t="27105" x="3414713" y="893763"/>
          <p14:tracePt t="27111" x="3440113" y="898525"/>
          <p14:tracePt t="27119" x="3444875" y="908050"/>
          <p14:tracePt t="27125" x="3449638" y="908050"/>
          <p14:tracePt t="27158" x="3444875" y="908050"/>
          <p14:tracePt t="27166" x="3425825" y="908050"/>
          <p14:tracePt t="27172" x="3360738" y="893763"/>
          <p14:tracePt t="27179" x="3281363" y="873125"/>
          <p14:tracePt t="27186" x="3171825" y="838200"/>
          <p14:tracePt t="27193" x="3013075" y="793750"/>
          <p14:tracePt t="27201" x="2800350" y="735013"/>
          <p14:tracePt t="27207" x="2590800" y="695325"/>
          <p14:tracePt t="27214" x="2254250" y="550863"/>
          <p14:tracePt t="27221" x="1946275" y="417513"/>
          <p14:tracePt t="27227" x="1687513" y="287338"/>
          <p14:tracePt t="27234" x="1379538" y="149225"/>
          <p14:tracePt t="27241" x="1131888" y="53975"/>
          <p14:tracePt t="27248" x="1008063" y="9525"/>
        </p14:tracePtLst>
      </p14:laserTraceLst>
    </p:ext>
  </p:extLs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2712" y="886042"/>
            <a:ext cx="9692640" cy="1325562"/>
          </a:xfrm>
        </p:spPr>
        <p:txBody>
          <a:bodyPr>
            <a:normAutofit fontScale="90000"/>
          </a:bodyPr>
          <a:lstStyle/>
          <a:p>
            <a:pPr algn="r"/>
            <a:r>
              <a:rPr lang="fa-IR" sz="3600" b="1" dirty="0">
                <a:cs typeface="B Nazanin" panose="00000400000000000000" pitchFamily="2" charset="-78"/>
              </a:rPr>
              <a:t>مراحل معاینه دندان‌های شیری و دائمی</a:t>
            </a:r>
            <a:r>
              <a:rPr lang="en-US" sz="3600" b="1" dirty="0">
                <a:cs typeface="B Nazanin" panose="00000400000000000000" pitchFamily="2" charset="-78"/>
              </a:rPr>
              <a:t> </a:t>
            </a:r>
            <a:br>
              <a:rPr lang="en-US" sz="1400" dirty="0">
                <a:cs typeface="B Nazanin" panose="00000400000000000000" pitchFamily="2" charset="-78"/>
              </a:rPr>
            </a:br>
            <a:br>
              <a:rPr lang="fa-IR" b="1" dirty="0">
                <a:cs typeface="B Nazanin" panose="00000400000000000000" pitchFamily="2" charset="-78"/>
              </a:rPr>
            </a:br>
            <a:endParaRPr lang="en-US" dirty="0"/>
          </a:p>
        </p:txBody>
      </p:sp>
      <p:sp>
        <p:nvSpPr>
          <p:cNvPr id="3" name="Content Placeholder 2"/>
          <p:cNvSpPr>
            <a:spLocks noGrp="1"/>
          </p:cNvSpPr>
          <p:nvPr>
            <p:ph idx="1"/>
          </p:nvPr>
        </p:nvSpPr>
        <p:spPr>
          <a:xfrm>
            <a:off x="238445" y="1110344"/>
            <a:ext cx="10810555" cy="5061856"/>
          </a:xfrm>
        </p:spPr>
        <p:txBody>
          <a:bodyPr>
            <a:normAutofit/>
          </a:bodyPr>
          <a:lstStyle/>
          <a:p>
            <a:pPr marL="0" indent="0" algn="r" rtl="1">
              <a:buClr>
                <a:schemeClr val="tx2">
                  <a:lumMod val="75000"/>
                  <a:lumOff val="25000"/>
                </a:schemeClr>
              </a:buClr>
              <a:buNone/>
            </a:pPr>
            <a:endParaRPr lang="fa-IR" sz="2400" dirty="0">
              <a:cs typeface="B Nazanin" panose="00000400000000000000" pitchFamily="2" charset="-78"/>
            </a:endParaRPr>
          </a:p>
          <a:p>
            <a:pPr marL="0" indent="0" algn="r" rtl="1">
              <a:buClr>
                <a:schemeClr val="tx2">
                  <a:lumMod val="75000"/>
                  <a:lumOff val="25000"/>
                </a:schemeClr>
              </a:buClr>
              <a:buNone/>
            </a:pPr>
            <a:r>
              <a:rPr lang="fa-IR" sz="2400" dirty="0">
                <a:cs typeface="B Nazanin" panose="00000400000000000000" pitchFamily="2" charset="-78"/>
              </a:rPr>
              <a:t>انجام معاینه به صورت </a:t>
            </a:r>
            <a:r>
              <a:rPr lang="fa-IR" sz="2400" b="1" dirty="0">
                <a:solidFill>
                  <a:srgbClr val="C00000"/>
                </a:solidFill>
                <a:cs typeface="B Nazanin" panose="00000400000000000000" pitchFamily="2" charset="-78"/>
              </a:rPr>
              <a:t>سیستماتیک و دندان به دندان </a:t>
            </a:r>
            <a:r>
              <a:rPr lang="fa-IR" sz="2400" dirty="0">
                <a:cs typeface="B Nazanin" panose="00000400000000000000" pitchFamily="2" charset="-78"/>
              </a:rPr>
              <a:t>:</a:t>
            </a:r>
          </a:p>
          <a:p>
            <a:pPr algn="r" rtl="1">
              <a:buClr>
                <a:schemeClr val="tx2">
                  <a:lumMod val="75000"/>
                  <a:lumOff val="25000"/>
                </a:schemeClr>
              </a:buClr>
            </a:pPr>
            <a:r>
              <a:rPr lang="fa-IR" sz="2400" dirty="0">
                <a:cs typeface="B Nazanin" panose="00000400000000000000" pitchFamily="2" charset="-78"/>
              </a:rPr>
              <a:t>شروع از دندان‌های آسیای بزرگ فک بالا سمت راست</a:t>
            </a:r>
          </a:p>
          <a:p>
            <a:pPr algn="r" rtl="1">
              <a:buClr>
                <a:schemeClr val="tx2">
                  <a:lumMod val="75000"/>
                  <a:lumOff val="25000"/>
                </a:schemeClr>
              </a:buClr>
            </a:pPr>
            <a:r>
              <a:rPr lang="fa-IR" sz="2400" dirty="0">
                <a:cs typeface="B Nazanin" panose="00000400000000000000" pitchFamily="2" charset="-78"/>
              </a:rPr>
              <a:t>و حرکت به سمت دندان‌های آسیای بزرگ فک بالا سمت چپ</a:t>
            </a:r>
          </a:p>
          <a:p>
            <a:pPr algn="r" rtl="1">
              <a:buClr>
                <a:schemeClr val="tx2">
                  <a:lumMod val="75000"/>
                  <a:lumOff val="25000"/>
                </a:schemeClr>
              </a:buClr>
            </a:pPr>
            <a:r>
              <a:rPr lang="fa-IR" sz="2400" dirty="0">
                <a:cs typeface="B Nazanin" panose="00000400000000000000" pitchFamily="2" charset="-78"/>
              </a:rPr>
              <a:t>سپس حرکت به سمت دندان‌های آسیای بزرگ فک پایین سمت چپ </a:t>
            </a:r>
          </a:p>
          <a:p>
            <a:pPr algn="r" rtl="1">
              <a:buClr>
                <a:schemeClr val="tx2">
                  <a:lumMod val="75000"/>
                  <a:lumOff val="25000"/>
                </a:schemeClr>
              </a:buClr>
            </a:pPr>
            <a:r>
              <a:rPr lang="fa-IR" sz="2400" dirty="0">
                <a:cs typeface="B Nazanin" panose="00000400000000000000" pitchFamily="2" charset="-78"/>
              </a:rPr>
              <a:t>و ختم به دندان‌های آسیای بزرگ فک پایین سمت راست </a:t>
            </a:r>
          </a:p>
          <a:p>
            <a:pPr algn="r" rtl="1"/>
            <a:endParaRPr lang="en-US" dirty="0"/>
          </a:p>
        </p:txBody>
      </p:sp>
      <p:sp>
        <p:nvSpPr>
          <p:cNvPr id="5" name="Slide Number Placeholder 4"/>
          <p:cNvSpPr>
            <a:spLocks noGrp="1"/>
          </p:cNvSpPr>
          <p:nvPr>
            <p:ph type="sldNum" sz="quarter" idx="12"/>
          </p:nvPr>
        </p:nvSpPr>
        <p:spPr/>
        <p:txBody>
          <a:bodyPr>
            <a:normAutofit/>
          </a:bodyPr>
          <a:lstStyle/>
          <a:p>
            <a:fld id="{2C9A6EC4-CBD9-498F-8F15-635929839343}" type="slidenum">
              <a:rPr lang="en-US" smtClean="0">
                <a:latin typeface="Times New Roman" panose="02020603050405020304" pitchFamily="18" charset="0"/>
                <a:cs typeface="Times New Roman" panose="02020603050405020304" pitchFamily="18" charset="0"/>
              </a:rPr>
              <a:t>25</a:t>
            </a:fld>
            <a:endParaRPr lang="en-US"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609600" y="217573"/>
            <a:ext cx="2644248" cy="3098992"/>
          </a:xfrm>
          <a:prstGeom prst="rect">
            <a:avLst/>
          </a:prstGeom>
        </p:spPr>
      </p:pic>
      <p:pic>
        <p:nvPicPr>
          <p:cNvPr id="7" name="Picture 6"/>
          <p:cNvPicPr>
            <a:picLocks noChangeAspect="1"/>
          </p:cNvPicPr>
          <p:nvPr/>
        </p:nvPicPr>
        <p:blipFill>
          <a:blip r:embed="rId3"/>
          <a:stretch>
            <a:fillRect/>
          </a:stretch>
        </p:blipFill>
        <p:spPr>
          <a:xfrm>
            <a:off x="605742" y="3360987"/>
            <a:ext cx="2648106" cy="3369250"/>
          </a:xfrm>
          <a:prstGeom prst="rect">
            <a:avLst/>
          </a:prstGeom>
        </p:spPr>
      </p:pic>
      <p:sp>
        <p:nvSpPr>
          <p:cNvPr id="8" name="Curved Down Arrow 7"/>
          <p:cNvSpPr/>
          <p:nvPr/>
        </p:nvSpPr>
        <p:spPr>
          <a:xfrm>
            <a:off x="815448" y="330255"/>
            <a:ext cx="2438400" cy="667407"/>
          </a:xfrm>
          <a:prstGeom prst="curved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pic>
        <p:nvPicPr>
          <p:cNvPr id="6" name="Picture 5"/>
          <p:cNvPicPr>
            <a:picLocks noChangeAspect="1"/>
          </p:cNvPicPr>
          <p:nvPr/>
        </p:nvPicPr>
        <p:blipFill>
          <a:blip r:embed="rId4"/>
          <a:stretch>
            <a:fillRect/>
          </a:stretch>
        </p:blipFill>
        <p:spPr>
          <a:xfrm>
            <a:off x="737923" y="6067289"/>
            <a:ext cx="2383743" cy="658425"/>
          </a:xfrm>
          <a:prstGeom prst="rect">
            <a:avLst/>
          </a:prstGeom>
        </p:spPr>
      </p:pic>
    </p:spTree>
    <p:extLst>
      <p:ext uri="{BB962C8B-B14F-4D97-AF65-F5344CB8AC3E}">
        <p14:creationId xmlns:p14="http://schemas.microsoft.com/office/powerpoint/2010/main" val="2407119678"/>
      </p:ext>
    </p:extLst>
  </p:cSld>
  <p:clrMapOvr>
    <a:masterClrMapping/>
  </p:clrMapOvr>
  <mc:AlternateContent xmlns:mc="http://schemas.openxmlformats.org/markup-compatibility/2006" xmlns:p14="http://schemas.microsoft.com/office/powerpoint/2010/main">
    <mc:Choice Requires="p14">
      <p:transition spd="slow" p14:dur="2000" advTm="38346"/>
    </mc:Choice>
    <mc:Fallback xmlns="">
      <p:transition spd="slow" advTm="38346"/>
    </mc:Fallback>
  </mc:AlternateContent>
  <p:extLst>
    <p:ext uri="{3A86A75C-4F4B-4683-9AE1-C65F6400EC91}">
      <p14:laserTraceLst xmlns:p14="http://schemas.microsoft.com/office/powerpoint/2010/main">
        <p14:tracePtLst>
          <p14:tracePt t="516" x="3444875" y="6813550"/>
          <p14:tracePt t="2705" x="3017838" y="6615113"/>
          <p14:tracePt t="2712" x="2924175" y="6367463"/>
          <p14:tracePt t="2718" x="2779713" y="5980113"/>
          <p14:tracePt t="2725" x="2686050" y="5756275"/>
          <p14:tracePt t="2731" x="2522538" y="5140325"/>
          <p14:tracePt t="2738" x="2452688" y="4941888"/>
          <p14:tracePt t="2746" x="2289175" y="4327525"/>
          <p14:tracePt t="2752" x="2198688" y="3905250"/>
          <p14:tracePt t="2760" x="2100263" y="3349625"/>
          <p14:tracePt t="2767" x="2055813" y="3116263"/>
          <p14:tracePt t="2774" x="1936750" y="2530475"/>
          <p14:tracePt t="2780" x="1876425" y="2317750"/>
          <p14:tracePt t="2787" x="1801813" y="1870075"/>
          <p14:tracePt t="2793" x="1776413" y="1692275"/>
          <p14:tracePt t="2800" x="1747838" y="1622425"/>
          <p14:tracePt t="2807" x="1717675" y="1563688"/>
          <p14:tracePt t="2815" x="1677988" y="1512888"/>
          <p14:tracePt t="2820" x="1663700" y="1484313"/>
          <p14:tracePt t="2828" x="1647825" y="1468438"/>
          <p14:tracePt t="2834" x="1643063" y="1463675"/>
          <p14:tracePt t="2842" x="1638300" y="1463675"/>
          <p14:tracePt t="2854" x="1633538" y="1463675"/>
          <p14:tracePt t="3231" x="1603375" y="1498600"/>
          <p14:tracePt t="3236" x="1563688" y="1543050"/>
          <p14:tracePt t="3244" x="1538288" y="1577975"/>
          <p14:tracePt t="3250" x="1498600" y="1627188"/>
          <p14:tracePt t="3257" x="1458913" y="1671638"/>
          <p14:tracePt t="3265" x="1423988" y="1722438"/>
          <p14:tracePt t="3272" x="1384300" y="1771650"/>
          <p14:tracePt t="3278" x="1355725" y="1816100"/>
          <p14:tracePt t="3284" x="1330325" y="1860550"/>
          <p14:tracePt t="3292" x="1290638" y="1909763"/>
          <p14:tracePt t="3299" x="1276350" y="1939925"/>
          <p14:tracePt t="3306" x="1250950" y="1965325"/>
          <p14:tracePt t="3313" x="1225550" y="2000250"/>
          <p14:tracePt t="3319" x="1185863" y="2049463"/>
          <p14:tracePt t="3325" x="1150938" y="2084388"/>
          <p14:tracePt t="3333" x="1111250" y="2143125"/>
          <p14:tracePt t="3339" x="1082675" y="2203450"/>
          <p14:tracePt t="3347" x="1052513" y="2247900"/>
          <p14:tracePt t="3352" x="1017588" y="2297113"/>
          <p14:tracePt t="3359" x="998538" y="2327275"/>
          <p14:tracePt t="3367" x="982663" y="2352675"/>
          <p14:tracePt t="3374" x="977900" y="2371725"/>
          <p14:tracePt t="3382" x="973138" y="2387600"/>
          <p14:tracePt t="3387" x="958850" y="2401888"/>
          <p14:tracePt t="3393" x="947738" y="2411413"/>
          <p14:tracePt t="3401" x="942975" y="2427288"/>
          <p14:tracePt t="3407" x="938213" y="2432050"/>
          <p14:tracePt t="3415" x="933450" y="2436813"/>
          <p14:tracePt t="3421" x="933450" y="2451100"/>
          <p14:tracePt t="3430" x="923925" y="2466975"/>
          <p14:tracePt t="3434" x="919163" y="2471738"/>
          <p14:tracePt t="3442" x="912813" y="2481263"/>
          <p14:tracePt t="3449" x="908050" y="2495550"/>
          <p14:tracePt t="3455" x="893763" y="2500313"/>
          <p14:tracePt t="3463" x="884238" y="2516188"/>
          <p14:tracePt t="3468" x="877888" y="2530475"/>
          <p14:tracePt t="3475" x="863600" y="2546350"/>
          <p14:tracePt t="3482" x="858838" y="2555875"/>
          <p14:tracePt t="3489" x="854075" y="2570163"/>
          <p14:tracePt t="3497" x="838200" y="2586038"/>
          <p14:tracePt t="3504" x="828675" y="2600325"/>
          <p14:tracePt t="3510" x="823913" y="2605088"/>
          <p14:tracePt t="3517" x="819150" y="2609850"/>
          <p14:tracePt t="3523" x="814388" y="2619375"/>
          <p14:tracePt t="3533" x="814388" y="2630488"/>
          <p14:tracePt t="3538" x="809625" y="2635250"/>
          <p14:tracePt t="3543" x="804863" y="2635250"/>
          <p14:tracePt t="3550" x="804863" y="2640013"/>
          <p14:tracePt t="3558" x="793750" y="2644775"/>
          <p14:tracePt t="3566" x="788988" y="2644775"/>
          <p14:tracePt t="3572" x="788988" y="2649538"/>
          <p14:tracePt t="3580" x="784225" y="2654300"/>
          <p14:tracePt t="3585" x="779463" y="2654300"/>
          <p14:tracePt t="3599" x="769938" y="2654300"/>
          <p14:tracePt t="3605" x="758825" y="2654300"/>
          <p14:tracePt t="3612" x="754063" y="2654300"/>
          <p14:tracePt t="3619" x="744538" y="2654300"/>
          <p14:tracePt t="3625" x="739775" y="2654300"/>
          <p14:tracePt t="3633" x="725488" y="2654300"/>
          <p14:tracePt t="3639" x="719138" y="2654300"/>
          <p14:tracePt t="3647" x="709613" y="2649538"/>
          <p14:tracePt t="3653" x="704850" y="2649538"/>
          <p14:tracePt t="3659" x="695325" y="2644775"/>
          <p14:tracePt t="3666" x="685800" y="2635250"/>
          <p14:tracePt t="3673" x="679450" y="2630488"/>
          <p14:tracePt t="3682" x="674688" y="2625725"/>
          <p14:tracePt t="3688" x="665163" y="2619375"/>
          <p14:tracePt t="3696" x="660400" y="2614613"/>
          <p14:tracePt t="3701" x="660400" y="2609850"/>
          <p14:tracePt t="3708" x="655638" y="2605088"/>
          <p14:tracePt t="3716" x="650875" y="2590800"/>
          <p14:tracePt t="3721" x="650875" y="2586038"/>
          <p14:tracePt t="3730" x="650875" y="2579688"/>
          <p14:tracePt t="3735" x="650875" y="2574925"/>
          <p14:tracePt t="3741" x="646113" y="2570163"/>
          <p14:tracePt t="3748" x="646113" y="2560638"/>
          <p14:tracePt t="3755" x="639763" y="2555875"/>
          <p14:tracePt t="4022" x="639763" y="2551113"/>
          <p14:tracePt t="4043" x="639763" y="2546350"/>
          <p14:tracePt t="4084" x="639763" y="2540000"/>
          <p14:tracePt t="4089" x="639763" y="2535238"/>
          <p14:tracePt t="4104" x="646113" y="2520950"/>
          <p14:tracePt t="4111" x="646113" y="2511425"/>
          <p14:tracePt t="4118" x="650875" y="2506663"/>
          <p14:tracePt t="4123" x="655638" y="2495550"/>
          <p14:tracePt t="4130" x="655638" y="2486025"/>
          <p14:tracePt t="4137" x="665163" y="2471738"/>
          <p14:tracePt t="4144" x="669925" y="2466975"/>
          <p14:tracePt t="4151" x="669925" y="2460625"/>
          <p14:tracePt t="4158" x="669925" y="2451100"/>
          <p14:tracePt t="4172" x="669925" y="2441575"/>
          <p14:tracePt t="4179" x="669925" y="2436813"/>
          <p14:tracePt t="5707" x="669925" y="2432050"/>
          <p14:tracePt t="5713" x="669925" y="2427288"/>
          <p14:tracePt t="5720" x="669925" y="2420938"/>
          <p14:tracePt t="5728" x="669925" y="2416175"/>
          <p14:tracePt t="5735" x="669925" y="2411413"/>
          <p14:tracePt t="5741" x="669925" y="2406650"/>
          <p14:tracePt t="5755" x="669925" y="2397125"/>
          <p14:tracePt t="5769" x="669925" y="2392363"/>
          <p14:tracePt t="5844" x="669925" y="2387600"/>
          <p14:tracePt t="5850" x="669925" y="2381250"/>
          <p14:tracePt t="5863" x="674688" y="2366963"/>
          <p14:tracePt t="5878" x="679450" y="2357438"/>
          <p14:tracePt t="5885" x="679450" y="2352675"/>
          <p14:tracePt t="5891" x="679450" y="2336800"/>
          <p14:tracePt t="5899" x="679450" y="2327275"/>
          <p14:tracePt t="5905" x="679450" y="2312988"/>
          <p14:tracePt t="5912" x="679450" y="2292350"/>
          <p14:tracePt t="5919" x="690563" y="2278063"/>
          <p14:tracePt t="5925" x="690563" y="2273300"/>
          <p14:tracePt t="5934" x="690563" y="2257425"/>
          <p14:tracePt t="5939" x="690563" y="2247900"/>
          <p14:tracePt t="5946" x="690563" y="2233613"/>
          <p14:tracePt t="5953" x="690563" y="2222500"/>
          <p14:tracePt t="5960" x="690563" y="2217738"/>
          <p14:tracePt t="5968" x="690563" y="2212975"/>
          <p14:tracePt t="5972" x="695325" y="2203450"/>
          <p14:tracePt t="5981" x="695325" y="2198688"/>
          <p14:tracePt t="5986" x="695325" y="2189163"/>
          <p14:tracePt t="5993" x="695325" y="2182813"/>
          <p14:tracePt t="6001" x="700088" y="2178050"/>
          <p14:tracePt t="6007" x="704850" y="2163763"/>
          <p14:tracePt t="6014" x="704850" y="2159000"/>
          <p14:tracePt t="6021" x="704850" y="2154238"/>
          <p14:tracePt t="6028" x="704850" y="2149475"/>
          <p14:tracePt t="6035" x="704850" y="2143125"/>
          <p14:tracePt t="6042" x="704850" y="2133600"/>
          <p14:tracePt t="6049" x="709613" y="2128838"/>
          <p14:tracePt t="6061" x="709613" y="2119313"/>
          <p14:tracePt t="6068" x="719138" y="2114550"/>
          <p14:tracePt t="6076" x="719138" y="2109788"/>
          <p14:tracePt t="6084" x="725488" y="2093913"/>
          <p14:tracePt t="6089" x="730250" y="2079625"/>
          <p14:tracePt t="6096" x="730250" y="2070100"/>
          <p14:tracePt t="6103" x="735013" y="2063750"/>
          <p14:tracePt t="6109" x="735013" y="2054225"/>
          <p14:tracePt t="6118" x="744538" y="2044700"/>
          <p14:tracePt t="6123" x="744538" y="2028825"/>
          <p14:tracePt t="6130" x="744538" y="2024063"/>
          <p14:tracePt t="6136" x="744538" y="2019300"/>
          <p14:tracePt t="6143" x="744538" y="2014538"/>
          <p14:tracePt t="6158" x="744538" y="2009775"/>
          <p14:tracePt t="6683" x="744538" y="1984375"/>
          <p14:tracePt t="6689" x="744538" y="1960563"/>
          <p14:tracePt t="6696" x="744538" y="1939925"/>
          <p14:tracePt t="6704" x="744538" y="1909763"/>
          <p14:tracePt t="6709" x="749300" y="1870075"/>
          <p14:tracePt t="6716" x="749300" y="1841500"/>
          <p14:tracePt t="6723" x="749300" y="1801813"/>
          <p14:tracePt t="6730" x="758825" y="1757363"/>
          <p14:tracePt t="6738" x="758825" y="1727200"/>
          <p14:tracePt t="6744" x="758825" y="1697038"/>
          <p14:tracePt t="6751" x="769938" y="1666875"/>
          <p14:tracePt t="6758" x="774700" y="1638300"/>
          <p14:tracePt t="6766" x="774700" y="1617663"/>
          <p14:tracePt t="6772" x="784225" y="1592263"/>
          <p14:tracePt t="6779" x="788988" y="1563688"/>
          <p14:tracePt t="6785" x="798513" y="1543050"/>
          <p14:tracePt t="6791" x="804863" y="1519238"/>
          <p14:tracePt t="6798" x="814388" y="1489075"/>
          <p14:tracePt t="6806" x="819150" y="1468438"/>
          <p14:tracePt t="6812" x="823913" y="1444625"/>
          <p14:tracePt t="6820" x="833438" y="1414463"/>
          <p14:tracePt t="6826" x="833438" y="1393825"/>
          <p14:tracePt t="6835" x="838200" y="1374775"/>
          <p14:tracePt t="6840" x="849313" y="1349375"/>
          <p14:tracePt t="6846" x="854075" y="1330325"/>
          <p14:tracePt t="6854" x="863600" y="1314450"/>
          <p14:tracePt t="6860" x="863600" y="1295400"/>
          <p14:tracePt t="6868" x="868363" y="1279525"/>
          <p14:tracePt t="6874" x="877888" y="1260475"/>
          <p14:tracePt t="6883" x="877888" y="1246188"/>
          <p14:tracePt t="6888" x="884238" y="1230313"/>
          <p14:tracePt t="6895" x="889000" y="1220788"/>
          <p14:tracePt t="6902" x="889000" y="1206500"/>
          <p14:tracePt t="6908" x="898525" y="1190625"/>
          <p14:tracePt t="6915" x="903288" y="1181100"/>
          <p14:tracePt t="6922" x="908050" y="1166813"/>
          <p14:tracePt t="6929" x="919163" y="1150938"/>
          <p14:tracePt t="6936" x="923925" y="1131888"/>
          <p14:tracePt t="6942" x="933450" y="1106488"/>
          <p14:tracePt t="6947" x="947738" y="1087438"/>
          <p14:tracePt t="6956" x="947738" y="1066800"/>
          <p14:tracePt t="6964" x="952500" y="1052513"/>
          <p14:tracePt t="6972" x="963613" y="1031875"/>
          <p14:tracePt t="6976" x="963613" y="1008063"/>
          <p14:tracePt t="6982" x="968375" y="1001713"/>
          <p14:tracePt t="6989" x="973138" y="992188"/>
          <p14:tracePt t="6997" x="973138" y="982663"/>
          <p14:tracePt t="7003" x="977900" y="973138"/>
          <p14:tracePt t="7011" x="982663" y="968375"/>
          <p14:tracePt t="7017" x="982663" y="962025"/>
          <p14:tracePt t="7024" x="987425" y="962025"/>
          <p14:tracePt t="7032" x="998538" y="947738"/>
          <p14:tracePt t="7044" x="1003300" y="942975"/>
          <p14:tracePt t="7052" x="1008063" y="938213"/>
          <p14:tracePt t="7057" x="1012825" y="933450"/>
          <p14:tracePt t="7066" x="1017588" y="928688"/>
          <p14:tracePt t="7072" x="1027113" y="912813"/>
          <p14:tracePt t="7078" x="1031875" y="908050"/>
          <p14:tracePt t="7086" x="1042988" y="903288"/>
          <p14:tracePt t="7092" x="1052513" y="889000"/>
          <p14:tracePt t="7099" x="1057275" y="873125"/>
          <p14:tracePt t="7106" x="1071563" y="868363"/>
          <p14:tracePt t="7113" x="1077913" y="854075"/>
          <p14:tracePt t="7120" x="1082675" y="838200"/>
          <p14:tracePt t="7126" x="1082675" y="833438"/>
          <p14:tracePt t="7134" x="1096963" y="823913"/>
          <p14:tracePt t="7139" x="1101725" y="809625"/>
          <p14:tracePt t="7147" x="1111250" y="793750"/>
          <p14:tracePt t="7153" x="1127125" y="779463"/>
          <p14:tracePt t="7161" x="1131888" y="769938"/>
          <p14:tracePt t="7169" x="1136650" y="754063"/>
          <p14:tracePt t="7174" x="1150938" y="749300"/>
          <p14:tracePt t="7182" x="1157288" y="735013"/>
          <p14:tracePt t="7188" x="1166813" y="719138"/>
          <p14:tracePt t="7195" x="1181100" y="704850"/>
          <p14:tracePt t="7201" x="1185863" y="700088"/>
          <p14:tracePt t="7207" x="1190625" y="695325"/>
          <p14:tracePt t="7214" x="1196975" y="684213"/>
          <p14:tracePt t="7222" x="1201738" y="684213"/>
          <p14:tracePt t="7228" x="1206500" y="674688"/>
          <p14:tracePt t="7236" x="1211263" y="669925"/>
          <p14:tracePt t="7241" x="1225550" y="665163"/>
          <p14:tracePt t="7249" x="1225550" y="660400"/>
          <p14:tracePt t="7255" x="1236663" y="660400"/>
          <p14:tracePt t="7262" x="1246188" y="644525"/>
          <p14:tracePt t="7269" x="1250950" y="644525"/>
          <p14:tracePt t="7276" x="1255713" y="639763"/>
          <p14:tracePt t="7282" x="1260475" y="635000"/>
          <p14:tracePt t="7290" x="1276350" y="630238"/>
          <p14:tracePt t="7296" x="1281113" y="620713"/>
          <p14:tracePt t="7303" x="1285875" y="609600"/>
          <p14:tracePt t="7311" x="1300163" y="604838"/>
          <p14:tracePt t="7320" x="1304925" y="595313"/>
          <p14:tracePt t="7324" x="1311275" y="590550"/>
          <p14:tracePt t="7332" x="1325563" y="585788"/>
          <p14:tracePt t="7337" x="1330325" y="585788"/>
          <p14:tracePt t="7344" x="1335088" y="581025"/>
          <p14:tracePt t="7352" x="1339850" y="576263"/>
          <p14:tracePt t="7359" x="1344613" y="576263"/>
          <p14:tracePt t="7366" x="1360488" y="569913"/>
          <p14:tracePt t="7372" x="1365250" y="560388"/>
          <p14:tracePt t="7378" x="1370013" y="560388"/>
          <p14:tracePt t="7386" x="1379538" y="550863"/>
          <p14:tracePt t="7392" x="1390650" y="550863"/>
          <p14:tracePt t="7399" x="1395413" y="546100"/>
          <p14:tracePt t="7406" x="1404938" y="536575"/>
          <p14:tracePt t="7413" x="1419225" y="536575"/>
          <p14:tracePt t="7420" x="1423988" y="530225"/>
          <p14:tracePt t="7426" x="1430338" y="525463"/>
          <p14:tracePt t="7436" x="1444625" y="525463"/>
          <p14:tracePt t="7440" x="1454150" y="520700"/>
          <p14:tracePt t="7446" x="1458913" y="515938"/>
          <p14:tracePt t="7453" x="1470025" y="515938"/>
          <p14:tracePt t="7460" x="1479550" y="506413"/>
          <p14:tracePt t="7468" x="1493838" y="501650"/>
          <p14:tracePt t="7475" x="1498600" y="501650"/>
          <p14:tracePt t="7480" x="1503363" y="496888"/>
          <p14:tracePt t="7487" x="1519238" y="490538"/>
          <p14:tracePt t="7495" x="1528763" y="490538"/>
          <p14:tracePt t="7502" x="1533525" y="481013"/>
          <p14:tracePt t="7509" x="1538288" y="476250"/>
          <p14:tracePt t="7515" x="1554163" y="476250"/>
          <p14:tracePt t="7521" x="1558925" y="471488"/>
          <p14:tracePt t="7528" x="1563688" y="466725"/>
          <p14:tracePt t="7535" x="1573213" y="466725"/>
          <p14:tracePt t="7542" x="1589088" y="461963"/>
          <p14:tracePt t="7549" x="1593850" y="457200"/>
          <p14:tracePt t="7556" x="1603375" y="457200"/>
          <p14:tracePt t="7563" x="1612900" y="446088"/>
          <p14:tracePt t="7570" x="1617663" y="441325"/>
          <p14:tracePt t="7577" x="1624013" y="441325"/>
          <p14:tracePt t="7586" x="1628775" y="441325"/>
          <p14:tracePt t="7590" x="1638300" y="441325"/>
          <p14:tracePt t="7596" x="1647825" y="436563"/>
          <p14:tracePt t="7603" x="1647825" y="431800"/>
          <p14:tracePt t="7610" x="1657350" y="431800"/>
          <p14:tracePt t="7618" x="1668463" y="431800"/>
          <p14:tracePt t="7624" x="1673225" y="431800"/>
          <p14:tracePt t="7630" x="1677988" y="431800"/>
          <p14:tracePt t="7638" x="1682750" y="427038"/>
          <p14:tracePt t="7644" x="1687513" y="427038"/>
          <p14:tracePt t="7652" x="1692275" y="422275"/>
          <p14:tracePt t="7658" x="1708150" y="422275"/>
          <p14:tracePt t="7666" x="1712913" y="422275"/>
          <p14:tracePt t="7672" x="1717675" y="422275"/>
          <p14:tracePt t="7679" x="1727200" y="422275"/>
          <p14:tracePt t="7686" x="1736725" y="411163"/>
          <p14:tracePt t="7693" x="1743075" y="406400"/>
          <p14:tracePt t="7700" x="1752600" y="406400"/>
          <p14:tracePt t="7706" x="1757363" y="406400"/>
          <p14:tracePt t="7712" x="1762125" y="406400"/>
          <p14:tracePt t="7720" x="1776413" y="406400"/>
          <p14:tracePt t="7726" x="1787525" y="406400"/>
          <p14:tracePt t="7734" x="1797050" y="406400"/>
          <p14:tracePt t="7740" x="1801813" y="401638"/>
          <p14:tracePt t="7746" x="1811338" y="396875"/>
          <p14:tracePt t="7753" x="1816100" y="396875"/>
          <p14:tracePt t="7761" x="1822450" y="396875"/>
          <p14:tracePt t="7769" x="1831975" y="396875"/>
          <p14:tracePt t="7774" x="1836738" y="396875"/>
          <p14:tracePt t="7783" x="1846263" y="396875"/>
          <p14:tracePt t="7794" x="1851025" y="396875"/>
          <p14:tracePt t="7801" x="1857375" y="396875"/>
          <p14:tracePt t="7809" x="1866900" y="396875"/>
          <p14:tracePt t="7817" x="1871663" y="396875"/>
          <p14:tracePt t="7822" x="1881188" y="396875"/>
          <p14:tracePt t="7829" x="1885950" y="396875"/>
          <p14:tracePt t="7836" x="1890713" y="396875"/>
          <p14:tracePt t="7843" x="1897063" y="396875"/>
          <p14:tracePt t="7849" x="1911350" y="396875"/>
          <p14:tracePt t="7856" x="1920875" y="396875"/>
          <p14:tracePt t="7863" x="1936750" y="396875"/>
          <p14:tracePt t="7870" x="1951038" y="396875"/>
          <p14:tracePt t="7876" x="1955800" y="396875"/>
          <p14:tracePt t="7885" x="1965325" y="396875"/>
          <p14:tracePt t="7891" x="1970088" y="396875"/>
          <p14:tracePt t="7900" x="1985963" y="396875"/>
          <p14:tracePt t="7904" x="1990725" y="396875"/>
          <p14:tracePt t="7910" x="1995488" y="396875"/>
          <p14:tracePt t="7918" x="2005013" y="396875"/>
          <p14:tracePt t="7925" x="2016125" y="396875"/>
          <p14:tracePt t="7932" x="2025650" y="396875"/>
          <p14:tracePt t="7938" x="2039938" y="396875"/>
          <p14:tracePt t="7945" x="2044700" y="396875"/>
          <p14:tracePt t="7952" x="2055813" y="396875"/>
          <p14:tracePt t="7959" x="2060575" y="396875"/>
          <p14:tracePt t="7969" x="2065338" y="396875"/>
          <p14:tracePt t="7973" x="2079625" y="396875"/>
          <p14:tracePt t="7978" x="2089150" y="396875"/>
          <p14:tracePt t="7986" x="2100263" y="396875"/>
          <p14:tracePt t="7992" x="2105025" y="396875"/>
          <p14:tracePt t="8000" x="2114550" y="396875"/>
          <p14:tracePt t="8007" x="2119313" y="396875"/>
          <p14:tracePt t="8013" x="2124075" y="396875"/>
          <p14:tracePt t="8020" x="2139950" y="396875"/>
          <p14:tracePt t="8026" x="2144713" y="396875"/>
          <p14:tracePt t="8035" x="2149475" y="396875"/>
          <p14:tracePt t="8040" x="2163763" y="396875"/>
          <p14:tracePt t="8048" x="2170113" y="396875"/>
          <p14:tracePt t="8053" x="2174875" y="396875"/>
          <p14:tracePt t="8060" x="2184400" y="396875"/>
          <p14:tracePt t="8069" x="2189163" y="396875"/>
          <p14:tracePt t="8075" x="2198688" y="396875"/>
          <p14:tracePt t="8083" x="2203450" y="396875"/>
          <p14:tracePt t="8089" x="2209800" y="396875"/>
          <p14:tracePt t="8095" x="2219325" y="396875"/>
          <p14:tracePt t="8102" x="2224088" y="396875"/>
          <p14:tracePt t="8108" x="2233613" y="396875"/>
          <p14:tracePt t="8117" x="2243138" y="396875"/>
          <p14:tracePt t="8123" x="2249488" y="396875"/>
          <p14:tracePt t="8129" x="2254250" y="396875"/>
          <p14:tracePt t="8136" x="2259013" y="396875"/>
          <p14:tracePt t="8142" x="2263775" y="396875"/>
          <p14:tracePt t="8151" x="2278063" y="396875"/>
          <p14:tracePt t="8164" x="2282825" y="396875"/>
          <p14:tracePt t="8170" x="2289175" y="396875"/>
          <p14:tracePt t="8176" x="2303463" y="396875"/>
          <p14:tracePt t="8184" x="2308225" y="396875"/>
          <p14:tracePt t="8191" x="2312988" y="396875"/>
          <p14:tracePt t="8197" x="2317750" y="396875"/>
          <p14:tracePt t="8205" x="2322513" y="396875"/>
          <p14:tracePt t="8211" x="2328863" y="396875"/>
          <p14:tracePt t="8219" x="2333625" y="396875"/>
          <p14:tracePt t="8233" x="2343150" y="396875"/>
          <p14:tracePt t="8239" x="2347913" y="396875"/>
          <p14:tracePt t="8245" x="2352675" y="396875"/>
          <p14:tracePt t="8253" x="2357438" y="401638"/>
          <p14:tracePt t="8258" x="2368550" y="401638"/>
          <p14:tracePt t="8268" x="2378075" y="401638"/>
          <p14:tracePt t="8272" x="2382838" y="411163"/>
          <p14:tracePt t="8280" x="2392363" y="417513"/>
          <p14:tracePt t="8286" x="2408238" y="417513"/>
          <p14:tracePt t="8292" x="2413000" y="417513"/>
          <p14:tracePt t="8299" x="2422525" y="422275"/>
          <p14:tracePt t="8307" x="2436813" y="427038"/>
          <p14:tracePt t="8313" x="2452688" y="427038"/>
          <p14:tracePt t="8320" x="2462213" y="436563"/>
          <p14:tracePt t="8326" x="2476500" y="441325"/>
          <p14:tracePt t="8335" x="2492375" y="457200"/>
          <p14:tracePt t="8340" x="2506663" y="457200"/>
          <p14:tracePt t="8349" x="2516188" y="461963"/>
          <p14:tracePt t="8355" x="2522538" y="466725"/>
          <p14:tracePt t="8361" x="2536825" y="466725"/>
          <p14:tracePt t="8370" x="2541588" y="476250"/>
          <p14:tracePt t="8374" x="2546350" y="481013"/>
          <p14:tracePt t="8382" x="2551113" y="481013"/>
          <p14:tracePt t="8388" x="2555875" y="481013"/>
          <p14:tracePt t="8402" x="2566988" y="481013"/>
          <p14:tracePt t="8408" x="2566988" y="485775"/>
          <p14:tracePt t="8422" x="2566988" y="490538"/>
          <p14:tracePt t="9010" x="2571750" y="490538"/>
          <p14:tracePt t="9016" x="2581275" y="490538"/>
          <p14:tracePt t="9023" x="2586038" y="490538"/>
          <p14:tracePt t="9030" x="2601913" y="496888"/>
          <p14:tracePt t="9037" x="2606675" y="496888"/>
          <p14:tracePt t="9043" x="2616200" y="496888"/>
          <p14:tracePt t="9051" x="2620963" y="496888"/>
          <p14:tracePt t="9056" x="2635250" y="506413"/>
          <p14:tracePt t="9063" x="2646363" y="506413"/>
          <p14:tracePt t="9071" x="2660650" y="511175"/>
          <p14:tracePt t="9077" x="2674938" y="515938"/>
          <p14:tracePt t="9086" x="2686050" y="515938"/>
          <p14:tracePt t="9091" x="2700338" y="515938"/>
          <p14:tracePt t="9098" x="2714625" y="525463"/>
          <p14:tracePt t="9104" x="2730500" y="530225"/>
          <p14:tracePt t="9111" x="2740025" y="536575"/>
          <p14:tracePt t="9119" x="2755900" y="546100"/>
          <p14:tracePt t="9125" x="2770188" y="546100"/>
          <p14:tracePt t="9134" x="2779713" y="560388"/>
          <p14:tracePt t="9138" x="2795588" y="565150"/>
          <p14:tracePt t="9145" x="2800350" y="569913"/>
          <p14:tracePt t="9153" x="2805113" y="576263"/>
          <p14:tracePt t="9160" x="2819400" y="581025"/>
          <p14:tracePt t="9167" x="2835275" y="590550"/>
          <p14:tracePt t="9172" x="2840038" y="595313"/>
          <p14:tracePt t="9179" x="2844800" y="604838"/>
          <p14:tracePt t="9187" x="2859088" y="615950"/>
          <p14:tracePt t="9203" x="2884488" y="644525"/>
          <p14:tracePt t="9206" x="2898775" y="655638"/>
          <p14:tracePt t="9214" x="2914650" y="669925"/>
          <p14:tracePt t="9221" x="2919413" y="674688"/>
          <p14:tracePt t="9228" x="2928938" y="690563"/>
          <p14:tracePt t="9236" x="2938463" y="695325"/>
          <p14:tracePt t="9241" x="2938463" y="700088"/>
          <p14:tracePt t="9247" x="2943225" y="704850"/>
          <p14:tracePt t="9255" x="2954338" y="714375"/>
          <p14:tracePt t="9269" x="2959100" y="719138"/>
          <p14:tracePt t="9276" x="2959100" y="723900"/>
          <p14:tracePt t="9285" x="2963863" y="723900"/>
          <p14:tracePt t="9289" x="2963863" y="730250"/>
          <p14:tracePt t="9296" x="2963863" y="735013"/>
          <p14:tracePt t="9303" x="2968625" y="735013"/>
          <p14:tracePt t="9309" x="2973388" y="739775"/>
          <p14:tracePt t="9317" x="2978150" y="739775"/>
          <p14:tracePt t="9322" x="2982913" y="744538"/>
          <p14:tracePt t="9329" x="2982913" y="754063"/>
          <p14:tracePt t="9337" x="2987675" y="754063"/>
          <p14:tracePt t="9343" x="2998788" y="758825"/>
          <p14:tracePt t="9351" x="3003550" y="763588"/>
          <p14:tracePt t="9357" x="3008313" y="763588"/>
          <p14:tracePt t="9364" x="3008313" y="769938"/>
          <p14:tracePt t="9371" x="3013075" y="774700"/>
          <p14:tracePt t="9377" x="3017838" y="774700"/>
          <p14:tracePt t="9391" x="3017838" y="779463"/>
          <p14:tracePt t="9400" x="3017838" y="784225"/>
          <p14:tracePt t="9405" x="3022600" y="784225"/>
          <p14:tracePt t="9412" x="3027363" y="793750"/>
          <p14:tracePt t="9420" x="3027363" y="798513"/>
          <p14:tracePt t="9434" x="3038475" y="803275"/>
          <p14:tracePt t="9439" x="3043238" y="809625"/>
          <p14:tracePt t="9453" x="3043238" y="814388"/>
          <p14:tracePt t="9460" x="3048000" y="819150"/>
          <p14:tracePt t="9468" x="3052763" y="819150"/>
          <p14:tracePt t="9473" x="3052763" y="823913"/>
          <p14:tracePt t="9480" x="3052763" y="833438"/>
          <p14:tracePt t="9487" x="3057525" y="833438"/>
          <p14:tracePt t="9494" x="3057525" y="838200"/>
          <p14:tracePt t="9501" x="3062288" y="842963"/>
          <p14:tracePt t="9507" x="3062288" y="849313"/>
          <p14:tracePt t="9514" x="3068638" y="854075"/>
          <p14:tracePt t="9527" x="3068638" y="858838"/>
          <p14:tracePt t="9536" x="3078163" y="863600"/>
          <p14:tracePt t="9548" x="3078163" y="868363"/>
          <p14:tracePt t="9555" x="3078163" y="877888"/>
          <p14:tracePt t="9570" x="3078163" y="882650"/>
          <p14:tracePt t="9575" x="3082925" y="889000"/>
          <p14:tracePt t="9583" x="3087688" y="889000"/>
          <p14:tracePt t="9589" x="3087688" y="893763"/>
          <p14:tracePt t="9595" x="3087688" y="898525"/>
          <p14:tracePt t="9609" x="3087688" y="903288"/>
          <p14:tracePt t="9618" x="3092450" y="908050"/>
          <p14:tracePt t="9624" x="3097213" y="908050"/>
          <p14:tracePt t="9631" x="3097213" y="917575"/>
          <p14:tracePt t="9637" x="3097213" y="922338"/>
          <p14:tracePt t="9651" x="3101975" y="933450"/>
          <p14:tracePt t="9657" x="3113088" y="938213"/>
          <p14:tracePt t="9665" x="3117850" y="947738"/>
          <p14:tracePt t="9671" x="3122613" y="957263"/>
          <p14:tracePt t="9678" x="3122613" y="962025"/>
          <p14:tracePt t="9684" x="3127375" y="968375"/>
          <p14:tracePt t="9692" x="3132138" y="982663"/>
          <p14:tracePt t="9705" x="3132138" y="992188"/>
          <p14:tracePt t="9711" x="3136900" y="992188"/>
          <p14:tracePt t="9720" x="3136900" y="996950"/>
          <p14:tracePt t="9725" x="3148013" y="1008063"/>
          <p14:tracePt t="9739" x="3148013" y="1012825"/>
          <p14:tracePt t="9745" x="3148013" y="1017588"/>
          <p14:tracePt t="9753" x="3152775" y="1017588"/>
          <p14:tracePt t="9760" x="3152775" y="1022350"/>
          <p14:tracePt t="9768" x="3157538" y="1027113"/>
          <p14:tracePt t="9781" x="3157538" y="1031875"/>
          <p14:tracePt t="9787" x="3157538" y="1036638"/>
          <p14:tracePt t="9793" x="3162300" y="1036638"/>
          <p14:tracePt t="9802" x="3167063" y="1047750"/>
          <p14:tracePt t="9808" x="3167063" y="1052513"/>
          <p14:tracePt t="9822" x="3167063" y="1057275"/>
          <p14:tracePt t="9828" x="3167063" y="1062038"/>
          <p14:tracePt t="9841" x="3171825" y="1076325"/>
          <p14:tracePt t="9855" x="3181350" y="1087438"/>
          <p14:tracePt t="9870" x="3187700" y="1101725"/>
          <p14:tracePt t="9883" x="3192463" y="1116013"/>
          <p14:tracePt t="9889" x="3192463" y="1120775"/>
          <p14:tracePt t="9897" x="3201988" y="1127125"/>
          <p14:tracePt t="9903" x="3201988" y="1136650"/>
          <p14:tracePt t="9909" x="3206750" y="1146175"/>
          <p14:tracePt t="9918" x="3206750" y="1150938"/>
          <p14:tracePt t="9923" x="3206750" y="1160463"/>
          <p14:tracePt t="9930" x="3206750" y="1166813"/>
          <p14:tracePt t="9937" x="3211513" y="1171575"/>
          <p14:tracePt t="9943" x="3211513" y="1185863"/>
          <p14:tracePt t="9958" x="3216275" y="1200150"/>
          <p14:tracePt t="9965" x="3216275" y="1206500"/>
          <p14:tracePt t="9972" x="3216275" y="1211263"/>
          <p14:tracePt t="9978" x="3216275" y="1216025"/>
          <p14:tracePt t="9985" x="3221038" y="1220788"/>
          <p14:tracePt t="9991" x="3232150" y="1235075"/>
          <p14:tracePt t="9998" x="3232150" y="1239838"/>
          <p14:tracePt t="10005" x="3232150" y="1246188"/>
          <p14:tracePt t="10013" x="3232150" y="1255713"/>
          <p14:tracePt t="10026" x="3236913" y="1270000"/>
          <p14:tracePt t="10034" x="3236913" y="1274763"/>
          <p14:tracePt t="10039" x="3236913" y="1279525"/>
          <p14:tracePt t="10046" x="3241675" y="1285875"/>
          <p14:tracePt t="10054" x="3241675" y="1295400"/>
          <p14:tracePt t="10068" x="3241675" y="1300163"/>
          <p14:tracePt t="10074" x="3246438" y="1304925"/>
          <p14:tracePt t="10088" x="3246438" y="1309688"/>
          <p14:tracePt t="10094" x="3251200" y="1314450"/>
          <p14:tracePt t="10102" x="3251200" y="1319213"/>
          <p14:tracePt t="10107" x="3251200" y="1325563"/>
          <p14:tracePt t="10121" x="3260725" y="1339850"/>
          <p14:tracePt t="10134" x="3267075" y="1354138"/>
          <p14:tracePt t="10148" x="3267075" y="1365250"/>
          <p14:tracePt t="10156" x="3271838" y="1370013"/>
          <p14:tracePt t="10163" x="3276600" y="1374775"/>
          <p14:tracePt t="10170" x="3276600" y="1389063"/>
          <p14:tracePt t="10175" x="3276600" y="1400175"/>
          <p14:tracePt t="10183" x="3286125" y="1414463"/>
          <p14:tracePt t="10189" x="3290888" y="1428750"/>
          <p14:tracePt t="10197" x="3290888" y="1439863"/>
          <p14:tracePt t="10204" x="3290888" y="1454150"/>
          <p14:tracePt t="10210" x="3295650" y="1468438"/>
          <p14:tracePt t="10219" x="3295650" y="1479550"/>
          <p14:tracePt t="10224" x="3306763" y="1493838"/>
          <p14:tracePt t="10231" x="3306763" y="1508125"/>
          <p14:tracePt t="10238" x="3306763" y="1519238"/>
          <p14:tracePt t="10244" x="3306763" y="1533525"/>
          <p14:tracePt t="10251" x="3306763" y="1538288"/>
          <p14:tracePt t="10258" x="3306763" y="1547813"/>
          <p14:tracePt t="10264" x="3306763" y="1552575"/>
          <p14:tracePt t="10271" x="3311525" y="1568450"/>
          <p14:tracePt t="10278" x="3311525" y="1573213"/>
          <p14:tracePt t="10286" x="3311525" y="1577975"/>
          <p14:tracePt t="10292" x="3316288" y="1592263"/>
          <p14:tracePt t="10299" x="3316288" y="1598613"/>
          <p14:tracePt t="10305" x="3316288" y="1603375"/>
          <p14:tracePt t="10312" x="3316288" y="1612900"/>
          <p14:tracePt t="10320" x="3316288" y="1622425"/>
          <p14:tracePt t="10325" x="3316288" y="1627188"/>
          <p14:tracePt t="10335" x="3325813" y="1638300"/>
          <p14:tracePt t="10340" x="3330575" y="1652588"/>
          <p14:tracePt t="10347" x="3330575" y="1671638"/>
          <p14:tracePt t="10354" x="3330575" y="1687513"/>
          <p14:tracePt t="10361" x="3330575" y="1697038"/>
          <p14:tracePt t="10369" x="3330575" y="1711325"/>
          <p14:tracePt t="10373" x="3335338" y="1727200"/>
          <p14:tracePt t="10380" x="3335338" y="1736725"/>
          <p14:tracePt t="10388" x="3346450" y="1751013"/>
          <p14:tracePt t="10394" x="3346450" y="1762125"/>
          <p14:tracePt t="10400" x="3346450" y="1776413"/>
          <p14:tracePt t="10407" x="3346450" y="1790700"/>
          <p14:tracePt t="10415" x="3346450" y="1801813"/>
          <p14:tracePt t="10422" x="3346450" y="1816100"/>
          <p14:tracePt t="10428" x="3346450" y="1820863"/>
          <p14:tracePt t="10436" x="3346450" y="1830388"/>
          <p14:tracePt t="10441" x="3346450" y="1836738"/>
          <p14:tracePt t="10448" x="3346450" y="1851025"/>
          <p14:tracePt t="10455" x="3351213" y="1865313"/>
          <p14:tracePt t="10462" x="3351213" y="1870075"/>
          <p14:tracePt t="10470" x="3351213" y="1876425"/>
          <p14:tracePt t="10476" x="3355975" y="1885950"/>
          <p14:tracePt t="10483" x="3355975" y="1890713"/>
          <p14:tracePt t="10489" x="3355975" y="1900238"/>
          <p14:tracePt t="10497" x="3355975" y="1905000"/>
          <p14:tracePt t="10504" x="3355975" y="1909763"/>
          <p14:tracePt t="10511" x="3355975" y="1916113"/>
          <p14:tracePt t="10518" x="3355975" y="1920875"/>
          <p14:tracePt t="10523" x="3355975" y="1925638"/>
          <p14:tracePt t="10530" x="3355975" y="1930400"/>
          <p14:tracePt t="10537" x="3355975" y="1939925"/>
          <p14:tracePt t="10544" x="3355975" y="1944688"/>
          <p14:tracePt t="10551" x="3355975" y="1949450"/>
          <p14:tracePt t="10557" x="3355975" y="1955800"/>
          <p14:tracePt t="10565" x="3360738" y="1960563"/>
          <p14:tracePt t="10572" x="3360738" y="1965325"/>
          <p14:tracePt t="10587" x="3360738" y="1970088"/>
          <p14:tracePt t="10592" x="3360738" y="1979613"/>
          <p14:tracePt t="10598" x="3360738" y="1984375"/>
          <p14:tracePt t="10605" x="3360738" y="1989138"/>
          <p14:tracePt t="10613" x="3370263" y="2000250"/>
          <p14:tracePt t="10620" x="3370263" y="2005013"/>
          <p14:tracePt t="10626" x="3370263" y="2014538"/>
          <p14:tracePt t="10633" x="3370263" y="2024063"/>
          <p14:tracePt t="10640" x="3370263" y="2039938"/>
          <p14:tracePt t="10646" x="3370263" y="2049463"/>
          <p14:tracePt t="10654" x="3370263" y="2063750"/>
          <p14:tracePt t="10660" x="3370263" y="2074863"/>
          <p14:tracePt t="10668" x="3370263" y="2079625"/>
          <p14:tracePt t="10673" x="3370263" y="2084388"/>
          <p14:tracePt t="10680" x="3370263" y="2098675"/>
          <p14:tracePt t="10688" x="3370263" y="2103438"/>
          <p14:tracePt t="10695" x="3370263" y="2109788"/>
          <p14:tracePt t="10707" x="3370263" y="2114550"/>
          <p14:tracePt t="10714" x="3370263" y="2119313"/>
          <p14:tracePt t="10721" x="3370263" y="2128838"/>
          <p14:tracePt t="10728" x="3370263" y="2133600"/>
          <p14:tracePt t="10743" x="3370263" y="2138363"/>
          <p14:tracePt t="10748" x="3370263" y="2143125"/>
          <p14:tracePt t="10763" x="3370263" y="2149475"/>
          <p14:tracePt t="10771" x="3370263" y="2154238"/>
          <p14:tracePt t="10776" x="3370263" y="2159000"/>
          <p14:tracePt t="10784" x="3370263" y="2168525"/>
          <p14:tracePt t="10796" x="3370263" y="2173288"/>
          <p14:tracePt t="10804" x="3370263" y="2178050"/>
          <p14:tracePt t="10819" x="3370263" y="2182813"/>
          <p14:tracePt t="10824" x="3370263" y="2189163"/>
          <p14:tracePt t="10831" x="3375025" y="2189163"/>
          <p14:tracePt t="10838" x="3375025" y="2193925"/>
          <p14:tracePt t="10845" x="3375025" y="2198688"/>
          <p14:tracePt t="10852" x="3381375" y="2198688"/>
          <p14:tracePt t="10858" x="3381375" y="2208213"/>
          <p14:tracePt t="10865" x="3381375" y="2212975"/>
          <p14:tracePt t="10879" x="3381375" y="2217738"/>
          <p14:tracePt t="10886" x="3381375" y="2222500"/>
          <p14:tracePt t="10899" x="3386138" y="2228850"/>
          <p14:tracePt t="10906" x="3386138" y="2233613"/>
          <p14:tracePt t="10912" x="3390900" y="2233613"/>
          <p14:tracePt t="10920" x="3390900" y="2238375"/>
          <p14:tracePt t="10927" x="3390900" y="2243138"/>
          <p14:tracePt t="10936" x="3390900" y="2252663"/>
          <p14:tracePt t="10939" x="3395663" y="2257425"/>
          <p14:tracePt t="10946" x="3395663" y="2262188"/>
          <p14:tracePt t="10954" x="3395663" y="2268538"/>
          <p14:tracePt t="10961" x="3400425" y="2273300"/>
          <p14:tracePt t="10968" x="3400425" y="2278063"/>
          <p14:tracePt t="10985" x="3400425" y="2282825"/>
          <p14:tracePt t="10988" x="3400425" y="2292350"/>
          <p14:tracePt t="10994" x="3400425" y="2297113"/>
          <p14:tracePt t="11002" x="3400425" y="2301875"/>
          <p14:tracePt t="11016" x="3400425" y="2308225"/>
          <p14:tracePt t="11022" x="3400425" y="2312988"/>
          <p14:tracePt t="11036" x="3400425" y="2317750"/>
          <p14:tracePt t="11043" x="3400425" y="2322513"/>
          <p14:tracePt t="11049" x="3409950" y="2322513"/>
          <p14:tracePt t="11055" x="3409950" y="2332038"/>
          <p14:tracePt t="11062" x="3409950" y="2336800"/>
          <p14:tracePt t="11076" x="3409950" y="2341563"/>
          <p14:tracePt t="11085" x="3414713" y="2347913"/>
          <p14:tracePt t="11091" x="3414713" y="2352675"/>
          <p14:tracePt t="11096" x="3414713" y="2357438"/>
          <p14:tracePt t="11105" x="3414713" y="2362200"/>
          <p14:tracePt t="11111" x="3414713" y="2371725"/>
          <p14:tracePt t="11124" x="3414713" y="2376488"/>
          <p14:tracePt t="11130" x="3414713" y="2381250"/>
          <p14:tracePt t="11145" x="3414713" y="2387600"/>
          <p14:tracePt t="11152" x="3414713" y="2392363"/>
          <p14:tracePt t="11166" x="3414713" y="2397125"/>
          <p14:tracePt t="11172" x="3414713" y="2401888"/>
          <p14:tracePt t="11186" x="3414713" y="2406650"/>
          <p14:tracePt t="11192" x="3414713" y="2416175"/>
          <p14:tracePt t="11206" x="3414713" y="2420938"/>
          <p14:tracePt t="13744" x="3409950" y="2446338"/>
          <p14:tracePt t="13753" x="3400425" y="2516188"/>
          <p14:tracePt t="13758" x="3400425" y="2555875"/>
          <p14:tracePt t="13765" x="3386138" y="2614613"/>
          <p14:tracePt t="13772" x="3386138" y="2654300"/>
          <p14:tracePt t="13779" x="3375025" y="2684463"/>
          <p14:tracePt t="13786" x="3375025" y="2724150"/>
          <p14:tracePt t="13791" x="3375025" y="2754313"/>
          <p14:tracePt t="13799" x="3375025" y="2803525"/>
          <p14:tracePt t="13806" x="3375025" y="2873375"/>
          <p14:tracePt t="13813" x="3375025" y="2938463"/>
          <p14:tracePt t="13821" x="3381375" y="3022600"/>
          <p14:tracePt t="13826" x="3381375" y="3076575"/>
          <p14:tracePt t="13833" x="3381375" y="3116263"/>
          <p14:tracePt t="13840" x="3390900" y="3170238"/>
          <p14:tracePt t="13846" x="3400425" y="3240088"/>
          <p14:tracePt t="13853" x="3421063" y="3319463"/>
          <p14:tracePt t="13861" x="3421063" y="3398838"/>
          <p14:tracePt t="13866" x="3421063" y="3478213"/>
          <p14:tracePt t="13874" x="3430588" y="3538538"/>
          <p14:tracePt t="13881" x="3440113" y="3578225"/>
          <p14:tracePt t="13889" x="3449638" y="3636963"/>
          <p14:tracePt t="13895" x="3454400" y="3692525"/>
          <p14:tracePt t="13901" x="3475038" y="3760788"/>
          <p14:tracePt t="13907" x="3484563" y="3830638"/>
          <p14:tracePt t="13914" x="3494088" y="3886200"/>
          <p14:tracePt t="13923" x="3494088" y="3940175"/>
          <p14:tracePt t="13928" x="3505200" y="3979863"/>
          <p14:tracePt t="13937" x="3505200" y="4024313"/>
          <p14:tracePt t="13942" x="3514725" y="4054475"/>
          <p14:tracePt t="13949" x="3514725" y="4108450"/>
          <p14:tracePt t="13957" x="3514725" y="4173538"/>
          <p14:tracePt t="13969" x="3514725" y="4322763"/>
          <p14:tracePt t="13976" x="3514725" y="4362450"/>
          <p14:tracePt t="13982" x="3514725" y="4402138"/>
          <p14:tracePt t="13990" x="3514725" y="4430713"/>
          <p14:tracePt t="13996" x="3514725" y="4460875"/>
          <p14:tracePt t="14003" x="3514725" y="4491038"/>
          <p14:tracePt t="14010" x="3514725" y="4510088"/>
          <p14:tracePt t="14017" x="3514725" y="4535488"/>
          <p14:tracePt t="14024" x="3514725" y="4556125"/>
          <p14:tracePt t="14030" x="3514725" y="4565650"/>
          <p14:tracePt t="14038" x="3514725" y="4579938"/>
          <p14:tracePt t="14044" x="3514725" y="4584700"/>
          <p14:tracePt t="14051" x="3509963" y="4589463"/>
          <p14:tracePt t="14058" x="3509963" y="4605338"/>
          <p14:tracePt t="14064" x="3509963" y="4610100"/>
          <p14:tracePt t="14073" x="3505200" y="4619625"/>
          <p14:tracePt t="14079" x="3505200" y="4635500"/>
          <p14:tracePt t="14088" x="3505200" y="4654550"/>
          <p14:tracePt t="14092" x="3505200" y="4668838"/>
          <p14:tracePt t="14098" x="3505200" y="4689475"/>
          <p14:tracePt t="14106" x="3505200" y="4708525"/>
          <p14:tracePt t="14112" x="3500438" y="4724400"/>
          <p14:tracePt t="14120" x="3489325" y="4738688"/>
          <p14:tracePt t="14127" x="3489325" y="4748213"/>
          <p14:tracePt t="14133" x="3484563" y="4754563"/>
          <p14:tracePt t="14140" x="3484563" y="4764088"/>
          <p14:tracePt t="14146" x="3479800" y="4773613"/>
          <p14:tracePt t="14160" x="3479800" y="4778375"/>
          <p14:tracePt t="14168" x="3479800" y="4783138"/>
          <p14:tracePt t="14173" x="3475038" y="4783138"/>
          <p14:tracePt t="14180" x="3470275" y="4787900"/>
          <p14:tracePt t="14188" x="3470275" y="4799013"/>
          <p14:tracePt t="14194" x="3460750" y="4808538"/>
          <p14:tracePt t="14203" x="3454400" y="4813300"/>
          <p14:tracePt t="14208" x="3454400" y="4818063"/>
          <p14:tracePt t="14215" x="3454400" y="4833938"/>
          <p14:tracePt t="14223" x="3449638" y="4843463"/>
          <p14:tracePt t="14228" x="3444875" y="4857750"/>
          <p14:tracePt t="14237" x="3435350" y="4862513"/>
          <p14:tracePt t="14242" x="3430588" y="4868863"/>
          <p14:tracePt t="14249" x="3430588" y="4883150"/>
          <p14:tracePt t="14256" x="3425825" y="4883150"/>
          <p14:tracePt t="14262" x="3421063" y="4887913"/>
          <p14:tracePt t="14270" x="3421063" y="4892675"/>
          <p14:tracePt t="14276" x="3414713" y="4892675"/>
          <p14:tracePt t="14283" x="3409950" y="4897438"/>
          <p14:tracePt t="14290" x="3409950" y="4902200"/>
          <p14:tracePt t="14297" x="3405188" y="4902200"/>
          <p14:tracePt t="14304" x="3400425" y="4902200"/>
          <p14:tracePt t="14338" x="3390900" y="4902200"/>
          <p14:tracePt t="14345" x="3386138" y="4902200"/>
          <p14:tracePt t="14372" x="3381375" y="4902200"/>
          <p14:tracePt t="14378" x="3375025" y="4897438"/>
          <p14:tracePt t="14393" x="3375025" y="4887913"/>
          <p14:tracePt t="14406" x="3375025" y="4883150"/>
          <p14:tracePt t="14413" x="3375025" y="4873625"/>
          <p14:tracePt t="14422" x="3375025" y="4862513"/>
          <p14:tracePt t="14434" x="3375025" y="4857750"/>
          <p14:tracePt t="14441" x="3375025" y="4852988"/>
          <p14:tracePt t="14460" x="3375025" y="4848225"/>
          <p14:tracePt t="14468" x="3375025" y="4843463"/>
          <p14:tracePt t="14495" x="3375025" y="4833938"/>
          <p14:tracePt t="14502" x="3375025" y="4829175"/>
          <p14:tracePt t="14515" x="3375025" y="4822825"/>
          <p14:tracePt t="14528" x="3375025" y="4818063"/>
          <p14:tracePt t="14550" x="3375025" y="4813300"/>
          <p14:tracePt t="14558" x="3375025" y="4808538"/>
          <p14:tracePt t="14571" x="3375025" y="4803775"/>
          <p14:tracePt t="14576" x="3375025" y="4794250"/>
          <p14:tracePt t="14591" x="3375025" y="4787900"/>
          <p14:tracePt t="14596" x="3375025" y="4783138"/>
          <p14:tracePt t="14618" x="3375025" y="4778375"/>
          <p14:tracePt t="14625" x="3375025" y="4773613"/>
          <p14:tracePt t="14645" x="3375025" y="4768850"/>
          <p14:tracePt t="15845" x="3375025" y="4773613"/>
          <p14:tracePt t="15853" x="3375025" y="4783138"/>
          <p14:tracePt t="15859" x="3370263" y="4794250"/>
          <p14:tracePt t="15866" x="3370263" y="4803775"/>
          <p14:tracePt t="15880" x="3370263" y="4808538"/>
          <p14:tracePt t="15888" x="3365500" y="4813300"/>
          <p14:tracePt t="15893" x="3365500" y="4818063"/>
          <p14:tracePt t="15900" x="3365500" y="4829175"/>
          <p14:tracePt t="15908" x="3365500" y="4833938"/>
          <p14:tracePt t="15913" x="3365500" y="4838700"/>
          <p14:tracePt t="15928" x="3365500" y="4843463"/>
          <p14:tracePt t="15936" x="3360738" y="4848225"/>
          <p14:tracePt t="15949" x="3360738" y="4852988"/>
          <p14:tracePt t="15957" x="3351213" y="4857750"/>
          <p14:tracePt t="15972" x="3351213" y="4868863"/>
          <p14:tracePt t="15976" x="3351213" y="4873625"/>
          <p14:tracePt t="15989" x="3346450" y="4878388"/>
          <p14:tracePt t="15995" x="3346450" y="4883150"/>
          <p14:tracePt t="16010" x="3346450" y="4887913"/>
          <p14:tracePt t="16016" x="3340100" y="4892675"/>
          <p14:tracePt t="16029" x="3340100" y="4897438"/>
          <p14:tracePt t="16037" x="3340100" y="4902200"/>
          <p14:tracePt t="16050" x="3340100" y="4913313"/>
          <p14:tracePt t="16058" x="3340100" y="4918075"/>
          <p14:tracePt t="16072" x="3340100" y="4922838"/>
          <p14:tracePt t="16078" x="3340100" y="4927600"/>
          <p14:tracePt t="16086" x="3335338" y="4932363"/>
          <p14:tracePt t="16092" x="3330575" y="4937125"/>
          <p14:tracePt t="16098" x="3330575" y="4953000"/>
          <p14:tracePt t="16105" x="3330575" y="4957763"/>
          <p14:tracePt t="16111" x="3330575" y="4962525"/>
          <p14:tracePt t="16118" x="3330575" y="4972050"/>
          <p14:tracePt t="16125" x="3330575" y="4981575"/>
          <p14:tracePt t="16132" x="3330575" y="4987925"/>
          <p14:tracePt t="16140" x="3330575" y="4997450"/>
          <p14:tracePt t="16145" x="3325813" y="4997450"/>
          <p14:tracePt t="16153" x="3325813" y="5011738"/>
          <p14:tracePt t="16166" x="3325813" y="5021263"/>
          <p14:tracePt t="16174" x="3321050" y="5027613"/>
          <p14:tracePt t="16180" x="3321050" y="5032375"/>
          <p14:tracePt t="16194" x="3321050" y="5037138"/>
          <p14:tracePt t="16202" x="3321050" y="5046663"/>
          <p14:tracePt t="16208" x="3321050" y="5051425"/>
          <p14:tracePt t="16215" x="3321050" y="5056188"/>
          <p14:tracePt t="16222" x="3321050" y="5060950"/>
          <p14:tracePt t="16227" x="3321050" y="5067300"/>
          <p14:tracePt t="16235" x="3321050" y="5072063"/>
          <p14:tracePt t="16242" x="3321050" y="5076825"/>
          <p14:tracePt t="16248" x="3321050" y="5086350"/>
          <p14:tracePt t="16256" x="3321050" y="5091113"/>
          <p14:tracePt t="16261" x="3321050" y="5095875"/>
          <p14:tracePt t="16268" x="3321050" y="5100638"/>
          <p14:tracePt t="16275" x="3311525" y="5100638"/>
          <p14:tracePt t="16283" x="3311525" y="5106988"/>
          <p14:tracePt t="16290" x="3311525" y="5111750"/>
          <p14:tracePt t="16303" x="3306763" y="5116513"/>
          <p14:tracePt t="16309" x="3306763" y="5126038"/>
          <p14:tracePt t="16323" x="3306763" y="5130800"/>
          <p14:tracePt t="16331" x="3306763" y="5135563"/>
          <p14:tracePt t="16343" x="3306763" y="5140325"/>
          <p14:tracePt t="16351" x="3306763" y="5146675"/>
          <p14:tracePt t="16365" x="3300413" y="5151438"/>
          <p14:tracePt t="16377" x="3300413" y="5156200"/>
          <p14:tracePt t="16384" x="3300413" y="5165725"/>
          <p14:tracePt t="16392" x="3300413" y="5175250"/>
          <p14:tracePt t="16398" x="3295650" y="5180013"/>
          <p14:tracePt t="16406" x="3295650" y="5186363"/>
          <p14:tracePt t="16412" x="3295650" y="5200650"/>
          <p14:tracePt t="16419" x="3295650" y="5205413"/>
          <p14:tracePt t="16426" x="3295650" y="5210175"/>
          <p14:tracePt t="16432" x="3295650" y="5219700"/>
          <p14:tracePt t="16441" x="3295650" y="5226050"/>
          <p14:tracePt t="16446" x="3295650" y="5235575"/>
          <p14:tracePt t="16452" x="3295650" y="5245100"/>
          <p14:tracePt t="16460" x="3295650" y="5259388"/>
          <p14:tracePt t="16467" x="3295650" y="5265738"/>
          <p14:tracePt t="16474" x="3295650" y="5270500"/>
          <p14:tracePt t="16481" x="3295650" y="5280025"/>
          <p14:tracePt t="16489" x="3295650" y="5294313"/>
          <p14:tracePt t="16493" x="3295650" y="5305425"/>
          <p14:tracePt t="16500" x="3295650" y="5319713"/>
          <p14:tracePt t="16508" x="3290888" y="5334000"/>
          <p14:tracePt t="16514" x="3290888" y="5345113"/>
          <p14:tracePt t="16523" x="3290888" y="5359400"/>
          <p14:tracePt t="16527" x="3290888" y="5368925"/>
          <p14:tracePt t="16534" x="3290888" y="5384800"/>
          <p14:tracePt t="16542" x="3290888" y="5394325"/>
          <p14:tracePt t="16549" x="3286125" y="5403850"/>
          <p14:tracePt t="16557" x="3286125" y="5408613"/>
          <p14:tracePt t="16562" x="3286125" y="5413375"/>
          <p14:tracePt t="16568" x="3286125" y="5418138"/>
          <p14:tracePt t="16576" x="3286125" y="5429250"/>
          <p14:tracePt t="16590" x="3286125" y="5438775"/>
          <p14:tracePt t="16596" x="3286125" y="5443538"/>
          <p14:tracePt t="16609" x="3286125" y="5448300"/>
          <p14:tracePt t="16616" x="3286125" y="5453063"/>
          <p14:tracePt t="16624" x="3286125" y="5457825"/>
          <p14:tracePt t="16631" x="3286125" y="5464175"/>
          <p14:tracePt t="16639" x="3286125" y="5478463"/>
          <p14:tracePt t="16643" x="3286125" y="5483225"/>
          <p14:tracePt t="16650" x="3276600" y="5487988"/>
          <p14:tracePt t="16658" x="3271838" y="5499100"/>
          <p14:tracePt t="16665" x="3271838" y="5513388"/>
          <p14:tracePt t="16672" x="3271838" y="5518150"/>
          <p14:tracePt t="16679" x="3271838" y="5522913"/>
          <p14:tracePt t="16684" x="3267075" y="5538788"/>
          <p14:tracePt t="16692" x="3260725" y="5553075"/>
          <p14:tracePt t="16698" x="3260725" y="5557838"/>
          <p14:tracePt t="16707" x="3260725" y="5562600"/>
          <p14:tracePt t="16712" x="3260725" y="5572125"/>
          <p14:tracePt t="16718" x="3251200" y="5578475"/>
          <p14:tracePt t="16726" x="3251200" y="5588000"/>
          <p14:tracePt t="16733" x="3251200" y="5592763"/>
          <p14:tracePt t="16741" x="3251200" y="5597525"/>
          <p14:tracePt t="16755" x="3251200" y="5602288"/>
          <p14:tracePt t="16759" x="3246438" y="5607050"/>
          <p14:tracePt t="16775" x="3246438" y="5611813"/>
          <p14:tracePt t="16780" x="3246438" y="5618163"/>
          <p14:tracePt t="16794" x="3246438" y="5622925"/>
          <p14:tracePt t="17785" x="3246438" y="5637213"/>
          <p14:tracePt t="17791" x="3246438" y="5646738"/>
          <p14:tracePt t="17798" x="3246438" y="5662613"/>
          <p14:tracePt t="17804" x="3246438" y="5676900"/>
          <p14:tracePt t="17811" x="3246438" y="5686425"/>
          <p14:tracePt t="17819" x="3241675" y="5702300"/>
          <p14:tracePt t="17825" x="3236913" y="5716588"/>
          <p14:tracePt t="17831" x="3236913" y="5721350"/>
          <p14:tracePt t="17840" x="3236913" y="5730875"/>
          <p14:tracePt t="17844" x="3236913" y="5746750"/>
          <p14:tracePt t="17851" x="3227388" y="5756275"/>
          <p14:tracePt t="17859" x="3227388" y="5770563"/>
          <p14:tracePt t="17865" x="3221038" y="5786438"/>
          <p14:tracePt t="17873" x="3221038" y="5805488"/>
          <p14:tracePt t="17878" x="3221038" y="5821363"/>
          <p14:tracePt t="17886" x="3221038" y="5830888"/>
          <p14:tracePt t="17892" x="3211513" y="5845175"/>
          <p14:tracePt t="17899" x="3211513" y="5856288"/>
          <p14:tracePt t="17907" x="3206750" y="5870575"/>
          <p14:tracePt t="17913" x="3206750" y="5875338"/>
          <p14:tracePt t="17919" x="3206750" y="5889625"/>
          <p14:tracePt t="17927" x="3201988" y="5900738"/>
          <p14:tracePt t="17934" x="3192463" y="5924550"/>
          <p14:tracePt t="17941" x="3192463" y="5945188"/>
          <p14:tracePt t="17947" x="3187700" y="5959475"/>
          <p14:tracePt t="17961" x="3176588" y="5994400"/>
          <p14:tracePt t="17967" x="3176588" y="6003925"/>
          <p14:tracePt t="17975" x="3171825" y="6019800"/>
          <p14:tracePt t="17981" x="3167063" y="6034088"/>
          <p14:tracePt t="17989" x="3167063" y="6038850"/>
          <p14:tracePt t="17994" x="3157538" y="6048375"/>
          <p14:tracePt t="18001" x="3152775" y="6064250"/>
          <p14:tracePt t="18009" x="3152775" y="6078538"/>
          <p14:tracePt t="18016" x="3148013" y="6088063"/>
          <p14:tracePt t="18023" x="3136900" y="6103938"/>
          <p14:tracePt t="18030" x="3136900" y="6118225"/>
          <p14:tracePt t="18035" x="3132138" y="6134100"/>
          <p14:tracePt t="18043" x="3127375" y="6143625"/>
          <p14:tracePt t="18050" x="3127375" y="6157913"/>
          <p14:tracePt t="18058" x="3113088" y="6173788"/>
          <p14:tracePt t="18064" x="3101975" y="6183313"/>
          <p14:tracePt t="18071" x="3097213" y="6197600"/>
          <p14:tracePt t="18076" x="3082925" y="6213475"/>
          <p14:tracePt t="18084" x="3068638" y="6232525"/>
          <p14:tracePt t="18092" x="3052763" y="6257925"/>
          <p14:tracePt t="18097" x="3033713" y="6272213"/>
          <p14:tracePt t="18105" x="3008313" y="6307138"/>
          <p14:tracePt t="18111" x="2994025" y="6316663"/>
          <p14:tracePt t="18117" x="2968625" y="6342063"/>
          <p14:tracePt t="18126" x="2947988" y="6356350"/>
          <p14:tracePt t="18132" x="2933700" y="6372225"/>
          <p14:tracePt t="18140" x="2919413" y="6386513"/>
          <p14:tracePt t="18146" x="2903538" y="6396038"/>
          <p14:tracePt t="18152" x="2894013" y="6407150"/>
          <p14:tracePt t="18159" x="2879725" y="6421438"/>
          <p14:tracePt t="18165" x="2863850" y="6426200"/>
          <p14:tracePt t="18174" x="2840038" y="6440488"/>
          <p14:tracePt t="18179" x="2819400" y="6451600"/>
          <p14:tracePt t="18185" x="2805113" y="6461125"/>
          <p14:tracePt t="18193" x="2784475" y="6470650"/>
          <p14:tracePt t="18200" x="2760663" y="6475413"/>
          <p14:tracePt t="18206" x="2740025" y="6491288"/>
          <p14:tracePt t="18214" x="2714625" y="6505575"/>
          <p14:tracePt t="18221" x="2686050" y="6515100"/>
          <p14:tracePt t="18228" x="2665413" y="6530975"/>
          <p14:tracePt t="18233" x="2641600" y="6545263"/>
          <p14:tracePt t="18242" x="2611438" y="6559550"/>
          <p14:tracePt t="18247" x="2595563" y="6565900"/>
          <p14:tracePt t="18253" x="2576513" y="6580188"/>
          <p14:tracePt t="18261" x="2551113" y="6594475"/>
          <p14:tracePt t="18266" x="2532063" y="6605588"/>
          <p14:tracePt t="18275" x="2506663" y="6610350"/>
          <p14:tracePt t="18281" x="2487613" y="6624638"/>
          <p14:tracePt t="18289" x="2447925" y="6645275"/>
          <p14:tracePt t="18295" x="2413000" y="6650038"/>
          <p14:tracePt t="18302" x="2382838" y="6659563"/>
          <p14:tracePt t="18309" x="2352675" y="6673850"/>
          <p14:tracePt t="18315" x="2322513" y="6673850"/>
          <p14:tracePt t="18323" x="2278063" y="6684963"/>
          <p14:tracePt t="18330" x="2259013" y="6684963"/>
          <p14:tracePt t="18337" x="2238375" y="6689725"/>
          <p14:tracePt t="18343" x="2214563" y="6689725"/>
          <p14:tracePt t="18350" x="2193925" y="6689725"/>
          <p14:tracePt t="18357" x="2184400" y="6689725"/>
          <p14:tracePt t="18363" x="2159000" y="6689725"/>
          <p14:tracePt t="18370" x="2149475" y="6694488"/>
          <p14:tracePt t="18377" x="2135188" y="6694488"/>
          <p14:tracePt t="18382" x="2114550" y="6694488"/>
          <p14:tracePt t="18391" x="2095500" y="6694488"/>
          <p14:tracePt t="18397" x="2079625" y="6694488"/>
          <p14:tracePt t="18405" x="2060575" y="6694488"/>
          <p14:tracePt t="18411" x="2035175" y="6694488"/>
          <p14:tracePt t="18418" x="2016125" y="6694488"/>
          <p14:tracePt t="18425" x="1995488" y="6694488"/>
          <p14:tracePt t="18431" x="1981200" y="6694488"/>
          <p14:tracePt t="18439" x="1960563" y="6694488"/>
          <p14:tracePt t="18445" x="1941513" y="6694488"/>
          <p14:tracePt t="18453" x="1925638" y="6694488"/>
          <p14:tracePt t="18459" x="1906588" y="6694488"/>
          <p14:tracePt t="18465" x="1890713" y="6694488"/>
          <p14:tracePt t="18474" x="1881188" y="6694488"/>
          <p14:tracePt t="18479" x="1866900" y="6694488"/>
          <p14:tracePt t="18486" x="1857375" y="6694488"/>
          <p14:tracePt t="18494" x="1841500" y="6694488"/>
          <p14:tracePt t="18499" x="1827213" y="6694488"/>
          <p14:tracePt t="18507" x="1806575" y="6694488"/>
          <p14:tracePt t="18513" x="1797050" y="6694488"/>
          <p14:tracePt t="18520" x="1771650" y="6689725"/>
          <p14:tracePt t="18527" x="1752600" y="6689725"/>
          <p14:tracePt t="18534" x="1736725" y="6689725"/>
          <p14:tracePt t="18542" x="1717675" y="6689725"/>
          <p14:tracePt t="18548" x="1697038" y="6689725"/>
          <p14:tracePt t="18555" x="1682750" y="6689725"/>
          <p14:tracePt t="18562" x="1673225" y="6678613"/>
          <p14:tracePt t="18568" x="1657350" y="6678613"/>
          <p14:tracePt t="18575" x="1643063" y="6678613"/>
          <p14:tracePt t="18582" x="1633538" y="6678613"/>
          <p14:tracePt t="18589" x="1617663" y="6678613"/>
          <p14:tracePt t="18596" x="1608138" y="6678613"/>
          <p14:tracePt t="18603" x="1593850" y="6678613"/>
          <p14:tracePt t="18610" x="1589088" y="6678613"/>
          <p14:tracePt t="18616" x="1577975" y="6678613"/>
          <p14:tracePt t="18623" x="1563688" y="6678613"/>
          <p14:tracePt t="18629" x="1549400" y="6678613"/>
          <p14:tracePt t="18636" x="1538288" y="6673850"/>
          <p14:tracePt t="18644" x="1524000" y="6669088"/>
          <p14:tracePt t="18649" x="1509713" y="6669088"/>
          <p14:tracePt t="18657" x="1489075" y="6659563"/>
          <p14:tracePt t="18663" x="1470025" y="6659563"/>
          <p14:tracePt t="18670" x="1444625" y="6654800"/>
          <p14:tracePt t="18678" x="1435100" y="6654800"/>
          <p14:tracePt t="18684" x="1414463" y="6654800"/>
          <p14:tracePt t="18692" x="1390650" y="6645275"/>
          <p14:tracePt t="18697" x="1374775" y="6638925"/>
          <p14:tracePt t="18704" x="1365250" y="6638925"/>
          <p14:tracePt t="18711" x="1344613" y="6638925"/>
          <p14:tracePt t="18719" x="1330325" y="6629400"/>
          <p14:tracePt t="18726" x="1316038" y="6624638"/>
          <p14:tracePt t="18732" x="1304925" y="6624638"/>
          <p14:tracePt t="18740" x="1290638" y="6624638"/>
          <p14:tracePt t="18746" x="1276350" y="6624638"/>
          <p14:tracePt t="18753" x="1271588" y="6624638"/>
          <p14:tracePt t="18760" x="1260475" y="6624638"/>
          <p14:tracePt t="18766" x="1246188" y="6619875"/>
          <p14:tracePt t="18773" x="1241425" y="6615113"/>
          <p14:tracePt t="18779" x="1231900" y="6615113"/>
          <p14:tracePt t="18786" x="1220788" y="6605588"/>
          <p14:tracePt t="18794" x="1211263" y="6605588"/>
          <p14:tracePt t="18801" x="1196975" y="6599238"/>
          <p14:tracePt t="18807" x="1190625" y="6599238"/>
          <p14:tracePt t="18814" x="1181100" y="6594475"/>
          <p14:tracePt t="18820" x="1176338" y="6589713"/>
          <p14:tracePt t="18827" x="1162050" y="6589713"/>
          <p14:tracePt t="18834" x="1146175" y="6580188"/>
          <p14:tracePt t="18843" x="1136650" y="6575425"/>
          <p14:tracePt t="18847" x="1122363" y="6575425"/>
          <p14:tracePt t="18857" x="1106488" y="6570663"/>
          <p14:tracePt t="18862" x="1096963" y="6559550"/>
          <p14:tracePt t="18869" x="1082675" y="6559550"/>
          <p14:tracePt t="18876" x="1077913" y="6554788"/>
          <p14:tracePt t="18883" x="1062038" y="6550025"/>
          <p14:tracePt t="18890" x="1057275" y="6550025"/>
          <p14:tracePt t="18896" x="1047750" y="6545263"/>
          <p14:tracePt t="18902" x="1031875" y="6535738"/>
          <p14:tracePt t="18910" x="1022350" y="6535738"/>
          <p14:tracePt t="18916" x="1012825" y="6530975"/>
          <p14:tracePt t="18924" x="1003300" y="6526213"/>
          <p14:tracePt t="18930" x="987425" y="6526213"/>
          <p14:tracePt t="18936" x="982663" y="6519863"/>
          <p14:tracePt t="18944" x="977900" y="6515100"/>
          <p14:tracePt t="18951" x="968375" y="6505575"/>
          <p14:tracePt t="18959" x="958850" y="6500813"/>
          <p14:tracePt t="18974" x="942975" y="6491288"/>
          <p14:tracePt t="18977" x="933450" y="6486525"/>
          <p14:tracePt t="18985" x="928688" y="6475413"/>
          <p14:tracePt t="18994" x="919163" y="6465888"/>
          <p14:tracePt t="18999" x="912813" y="6465888"/>
          <p14:tracePt t="19005" x="903288" y="6451600"/>
          <p14:tracePt t="19011" x="893763" y="6446838"/>
          <p14:tracePt t="19019" x="884238" y="6440488"/>
          <p14:tracePt t="19026" x="877888" y="6426200"/>
          <p14:tracePt t="19032" x="868363" y="6421438"/>
          <p14:tracePt t="19040" x="854075" y="6407150"/>
          <p14:tracePt t="19045" x="849313" y="6400800"/>
          <p14:tracePt t="19052" x="838200" y="6386513"/>
          <p14:tracePt t="19059" x="823913" y="6376988"/>
          <p14:tracePt t="19066" x="819150" y="6361113"/>
          <p14:tracePt t="19073" x="814388" y="6346825"/>
          <p14:tracePt t="19079" x="798513" y="6332538"/>
          <p14:tracePt t="19086" x="788988" y="6321425"/>
          <p14:tracePt t="19093" x="784225" y="6307138"/>
          <p14:tracePt t="19100" x="784225" y="6292850"/>
          <p14:tracePt t="19109" x="769938" y="6276975"/>
          <p14:tracePt t="19115" x="769938" y="6267450"/>
          <p14:tracePt t="19121" x="765175" y="6262688"/>
          <p14:tracePt t="19128" x="758825" y="6257925"/>
          <p14:tracePt t="19135" x="758825" y="6242050"/>
          <p14:tracePt t="19143" x="754063" y="6237288"/>
          <p14:tracePt t="19149" x="749300" y="6232525"/>
          <p14:tracePt t="19154" x="749300" y="6218238"/>
          <p14:tracePt t="19162" x="739775" y="6208713"/>
          <p14:tracePt t="19168" x="735013" y="6202363"/>
          <p14:tracePt t="19176" x="735013" y="6188075"/>
          <p14:tracePt t="19182" x="730250" y="6183313"/>
          <p14:tracePt t="19190" x="725488" y="6173788"/>
          <p14:tracePt t="19196" x="725488" y="6157913"/>
          <p14:tracePt t="19203" x="714375" y="6143625"/>
          <p14:tracePt t="19210" x="709613" y="6138863"/>
          <p14:tracePt t="19217" x="709613" y="6134100"/>
          <p14:tracePt t="19225" x="704850" y="6118225"/>
          <p14:tracePt t="19230" x="700088" y="6113463"/>
          <p14:tracePt t="19236" x="700088" y="6108700"/>
          <p14:tracePt t="19243" x="695325" y="6099175"/>
          <p14:tracePt t="19250" x="685800" y="6083300"/>
          <p14:tracePt t="19257" x="685800" y="6078538"/>
          <p14:tracePt t="19265" x="679450" y="6064250"/>
          <p14:tracePt t="19273" x="674688" y="6054725"/>
          <p14:tracePt t="19278" x="674688" y="6043613"/>
          <p14:tracePt t="19284" x="674688" y="6034088"/>
          <p14:tracePt t="19292" x="674688" y="6019800"/>
          <p14:tracePt t="19299" x="669925" y="6015038"/>
          <p14:tracePt t="19306" x="660400" y="6008688"/>
          <p14:tracePt t="19311" x="660400" y="5999163"/>
          <p14:tracePt t="19318" x="660400" y="5984875"/>
          <p14:tracePt t="19326" x="655638" y="5969000"/>
          <p14:tracePt t="19333" x="650875" y="5964238"/>
          <p14:tracePt t="19341" x="650875" y="5959475"/>
          <p14:tracePt t="19346" x="650875" y="5949950"/>
          <p14:tracePt t="19352" x="650875" y="5935663"/>
          <p14:tracePt t="19360" x="646113" y="5929313"/>
          <p14:tracePt t="19367" x="646113" y="5924550"/>
          <p14:tracePt t="19374" x="646113" y="5919788"/>
          <p14:tracePt t="19380" x="639763" y="5915025"/>
          <p14:tracePt t="19386" x="639763" y="5900738"/>
          <p14:tracePt t="19394" x="639763" y="5895975"/>
          <p14:tracePt t="19401" x="639763" y="5889625"/>
          <p14:tracePt t="19409" x="639763" y="5880100"/>
          <p14:tracePt t="19415" x="630238" y="5870575"/>
          <p14:tracePt t="19421" x="625475" y="5861050"/>
          <p14:tracePt t="19428" x="625475" y="5856288"/>
          <p14:tracePt t="19435" x="620713" y="5849938"/>
          <p14:tracePt t="19442" x="620713" y="5835650"/>
          <p14:tracePt t="19448" x="615950" y="5821363"/>
          <p14:tracePt t="19457" x="615950" y="5810250"/>
          <p14:tracePt t="19461" x="604838" y="5795963"/>
          <p14:tracePt t="19468" x="600075" y="5781675"/>
          <p14:tracePt t="19477" x="600075" y="5770563"/>
          <p14:tracePt t="19482" x="600075" y="5756275"/>
          <p14:tracePt t="19491" x="600075" y="5746750"/>
          <p14:tracePt t="19496" x="595313" y="5730875"/>
          <p14:tracePt t="19502" x="595313" y="5726113"/>
          <p14:tracePt t="19510" x="585788" y="5707063"/>
          <p14:tracePt t="19516" x="585788" y="5691188"/>
          <p14:tracePt t="19524" x="585788" y="5681663"/>
          <p14:tracePt t="19531" x="581025" y="5667375"/>
          <p14:tracePt t="19537" x="576263" y="5662613"/>
          <p14:tracePt t="19544" x="576263" y="5657850"/>
          <p14:tracePt t="19550" x="576263" y="5641975"/>
          <p14:tracePt t="19557" x="576263" y="5637213"/>
          <p14:tracePt t="19565" x="571500" y="5632450"/>
          <p14:tracePt t="19572" x="571500" y="5622925"/>
          <p14:tracePt t="19577" x="571500" y="5607050"/>
          <p14:tracePt t="19584" x="571500" y="5602288"/>
          <p14:tracePt t="19593" x="565150" y="5597525"/>
          <p14:tracePt t="19599" x="565150" y="5588000"/>
          <p14:tracePt t="19606" x="565150" y="5572125"/>
          <p14:tracePt t="19612" x="565150" y="5557838"/>
          <p14:tracePt t="19618" x="565150" y="5548313"/>
          <p14:tracePt t="19626" x="565150" y="5532438"/>
          <p14:tracePt t="19632" x="565150" y="5522913"/>
          <p14:tracePt t="19640" x="565150" y="5508625"/>
          <p14:tracePt t="19646" x="565150" y="5499100"/>
          <p14:tracePt t="19655" x="565150" y="5487988"/>
          <p14:tracePt t="19661" x="565150" y="5483225"/>
          <p14:tracePt t="19666" x="565150" y="5473700"/>
          <p14:tracePt t="19674" x="565150" y="5457825"/>
          <p14:tracePt t="19681" x="565150" y="5448300"/>
          <p14:tracePt t="19687" x="565150" y="5434013"/>
          <p14:tracePt t="19694" x="565150" y="5424488"/>
          <p14:tracePt t="19700" x="565150" y="5418138"/>
          <p14:tracePt t="19708" x="565150" y="5403850"/>
          <p14:tracePt t="19715" x="555625" y="5389563"/>
          <p14:tracePt t="19721" x="555625" y="5378450"/>
          <p14:tracePt t="19728" x="555625" y="5364163"/>
          <p14:tracePt t="19735" x="555625" y="5354638"/>
          <p14:tracePt t="19742" x="555625" y="5338763"/>
          <p14:tracePt t="19749" x="555625" y="5334000"/>
          <p14:tracePt t="19755" x="555625" y="5329238"/>
          <p14:tracePt t="19762" x="555625" y="5314950"/>
          <p14:tracePt t="19769" x="555625" y="5310188"/>
          <p14:tracePt t="19776" x="555625" y="5305425"/>
          <p14:tracePt t="19782" x="555625" y="5294313"/>
          <p14:tracePt t="19791" x="555625" y="5280025"/>
          <p14:tracePt t="19796" x="555625" y="5275263"/>
          <p14:tracePt t="19804" x="555625" y="5265738"/>
          <p14:tracePt t="19810" x="555625" y="5249863"/>
          <p14:tracePt t="19817" x="555625" y="5245100"/>
          <p14:tracePt t="19825" x="555625" y="5235575"/>
          <p14:tracePt t="19830" x="555625" y="5219700"/>
          <p14:tracePt t="19836" x="555625" y="5205413"/>
          <p14:tracePt t="19844" x="555625" y="5200650"/>
          <p14:tracePt t="19850" x="555625" y="5195888"/>
          <p14:tracePt t="19858" x="555625" y="5186363"/>
          <p14:tracePt t="19864" x="555625" y="5170488"/>
          <p14:tracePt t="19871" x="555625" y="5160963"/>
          <p14:tracePt t="19879" x="555625" y="5146675"/>
          <p14:tracePt t="19885" x="555625" y="5130800"/>
          <p14:tracePt t="19892" x="555625" y="5121275"/>
          <p14:tracePt t="19898" x="555625" y="5116513"/>
          <p14:tracePt t="19905" x="555625" y="5111750"/>
          <p14:tracePt t="19913" x="555625" y="5095875"/>
          <p14:tracePt t="19919" x="555625" y="5091113"/>
          <p14:tracePt t="19927" x="555625" y="5086350"/>
          <p14:tracePt t="19932" x="555625" y="5081588"/>
          <p14:tracePt t="19940" x="555625" y="5076825"/>
          <p14:tracePt t="19946" x="555625" y="5072063"/>
          <p14:tracePt t="19953" x="555625" y="5060950"/>
          <p14:tracePt t="19975" x="555625" y="5056188"/>
          <p14:tracePt t="19980" x="555625" y="5051425"/>
          <p14:tracePt t="19995" x="555625" y="5046663"/>
          <p14:tracePt t="20009" x="555625" y="5041900"/>
          <p14:tracePt t="20021" x="555625" y="5037138"/>
          <p14:tracePt t="20028" x="555625" y="5032375"/>
          <p14:tracePt t="20043" x="555625" y="5021263"/>
          <p14:tracePt t="20048" x="555625" y="5016500"/>
          <p14:tracePt t="20055" x="555625" y="5011738"/>
          <p14:tracePt t="20063" x="555625" y="5006975"/>
          <p14:tracePt t="20077" x="555625" y="5002213"/>
          <p14:tracePt t="20090" x="555625" y="4997450"/>
          <p14:tracePt t="20103" x="560388" y="4997450"/>
          <p14:tracePt t="20110" x="560388" y="4992688"/>
          <p14:tracePt t="20116" x="571500" y="4981575"/>
          <p14:tracePt t="20130" x="571500" y="4976813"/>
          <p14:tracePt t="20145" x="571500" y="4972050"/>
          <p14:tracePt t="20151" x="576263" y="4972050"/>
          <p14:tracePt t="20158" x="576263" y="4967288"/>
          <p14:tracePt t="20164" x="576263" y="4962525"/>
          <p14:tracePt t="20178" x="576263" y="4957763"/>
          <p14:tracePt t="20185" x="581025" y="4953000"/>
          <p14:tracePt t="20198" x="585788" y="4948238"/>
          <p14:tracePt t="20205" x="590550" y="4937125"/>
          <p14:tracePt t="20213" x="590550" y="4927600"/>
          <p14:tracePt t="20219" x="595313" y="4922838"/>
          <p14:tracePt t="20228" x="595313" y="4918075"/>
          <p14:tracePt t="20233" x="595313" y="4902200"/>
          <p14:tracePt t="20240" x="595313" y="4897438"/>
          <p14:tracePt t="20246" x="600075" y="4892675"/>
          <p14:tracePt t="20253" x="600075" y="4883150"/>
          <p14:tracePt t="20261" x="600075" y="4873625"/>
          <p14:tracePt t="20268" x="600075" y="4868863"/>
          <p14:tracePt t="20275" x="600075" y="4857750"/>
          <p14:tracePt t="20280" x="600075" y="4843463"/>
          <p14:tracePt t="20287" x="600075" y="4838700"/>
          <p14:tracePt t="20294" x="611188" y="4833938"/>
          <p14:tracePt t="20301" x="611188" y="4822825"/>
          <p14:tracePt t="20309" x="615950" y="4813300"/>
          <p14:tracePt t="20314" x="615950" y="4808538"/>
          <p14:tracePt t="20322" x="615950" y="4799013"/>
          <p14:tracePt t="20329" x="615950" y="4794250"/>
          <p14:tracePt t="20336" x="615950" y="4787900"/>
          <p14:tracePt t="20349" x="615950" y="4783138"/>
          <p14:tracePt t="20369" x="620713" y="4773613"/>
          <p14:tracePt t="20459" x="625475" y="4773613"/>
          <p14:tracePt t="20472" x="625475" y="4778375"/>
          <p14:tracePt t="20480" x="625475" y="4783138"/>
          <p14:tracePt t="20493" x="625475" y="4787900"/>
          <p14:tracePt t="20499" x="625475" y="4794250"/>
          <p14:tracePt t="26476" x="690563" y="4759325"/>
          <p14:tracePt t="26484" x="809625" y="4640263"/>
          <p14:tracePt t="26490" x="958850" y="4500563"/>
          <p14:tracePt t="26497" x="1136650" y="4341813"/>
          <p14:tracePt t="26503" x="1236663" y="4262438"/>
          <p14:tracePt t="26511" x="1370013" y="4168775"/>
          <p14:tracePt t="26518" x="1549400" y="4068763"/>
          <p14:tracePt t="26526" x="1712913" y="3959225"/>
          <p14:tracePt t="26532" x="1831975" y="3865563"/>
          <p14:tracePt t="26538" x="1985963" y="3776663"/>
          <p14:tracePt t="26546" x="2144713" y="3681413"/>
          <p14:tracePt t="26551" x="2254250" y="3636963"/>
          <p14:tracePt t="26559" x="2362200" y="3597275"/>
          <p14:tracePt t="26566" x="2462213" y="3552825"/>
          <p14:tracePt t="26573" x="2571750" y="3508375"/>
          <p14:tracePt t="26579" x="2655888" y="3468688"/>
          <p14:tracePt t="26586" x="2779713" y="3398838"/>
          <p14:tracePt t="26593" x="2879725" y="3344863"/>
          <p14:tracePt t="26600" x="2987675" y="3265488"/>
          <p14:tracePt t="26606" x="3101975" y="3200400"/>
          <p14:tracePt t="26614" x="3187700" y="3155950"/>
          <p14:tracePt t="26620" x="3246438" y="3116263"/>
          <p14:tracePt t="26626" x="3316288" y="3086100"/>
          <p14:tracePt t="26633" x="3365500" y="3046413"/>
          <p14:tracePt t="26640" x="3400425" y="3022600"/>
          <p14:tracePt t="26650" x="3421063" y="3006725"/>
          <p14:tracePt t="26654" x="3444875" y="2962275"/>
          <p14:tracePt t="26662" x="3470275" y="2927350"/>
          <p14:tracePt t="26668" x="3500438" y="2882900"/>
          <p14:tracePt t="26674" x="3519488" y="2828925"/>
          <p14:tracePt t="26682" x="3533775" y="2784475"/>
          <p14:tracePt t="26688" x="3554413" y="2738438"/>
          <p14:tracePt t="26696" x="3563938" y="2705100"/>
          <p14:tracePt t="26701" x="3568700" y="2665413"/>
          <p14:tracePt t="26709" x="3589338" y="2619375"/>
          <p14:tracePt t="26716" x="3589338" y="2574925"/>
          <p14:tracePt t="26723" x="3598863" y="2535238"/>
          <p14:tracePt t="26730" x="3608388" y="2476500"/>
          <p14:tracePt t="26735" x="3608388" y="2436813"/>
          <p14:tracePt t="26742" x="3608388" y="2397125"/>
          <p14:tracePt t="26750" x="3608388" y="2366963"/>
          <p14:tracePt t="26756" x="3608388" y="2347913"/>
          <p14:tracePt t="26764" x="3608388" y="2322513"/>
          <p14:tracePt t="26769" x="3608388" y="2312988"/>
          <p14:tracePt t="26777" x="3608388" y="2292350"/>
          <p14:tracePt t="26783" x="3608388" y="2278063"/>
          <p14:tracePt t="26791" x="3608388" y="2268538"/>
          <p14:tracePt t="26798" x="3608388" y="2252663"/>
          <p14:tracePt t="26804" x="3608388" y="2233613"/>
          <p14:tracePt t="26811" x="3608388" y="2217738"/>
          <p14:tracePt t="26817" x="3608388" y="2208213"/>
          <p14:tracePt t="26824" x="3608388" y="2193925"/>
          <p14:tracePt t="26832" x="3608388" y="2178050"/>
          <p14:tracePt t="26839" x="3608388" y="2173288"/>
          <p14:tracePt t="26847" x="3608388" y="2168525"/>
          <p14:tracePt t="26852" x="3608388" y="2163763"/>
          <p14:tracePt t="28346" x="3549650" y="2168525"/>
          <p14:tracePt t="28352" x="3494088" y="2173288"/>
          <p14:tracePt t="28359" x="3425825" y="2173288"/>
          <p14:tracePt t="28367" x="3346450" y="2189163"/>
          <p14:tracePt t="28373" x="3267075" y="2198688"/>
          <p14:tracePt t="28381" x="3187700" y="2198688"/>
          <p14:tracePt t="28388" x="3092450" y="2198688"/>
          <p14:tracePt t="28395" x="3013075" y="2208213"/>
          <p14:tracePt t="28402" x="2954338" y="2212975"/>
          <p14:tracePt t="28407" x="2849563" y="2212975"/>
          <p14:tracePt t="28416" x="2740025" y="2238375"/>
          <p14:tracePt t="28421" x="2651125" y="2238375"/>
          <p14:tracePt t="28430" x="2571750" y="2238375"/>
          <p14:tracePt t="28435" x="2511425" y="2247900"/>
          <p14:tracePt t="28442" x="2432050" y="2257425"/>
          <p14:tracePt t="28451" x="2368550" y="2257425"/>
          <p14:tracePt t="28456" x="2282825" y="2268538"/>
          <p14:tracePt t="28464" x="2219325" y="2268538"/>
          <p14:tracePt t="28468" x="2139950" y="2278063"/>
          <p14:tracePt t="28475" x="2084388" y="2278063"/>
          <p14:tracePt t="28483" x="2039938" y="2287588"/>
          <p14:tracePt t="28489" x="2000250" y="2287588"/>
          <p14:tracePt t="28497" x="1960563" y="2287588"/>
          <p14:tracePt t="28503" x="1916113" y="2287588"/>
          <p14:tracePt t="28508" x="1876425" y="2287588"/>
          <p14:tracePt t="28516" x="1846263" y="2287588"/>
          <p14:tracePt t="28524" x="1816100" y="2287588"/>
          <p14:tracePt t="28531" x="1797050" y="2287588"/>
          <p14:tracePt t="28537" x="1766888" y="2287588"/>
          <p14:tracePt t="28544" x="1752600" y="2287588"/>
          <p14:tracePt t="28551" x="1731963" y="2287588"/>
          <p14:tracePt t="28558" x="1717675" y="2287588"/>
          <p14:tracePt t="28565" x="1708150" y="2287588"/>
          <p14:tracePt t="28572" x="1692275" y="2287588"/>
          <p14:tracePt t="28580" x="1682750" y="2287588"/>
          <p14:tracePt t="28586" x="1668463" y="2287588"/>
          <p14:tracePt t="28592" x="1657350" y="2287588"/>
          <p14:tracePt t="28600" x="1643063" y="2287588"/>
          <p14:tracePt t="28606" x="1638300" y="2287588"/>
          <p14:tracePt t="28614" x="1628775" y="2287588"/>
          <p14:tracePt t="28625" x="1617663" y="2287588"/>
          <p14:tracePt t="28633" x="1612900" y="2287588"/>
          <p14:tracePt t="28639" x="1612900" y="2282825"/>
          <p14:tracePt t="28647" x="1608138" y="2282825"/>
          <p14:tracePt t="28666" x="1608138" y="2278063"/>
          <p14:tracePt t="28715" x="1612900" y="2278063"/>
          <p14:tracePt t="28729" x="1624013" y="2273300"/>
          <p14:tracePt t="29493" x="1608138" y="2287588"/>
          <p14:tracePt t="29500" x="1584325" y="2312988"/>
          <p14:tracePt t="29507" x="1549400" y="2347913"/>
          <p14:tracePt t="29514" x="1514475" y="2371725"/>
          <p14:tracePt t="29520" x="1474788" y="2406650"/>
          <p14:tracePt t="29526" x="1454150" y="2432050"/>
          <p14:tracePt t="29534" x="1430338" y="2455863"/>
          <p14:tracePt t="29541" x="1400175" y="2471738"/>
          <p14:tracePt t="29547" x="1374775" y="2495550"/>
          <p14:tracePt t="29553" x="1339850" y="2511425"/>
          <p14:tracePt t="29560" x="1320800" y="2525713"/>
          <p14:tracePt t="29568" x="1285875" y="2540000"/>
          <p14:tracePt t="29574" x="1276350" y="2555875"/>
          <p14:tracePt t="29583" x="1250950" y="2570163"/>
          <p14:tracePt t="29588" x="1236663" y="2574925"/>
          <p14:tracePt t="29595" x="1216025" y="2590800"/>
          <p14:tracePt t="29603" x="1201738" y="2605088"/>
          <p14:tracePt t="29608" x="1181100" y="2619375"/>
          <p14:tracePt t="29617" x="1157288" y="2630488"/>
          <p14:tracePt t="29622" x="1141413" y="2635250"/>
          <p14:tracePt t="29628" x="1122363" y="2649538"/>
          <p14:tracePt t="29635" x="1106488" y="2649538"/>
          <p14:tracePt t="29641" x="1087438" y="2654300"/>
          <p14:tracePt t="29650" x="1071563" y="2665413"/>
          <p14:tracePt t="29656" x="1062038" y="2665413"/>
          <p14:tracePt t="29664" x="1047750" y="2665413"/>
          <p14:tracePt t="29669" x="1038225" y="2665413"/>
          <p14:tracePt t="29676" x="1022350" y="2665413"/>
          <p14:tracePt t="29684" x="1017588" y="2665413"/>
          <p14:tracePt t="29690" x="1012825" y="2665413"/>
          <p14:tracePt t="29698" x="998538" y="2654300"/>
          <p14:tracePt t="29704" x="992188" y="2654300"/>
          <p14:tracePt t="29710" x="987425" y="2649538"/>
          <p14:tracePt t="29718" x="977900" y="2644775"/>
          <p14:tracePt t="29724" x="968375" y="2640013"/>
          <p14:tracePt t="29733" x="963613" y="2635250"/>
          <p14:tracePt t="29739" x="963613" y="2619375"/>
          <p14:tracePt t="29744" x="958850" y="2614613"/>
          <p14:tracePt t="29752" x="952500" y="2609850"/>
          <p14:tracePt t="29758" x="947738" y="2600325"/>
          <p14:tracePt t="29766" x="942975" y="2590800"/>
          <p14:tracePt t="29772" x="942975" y="2586038"/>
          <p14:tracePt t="29780" x="928688" y="2574925"/>
          <p14:tracePt t="29786" x="928688" y="2560638"/>
          <p14:tracePt t="29793" x="923925" y="2546350"/>
          <p14:tracePt t="29800" x="912813" y="2535238"/>
          <p14:tracePt t="29806" x="912813" y="2511425"/>
          <p14:tracePt t="29814" x="908050" y="2500313"/>
          <p14:tracePt t="29819" x="898525" y="2476500"/>
          <p14:tracePt t="29827" x="898525" y="2466975"/>
          <p14:tracePt t="29834" x="893763" y="2451100"/>
          <p14:tracePt t="29840" x="889000" y="2436813"/>
          <p14:tracePt t="29848" x="889000" y="2432050"/>
          <p14:tracePt t="29854" x="884238" y="2427288"/>
          <p14:tracePt t="29860" x="873125" y="2416175"/>
          <p14:tracePt t="29868" x="873125" y="2406650"/>
          <p14:tracePt t="29874" x="868363" y="2401888"/>
          <p14:tracePt t="29882" x="863600" y="2401888"/>
          <p14:tracePt t="29888" x="863600" y="2397125"/>
          <p14:tracePt t="29895" x="858838" y="2392363"/>
          <p14:tracePt t="29908" x="854075" y="2387600"/>
          <p14:tracePt t="29957" x="849313" y="2381250"/>
          <p14:tracePt t="29963" x="838200" y="2381250"/>
          <p14:tracePt t="29976" x="833438" y="2381250"/>
          <p14:tracePt t="29984" x="828675" y="2376488"/>
          <p14:tracePt t="30000" x="823913" y="2376488"/>
          <p14:tracePt t="30004" x="819150" y="2366963"/>
          <p14:tracePt t="30018" x="814388" y="2366963"/>
          <p14:tracePt t="30024" x="814388" y="2362200"/>
          <p14:tracePt t="30052" x="814388" y="2357438"/>
          <p14:tracePt t="30079" x="814388" y="2352675"/>
          <p14:tracePt t="30092" x="809625" y="2352675"/>
          <p14:tracePt t="30305" x="809625" y="2347913"/>
          <p14:tracePt t="30339" x="804863" y="2347913"/>
          <p14:tracePt t="30727" x="804863" y="2332038"/>
          <p14:tracePt t="30734" x="804863" y="2301875"/>
          <p14:tracePt t="30742" x="804863" y="2282825"/>
          <p14:tracePt t="30747" x="793750" y="2262188"/>
          <p14:tracePt t="30754" x="793750" y="2233613"/>
          <p14:tracePt t="30761" x="793750" y="2217738"/>
          <p14:tracePt t="30769" x="788988" y="2189163"/>
          <p14:tracePt t="30775" x="788988" y="2178050"/>
          <p14:tracePt t="30784" x="788988" y="2154238"/>
          <p14:tracePt t="30789" x="788988" y="2133600"/>
          <p14:tracePt t="30796" x="788988" y="2119313"/>
          <p14:tracePt t="30803" x="788988" y="2109788"/>
          <p14:tracePt t="30809" x="788988" y="2093913"/>
          <p14:tracePt t="30818" x="788988" y="2084388"/>
          <p14:tracePt t="30822" x="788988" y="2070100"/>
          <p14:tracePt t="30830" x="788988" y="2058988"/>
          <p14:tracePt t="30836" x="788988" y="2044700"/>
          <p14:tracePt t="30844" x="788988" y="2035175"/>
          <p14:tracePt t="30851" x="788988" y="2019300"/>
          <p14:tracePt t="30858" x="788988" y="2005013"/>
          <p14:tracePt t="30866" x="788988" y="2000250"/>
          <p14:tracePt t="30871" x="788988" y="1989138"/>
          <p14:tracePt t="30877" x="788988" y="1974850"/>
          <p14:tracePt t="30885" x="788988" y="1965325"/>
          <p14:tracePt t="30891" x="788988" y="1949450"/>
          <p14:tracePt t="30898" x="788988" y="1939925"/>
          <p14:tracePt t="30905" x="788988" y="1925638"/>
          <p14:tracePt t="30911" x="788988" y="1916113"/>
          <p14:tracePt t="30919" x="788988" y="1890713"/>
          <p14:tracePt t="30925" x="788988" y="1881188"/>
          <p14:tracePt t="30934" x="788988" y="1855788"/>
          <p14:tracePt t="30938" x="788988" y="1846263"/>
          <p14:tracePt t="30945" x="788988" y="1830388"/>
          <p14:tracePt t="30953" x="788988" y="1820863"/>
          <p14:tracePt t="30959" x="788988" y="1806575"/>
          <p14:tracePt t="30967" x="788988" y="1797050"/>
          <p14:tracePt t="30974" x="788988" y="1785938"/>
          <p14:tracePt t="30980" x="788988" y="1776413"/>
          <p14:tracePt t="30986" x="788988" y="1771650"/>
          <p14:tracePt t="30994" x="788988" y="1762125"/>
          <p14:tracePt t="31002" x="788988" y="1751013"/>
          <p14:tracePt t="31008" x="788988" y="1746250"/>
          <p14:tracePt t="31013" x="788988" y="1736725"/>
          <p14:tracePt t="31020" x="788988" y="1731963"/>
          <p14:tracePt t="31027" x="788988" y="1727200"/>
          <p14:tracePt t="31035" x="788988" y="1711325"/>
          <p14:tracePt t="31042" x="788988" y="1701800"/>
          <p14:tracePt t="31049" x="788988" y="1687513"/>
          <p14:tracePt t="31054" x="788988" y="1671638"/>
          <p14:tracePt t="31061" x="793750" y="1662113"/>
          <p14:tracePt t="31069" x="793750" y="1647825"/>
          <p14:tracePt t="31075" x="793750" y="1627188"/>
          <p14:tracePt t="31084" x="804863" y="1603375"/>
          <p14:tracePt t="31090" x="809625" y="1592263"/>
          <p14:tracePt t="31096" x="809625" y="1568450"/>
          <p14:tracePt t="31103" x="819150" y="1547813"/>
          <p14:tracePt t="31110" x="823913" y="1533525"/>
          <p14:tracePt t="31118" x="823913" y="1512888"/>
          <p14:tracePt t="31124" x="828675" y="1493838"/>
          <p14:tracePt t="31129" x="838200" y="1479550"/>
          <p14:tracePt t="31136" x="838200" y="1463675"/>
          <p14:tracePt t="31144" x="844550" y="1449388"/>
          <p14:tracePt t="31151" x="849313" y="1444625"/>
          <p14:tracePt t="31157" x="849313" y="1439863"/>
          <p14:tracePt t="31164" x="858838" y="1428750"/>
          <p14:tracePt t="31170" x="858838" y="1423988"/>
          <p14:tracePt t="31177" x="863600" y="1414463"/>
          <p14:tracePt t="31200" x="873125" y="1384300"/>
          <p14:tracePt t="31205" x="873125" y="1379538"/>
          <p14:tracePt t="31211" x="877888" y="1370013"/>
          <p14:tracePt t="31219" x="889000" y="1354138"/>
          <p14:tracePt t="31226" x="889000" y="1339850"/>
          <p14:tracePt t="31232" x="893763" y="1335088"/>
          <p14:tracePt t="31240" x="898525" y="1325563"/>
          <p14:tracePt t="31246" x="898525" y="1309688"/>
          <p14:tracePt t="31253" x="903288" y="1300163"/>
          <p14:tracePt t="31260" x="912813" y="1290638"/>
          <p14:tracePt t="31268" x="912813" y="1279525"/>
          <p14:tracePt t="31273" x="919163" y="1265238"/>
          <p14:tracePt t="31281" x="923925" y="1250950"/>
          <p14:tracePt t="31287" x="923925" y="1239838"/>
          <p14:tracePt t="31293" x="928688" y="1235075"/>
          <p14:tracePt t="31301" x="938213" y="1230313"/>
          <p14:tracePt t="31308" x="938213" y="1216025"/>
          <p14:tracePt t="31316" x="942975" y="1211263"/>
          <p14:tracePt t="31322" x="947738" y="1206500"/>
          <p14:tracePt t="31327" x="947738" y="1195388"/>
          <p14:tracePt t="31336" x="952500" y="1195388"/>
          <p14:tracePt t="31341" x="958850" y="1181100"/>
          <p14:tracePt t="31355" x="968375" y="1166813"/>
          <p14:tracePt t="31363" x="973138" y="1160463"/>
          <p14:tracePt t="31369" x="977900" y="1155700"/>
          <p14:tracePt t="31376" x="982663" y="1150938"/>
          <p14:tracePt t="31382" x="982663" y="1146175"/>
          <p14:tracePt t="31390" x="998538" y="1131888"/>
          <p14:tracePt t="31396" x="998538" y="1127125"/>
          <p14:tracePt t="31402" x="1003300" y="1120775"/>
          <p14:tracePt t="31409" x="1008063" y="1106488"/>
          <p14:tracePt t="31418" x="1008063" y="1101725"/>
          <p14:tracePt t="31423" x="1012825" y="1096963"/>
          <p14:tracePt t="31431" x="1017588" y="1087438"/>
          <p14:tracePt t="31438" x="1031875" y="1071563"/>
          <p14:tracePt t="31443" x="1031875" y="1066800"/>
          <p14:tracePt t="31451" x="1038225" y="1062038"/>
          <p14:tracePt t="31458" x="1047750" y="1047750"/>
          <p14:tracePt t="31465" x="1047750" y="1031875"/>
          <p14:tracePt t="31471" x="1052513" y="1027113"/>
          <p14:tracePt t="31477" x="1057275" y="1017588"/>
          <p14:tracePt t="31485" x="1062038" y="1012825"/>
          <p14:tracePt t="31491" x="1066800" y="996950"/>
          <p14:tracePt t="31500" x="1066800" y="992188"/>
          <p14:tracePt t="31506" x="1071563" y="987425"/>
          <p14:tracePt t="31513" x="1082675" y="973138"/>
          <p14:tracePt t="31520" x="1087438" y="968375"/>
          <p14:tracePt t="31526" x="1092200" y="962025"/>
          <p14:tracePt t="31533" x="1092200" y="952500"/>
          <p14:tracePt t="31540" x="1096963" y="947738"/>
          <p14:tracePt t="31546" x="1101725" y="938213"/>
          <p14:tracePt t="31552" x="1101725" y="933450"/>
          <p14:tracePt t="32325" x="1096963" y="947738"/>
          <p14:tracePt t="32330" x="1082675" y="973138"/>
          <p14:tracePt t="32338" x="1071563" y="992188"/>
          <p14:tracePt t="32344" x="1066800" y="1017588"/>
          <p14:tracePt t="32352" x="1057275" y="1027113"/>
          <p14:tracePt t="32358" x="1052513" y="1041400"/>
          <p14:tracePt t="32366" x="1052513" y="1057275"/>
          <p14:tracePt t="32371" x="1052513" y="1076325"/>
          <p14:tracePt t="32379" x="1052513" y="1096963"/>
          <p14:tracePt t="32386" x="1052513" y="1127125"/>
          <p14:tracePt t="32392" x="1052513" y="1166813"/>
          <p14:tracePt t="32400" x="1057275" y="1211263"/>
          <p14:tracePt t="32406" x="1062038" y="1250950"/>
          <p14:tracePt t="32412" x="1071563" y="1295400"/>
          <p14:tracePt t="32421" x="1082675" y="1325563"/>
          <p14:tracePt t="32426" x="1096963" y="1349375"/>
          <p14:tracePt t="32434" x="1101725" y="1379538"/>
          <p14:tracePt t="32440" x="1111250" y="1409700"/>
          <p14:tracePt t="32447" x="1131888" y="1468438"/>
          <p14:tracePt t="32454" x="1162050" y="1538288"/>
          <p14:tracePt t="32460" x="1181100" y="1617663"/>
          <p14:tracePt t="32469" x="1190625" y="1677988"/>
          <p14:tracePt t="32475" x="1206500" y="1722438"/>
          <p14:tracePt t="32480" x="1206500" y="1751013"/>
          <p14:tracePt t="32487" x="1216025" y="1771650"/>
          <p14:tracePt t="32494" x="1220788" y="1790700"/>
          <p14:tracePt t="32503" x="1231900" y="1806575"/>
          <p14:tracePt t="32509" x="1236663" y="1820863"/>
          <p14:tracePt t="32517" x="1241425" y="1836738"/>
          <p14:tracePt t="32522" x="1250950" y="1846263"/>
          <p14:tracePt t="32528" x="1255713" y="1860550"/>
          <p14:tracePt t="32535" x="1265238" y="1876425"/>
          <p14:tracePt t="32542" x="1281113" y="1895475"/>
          <p14:tracePt t="32550" x="1285875" y="1920875"/>
          <p14:tracePt t="32556" x="1290638" y="1939925"/>
          <p14:tracePt t="32563" x="1304925" y="1965325"/>
          <p14:tracePt t="32570" x="1316038" y="1995488"/>
          <p14:tracePt t="32576" x="1320800" y="2014538"/>
          <p14:tracePt t="32585" x="1320800" y="2044700"/>
          <p14:tracePt t="32590" x="1330325" y="2070100"/>
          <p14:tracePt t="32596" x="1335088" y="2098675"/>
          <p14:tracePt t="32604" x="1335088" y="2109788"/>
          <p14:tracePt t="32610" x="1335088" y="2138363"/>
          <p14:tracePt t="32618" x="1344613" y="2154238"/>
          <p14:tracePt t="32625" x="1344613" y="2182813"/>
          <p14:tracePt t="32630" x="1344613" y="2203450"/>
          <p14:tracePt t="32638" x="1339850" y="2228850"/>
          <p14:tracePt t="32645" x="1339850" y="2257425"/>
          <p14:tracePt t="32653" x="1335088" y="2268538"/>
          <p14:tracePt t="32658" x="1330325" y="2292350"/>
          <p14:tracePt t="32666" x="1330325" y="2301875"/>
          <p14:tracePt t="32672" x="1316038" y="2317750"/>
          <p14:tracePt t="32678" x="1316038" y="2332038"/>
          <p14:tracePt t="32685" x="1304925" y="2341563"/>
          <p14:tracePt t="32692" x="1300163" y="2357438"/>
          <p14:tracePt t="32699" x="1295400" y="2362200"/>
          <p14:tracePt t="32707" x="1290638" y="2366963"/>
          <p14:tracePt t="32713" x="1281113" y="2381250"/>
          <p14:tracePt t="32720" x="1276350" y="2397125"/>
          <p14:tracePt t="32726" x="1260475" y="2401888"/>
          <p14:tracePt t="32733" x="1255713" y="2416175"/>
          <p14:tracePt t="32740" x="1250950" y="2427288"/>
          <p14:tracePt t="32748" x="1236663" y="2441575"/>
          <p14:tracePt t="32754" x="1231900" y="2446338"/>
          <p14:tracePt t="32760" x="1220788" y="2460625"/>
          <p14:tracePt t="32769" x="1211263" y="2466975"/>
          <p14:tracePt t="32775" x="1201738" y="2471738"/>
          <p14:tracePt t="32783" x="1196975" y="2486025"/>
          <p14:tracePt t="32788" x="1190625" y="2490788"/>
          <p14:tracePt t="32794" x="1185863" y="2495550"/>
          <p14:tracePt t="32802" x="1185863" y="2511425"/>
          <p14:tracePt t="32808" x="1171575" y="2516188"/>
          <p14:tracePt t="32816" x="1166813" y="2520950"/>
          <p14:tracePt t="32822" x="1162050" y="2535238"/>
          <p14:tracePt t="32828" x="1157288" y="2540000"/>
          <p14:tracePt t="32836" x="1150938" y="2546350"/>
          <p14:tracePt t="32843" x="1136650" y="2555875"/>
          <p14:tracePt t="32856" x="1131888" y="2565400"/>
          <p14:tracePt t="32863" x="1127125" y="2570163"/>
          <p14:tracePt t="32876" x="1122363" y="2574925"/>
          <p14:tracePt t="32885" x="1111250" y="2574925"/>
          <p14:tracePt t="32898" x="1106488" y="2574925"/>
          <p14:tracePt t="32903" x="1101725" y="2574925"/>
          <p14:tracePt t="32924" x="1096963" y="2574925"/>
          <p14:tracePt t="32944" x="1092200" y="2574925"/>
          <p14:tracePt t="32952" x="1092200" y="2570163"/>
          <p14:tracePt t="32959" x="1092200" y="2560638"/>
          <p14:tracePt t="32967" x="1092200" y="2555875"/>
          <p14:tracePt t="32972" x="1087438" y="2551113"/>
          <p14:tracePt t="32986" x="1087438" y="2540000"/>
          <p14:tracePt t="32992" x="1087438" y="2535238"/>
          <p14:tracePt t="33000" x="1087438" y="2530475"/>
          <p14:tracePt t="33013" x="1087438" y="2516188"/>
          <p14:tracePt t="33019" x="1082675" y="2511425"/>
          <p14:tracePt t="33026" x="1082675" y="2500313"/>
          <p14:tracePt t="33035" x="1082675" y="2486025"/>
          <p14:tracePt t="33041" x="1082675" y="2466975"/>
          <p14:tracePt t="33048" x="1082675" y="2441575"/>
          <p14:tracePt t="33054" x="1082675" y="2411413"/>
          <p14:tracePt t="33060" x="1082675" y="2392363"/>
          <p14:tracePt t="33068" x="1082675" y="2362200"/>
          <p14:tracePt t="33074" x="1082675" y="2332038"/>
          <p14:tracePt t="33083" x="1082675" y="2301875"/>
          <p14:tracePt t="33088" x="1082675" y="2292350"/>
          <p14:tracePt t="33095" x="1082675" y="2268538"/>
          <p14:tracePt t="33103" x="1082675" y="2257425"/>
          <p14:tracePt t="33109" x="1082675" y="2243138"/>
          <p14:tracePt t="33118" x="1082675" y="2238375"/>
          <p14:tracePt t="33122" x="1082675" y="2233613"/>
          <p14:tracePt t="33130" x="1082675" y="2222500"/>
          <p14:tracePt t="33135" x="1082675" y="2208213"/>
          <p14:tracePt t="33142" x="1082675" y="2193925"/>
          <p14:tracePt t="33151" x="1082675" y="2189163"/>
          <p14:tracePt t="33156" x="1082675" y="2178050"/>
          <p14:tracePt t="33164" x="1087438" y="2163763"/>
          <p14:tracePt t="33171" x="1087438" y="2154238"/>
          <p14:tracePt t="33176" x="1092200" y="2138363"/>
          <p14:tracePt t="33186" x="1092200" y="2133600"/>
          <p14:tracePt t="33190" x="1101725" y="2119313"/>
          <p14:tracePt t="33197" x="1101725" y="2109788"/>
          <p14:tracePt t="33205" x="1101725" y="2103438"/>
          <p14:tracePt t="33220" x="1106488" y="2084388"/>
          <p14:tracePt t="33225" x="1111250" y="2070100"/>
          <p14:tracePt t="33233" x="1111250" y="2058988"/>
          <p14:tracePt t="33238" x="1111250" y="2044700"/>
          <p14:tracePt t="33246" x="1111250" y="2035175"/>
          <p14:tracePt t="33252" x="1122363" y="2019300"/>
          <p14:tracePt t="33259" x="1127125" y="2005013"/>
          <p14:tracePt t="33266" x="1127125" y="1995488"/>
          <p14:tracePt t="33272" x="1127125" y="1979613"/>
          <p14:tracePt t="33279" x="1131888" y="1965325"/>
          <p14:tracePt t="33287" x="1131888" y="1944688"/>
          <p14:tracePt t="33292" x="1141413" y="1930400"/>
          <p14:tracePt t="33300" x="1141413" y="1920875"/>
          <p14:tracePt t="33306" x="1141413" y="1916113"/>
          <p14:tracePt t="33314" x="1141413" y="1900238"/>
          <p14:tracePt t="33321" x="1141413" y="1895475"/>
          <p14:tracePt t="33326" x="1146175" y="1890713"/>
          <p14:tracePt t="33335" x="1146175" y="1881188"/>
          <p14:tracePt t="33341" x="1146175" y="1870075"/>
          <p14:tracePt t="33348" x="1150938" y="1865313"/>
          <p14:tracePt t="33355" x="1150938" y="1855788"/>
          <p14:tracePt t="33362" x="1157288" y="1851025"/>
          <p14:tracePt t="33369" x="1157288" y="1836738"/>
          <p14:tracePt t="33375" x="1162050" y="1825625"/>
          <p14:tracePt t="33385" x="1162050" y="1816100"/>
          <p14:tracePt t="33388" x="1162050" y="1806575"/>
          <p14:tracePt t="33395" x="1162050" y="1785938"/>
          <p14:tracePt t="33403" x="1162050" y="1771650"/>
          <p14:tracePt t="33409" x="1171575" y="1751013"/>
          <p14:tracePt t="33417" x="1176338" y="1736725"/>
          <p14:tracePt t="33422" x="1176338" y="1727200"/>
          <p14:tracePt t="33429" x="1176338" y="1711325"/>
          <p14:tracePt t="33437" x="1185863" y="1697038"/>
          <p14:tracePt t="33443" x="1190625" y="1687513"/>
          <p14:tracePt t="33450" x="1190625" y="1671638"/>
          <p14:tracePt t="33456" x="1190625" y="1657350"/>
          <p14:tracePt t="33463" x="1196975" y="1647825"/>
          <p14:tracePt t="33471" x="1206500" y="1631950"/>
          <p14:tracePt t="33477" x="1206500" y="1627188"/>
          <p14:tracePt t="33483" x="1211263" y="1612900"/>
          <p14:tracePt t="33490" x="1216025" y="1608138"/>
          <p14:tracePt t="33498" x="1216025" y="1598613"/>
          <p14:tracePt t="33505" x="1225550" y="1582738"/>
          <p14:tracePt t="33512" x="1231900" y="1568450"/>
          <p14:tracePt t="33521" x="1231900" y="1563688"/>
          <p14:tracePt t="33524" x="1241425" y="1552575"/>
          <p14:tracePt t="33531" x="1241425" y="1538288"/>
          <p14:tracePt t="33539" x="1250950" y="1524000"/>
          <p14:tracePt t="33545" x="1255713" y="1512888"/>
          <p14:tracePt t="33553" x="1265238" y="1498600"/>
          <p14:tracePt t="33558" x="1271588" y="1484313"/>
          <p14:tracePt t="33567" x="1271588" y="1463675"/>
          <p14:tracePt t="33573" x="1276350" y="1449388"/>
          <p14:tracePt t="33580" x="1285875" y="1428750"/>
          <p14:tracePt t="33587" x="1285875" y="1404938"/>
          <p14:tracePt t="33594" x="1300163" y="1393825"/>
          <p14:tracePt t="33600" x="1304925" y="1370013"/>
          <p14:tracePt t="33606" x="1316038" y="1349375"/>
          <p14:tracePt t="33613" x="1325563" y="1335088"/>
          <p14:tracePt t="33620" x="1325563" y="1314450"/>
          <p14:tracePt t="33628" x="1335088" y="1300163"/>
          <p14:tracePt t="33635" x="1339850" y="1285875"/>
          <p14:tracePt t="33641" x="1339850" y="1274763"/>
          <p14:tracePt t="33648" x="1344613" y="1260475"/>
          <p14:tracePt t="33655" x="1344613" y="1255713"/>
          <p14:tracePt t="33661" x="1355725" y="1250950"/>
          <p14:tracePt t="33670" x="1355725" y="1235075"/>
          <p14:tracePt t="33674" x="1360488" y="1220788"/>
          <p14:tracePt t="33681" x="1365250" y="1211263"/>
          <p14:tracePt t="33688" x="1365250" y="1195388"/>
          <p14:tracePt t="33695" x="1374775" y="1181100"/>
          <p14:tracePt t="33703" x="1379538" y="1171575"/>
          <p14:tracePt t="33709" x="1379538" y="1155700"/>
          <p14:tracePt t="33718" x="1384300" y="1141413"/>
          <p14:tracePt t="33722" x="1395413" y="1120775"/>
          <p14:tracePt t="33729" x="1395413" y="1101725"/>
          <p14:tracePt t="33737" x="1395413" y="1087438"/>
          <p14:tracePt t="33743" x="1400175" y="1071563"/>
          <p14:tracePt t="33750" x="1400175" y="1066800"/>
          <p14:tracePt t="33756" x="1400175" y="1062038"/>
          <p14:tracePt t="33771" x="1400175" y="1057275"/>
          <p14:tracePt t="34221" x="1384300" y="1096963"/>
          <p14:tracePt t="34228" x="1355725" y="1155700"/>
          <p14:tracePt t="34235" x="1335088" y="1190625"/>
          <p14:tracePt t="34243" x="1320800" y="1211263"/>
          <p14:tracePt t="34249" x="1316038" y="1235075"/>
          <p14:tracePt t="34255" x="1311275" y="1246188"/>
          <p14:tracePt t="34261" x="1290638" y="1279525"/>
          <p14:tracePt t="34269" x="1285875" y="1300163"/>
          <p14:tracePt t="34275" x="1276350" y="1330325"/>
          <p14:tracePt t="34284" x="1276350" y="1374775"/>
          <p14:tracePt t="34288" x="1276350" y="1423988"/>
          <p14:tracePt t="34296" x="1276350" y="1479550"/>
          <p14:tracePt t="34304" x="1276350" y="1547813"/>
          <p14:tracePt t="34310" x="1281113" y="1603375"/>
          <p14:tracePt t="34319" x="1290638" y="1631950"/>
          <p14:tracePt t="34323" x="1304925" y="1677988"/>
          <p14:tracePt t="34329" x="1325563" y="1722438"/>
          <p14:tracePt t="34337" x="1344613" y="1781175"/>
          <p14:tracePt t="34343" x="1370013" y="1816100"/>
          <p14:tracePt t="34351" x="1400175" y="1870075"/>
          <p14:tracePt t="34357" x="1414463" y="1905000"/>
          <p14:tracePt t="34364" x="1435100" y="1939925"/>
          <p14:tracePt t="34370" x="1449388" y="1960563"/>
          <p14:tracePt t="34377" x="1463675" y="1984375"/>
          <p14:tracePt t="34384" x="1484313" y="2000250"/>
          <p14:tracePt t="34391" x="1509713" y="2019300"/>
          <p14:tracePt t="34398" x="1524000" y="2035175"/>
          <p14:tracePt t="34404" x="1533525" y="2049463"/>
          <p14:tracePt t="34411" x="1549400" y="2063750"/>
          <p14:tracePt t="34420" x="1563688" y="2079625"/>
          <p14:tracePt t="34426" x="1577975" y="2089150"/>
          <p14:tracePt t="34433" x="1593850" y="2103438"/>
          <p14:tracePt t="34439" x="1608138" y="2114550"/>
          <p14:tracePt t="34446" x="1617663" y="2128838"/>
          <p14:tracePt t="34454" x="1628775" y="2138363"/>
          <p14:tracePt t="34459" x="1633538" y="2163763"/>
          <p14:tracePt t="34468" x="1647825" y="2182813"/>
          <p14:tracePt t="34473" x="1663700" y="2208213"/>
          <p14:tracePt t="34480" x="1677988" y="2228850"/>
          <p14:tracePt t="34488" x="1687513" y="2247900"/>
          <p14:tracePt t="34494" x="1692275" y="2273300"/>
          <p14:tracePt t="34501" x="1692275" y="2282825"/>
          <p14:tracePt t="34507" x="1697038" y="2297113"/>
          <p14:tracePt t="34515" x="1697038" y="2312988"/>
          <p14:tracePt t="34521" x="1697038" y="2317750"/>
          <p14:tracePt t="34527" x="1697038" y="2322513"/>
          <p14:tracePt t="34534" x="1697038" y="2327275"/>
          <p14:tracePt t="34541" x="1697038" y="2332038"/>
          <p14:tracePt t="34548" x="1697038" y="2336800"/>
          <p14:tracePt t="34556" x="1697038" y="2347913"/>
          <p14:tracePt t="34562" x="1692275" y="2352675"/>
          <p14:tracePt t="34570" x="1687513" y="2357438"/>
          <p14:tracePt t="34583" x="1682750" y="2362200"/>
          <p14:tracePt t="34589" x="1677988" y="2366963"/>
          <p14:tracePt t="34595" x="1663700" y="2371725"/>
          <p14:tracePt t="34604" x="1652588" y="2381250"/>
          <p14:tracePt t="34609" x="1638300" y="2381250"/>
          <p14:tracePt t="34618" x="1624013" y="2387600"/>
          <p14:tracePt t="34623" x="1612900" y="2392363"/>
          <p14:tracePt t="34630" x="1598613" y="2392363"/>
          <p14:tracePt t="34636" x="1593850" y="2401888"/>
          <p14:tracePt t="34644" x="1589088" y="2406650"/>
          <p14:tracePt t="34651" x="1573213" y="2406650"/>
          <p14:tracePt t="34657" x="1568450" y="2411413"/>
          <p14:tracePt t="34664" x="1563688" y="2416175"/>
          <p14:tracePt t="34671" x="1554163" y="2416175"/>
          <p14:tracePt t="34677" x="1544638" y="2416175"/>
          <p14:tracePt t="34684" x="1538288" y="2420938"/>
          <p14:tracePt t="34692" x="1528763" y="2427288"/>
          <p14:tracePt t="34698" x="1524000" y="2427288"/>
          <p14:tracePt t="34706" x="1509713" y="2436813"/>
          <p14:tracePt t="34713" x="1493838" y="2441575"/>
          <p14:tracePt t="34719" x="1489075" y="2441575"/>
          <p14:tracePt t="34725" x="1479550" y="2446338"/>
          <p14:tracePt t="34733" x="1463675" y="2455863"/>
          <p14:tracePt t="34740" x="1449388" y="2460625"/>
          <p14:tracePt t="34746" x="1430338" y="2466975"/>
          <p14:tracePt t="34754" x="1414463" y="2476500"/>
          <p14:tracePt t="34760" x="1395413" y="2481263"/>
          <p14:tracePt t="34768" x="1379538" y="2495550"/>
          <p14:tracePt t="34773" x="1365250" y="2495550"/>
          <p14:tracePt t="34781" x="1360488" y="2511425"/>
          <p14:tracePt t="34788" x="1355725" y="2511425"/>
          <p14:tracePt t="34793" x="1350963" y="2516188"/>
          <p14:tracePt t="34801" x="1344613" y="2516188"/>
          <p14:tracePt t="34815" x="1335088" y="2516188"/>
          <p14:tracePt t="34822" x="1330325" y="2516188"/>
          <p14:tracePt t="34835" x="1325563" y="2516188"/>
          <p14:tracePt t="34843" x="1320800" y="2516188"/>
          <p14:tracePt t="34855" x="1316038" y="2516188"/>
          <p14:tracePt t="34862" x="1316038" y="2511425"/>
          <p14:tracePt t="34869" x="1316038" y="2506663"/>
          <p14:tracePt t="34875" x="1311275" y="2495550"/>
          <p14:tracePt t="34883" x="1311275" y="2490788"/>
          <p14:tracePt t="34896" x="1311275" y="2481263"/>
          <p14:tracePt t="34910" x="1300163" y="2466975"/>
          <p14:tracePt t="34917" x="1300163" y="2460625"/>
          <p14:tracePt t="34923" x="1300163" y="2455863"/>
          <p14:tracePt t="34930" x="1300163" y="2441575"/>
          <p14:tracePt t="34938" x="1300163" y="2432050"/>
          <p14:tracePt t="34943" x="1300163" y="2427288"/>
          <p14:tracePt t="34951" x="1300163" y="2411413"/>
          <p14:tracePt t="34958" x="1300163" y="2401888"/>
          <p14:tracePt t="34965" x="1300163" y="2387600"/>
          <p14:tracePt t="34973" x="1300163" y="2376488"/>
          <p14:tracePt t="34987" x="1304925" y="2341563"/>
          <p14:tracePt t="34991" x="1304925" y="2312988"/>
          <p14:tracePt t="34998" x="1311275" y="2287588"/>
          <p14:tracePt t="35006" x="1320800" y="2268538"/>
          <p14:tracePt t="35012" x="1320800" y="2252663"/>
          <p14:tracePt t="35021" x="1320800" y="2243138"/>
          <p14:tracePt t="35025" x="1320800" y="2222500"/>
          <p14:tracePt t="35032" x="1325563" y="2208213"/>
          <p14:tracePt t="35039" x="1330325" y="2193925"/>
          <p14:tracePt t="35046" x="1330325" y="2182813"/>
          <p14:tracePt t="35053" x="1330325" y="2159000"/>
          <p14:tracePt t="35059" x="1339850" y="2149475"/>
          <p14:tracePt t="35068" x="1344613" y="2133600"/>
          <p14:tracePt t="35073" x="1344613" y="2119313"/>
          <p14:tracePt t="35080" x="1344613" y="2109788"/>
          <p14:tracePt t="35088" x="1344613" y="2103438"/>
          <p14:tracePt t="35094" x="1344613" y="2093913"/>
          <p14:tracePt t="35102" x="1344613" y="2084388"/>
          <p14:tracePt t="35108" x="1344613" y="2079625"/>
          <p14:tracePt t="35115" x="1344613" y="2074863"/>
          <p14:tracePt t="35121" x="1344613" y="2058988"/>
          <p14:tracePt t="35128" x="1344613" y="2054225"/>
          <p14:tracePt t="35136" x="1344613" y="2044700"/>
          <p14:tracePt t="35141" x="1355725" y="2028825"/>
          <p14:tracePt t="35148" x="1355725" y="2014538"/>
          <p14:tracePt t="35155" x="1355725" y="2005013"/>
          <p14:tracePt t="35163" x="1360488" y="1989138"/>
          <p14:tracePt t="35171" x="1360488" y="1979613"/>
          <p14:tracePt t="35176" x="1360488" y="1955800"/>
          <p14:tracePt t="35184" x="1360488" y="1944688"/>
          <p14:tracePt t="35189" x="1365250" y="1930400"/>
          <p14:tracePt t="35196" x="1374775" y="1916113"/>
          <p14:tracePt t="35204" x="1374775" y="1905000"/>
          <p14:tracePt t="35210" x="1374775" y="1890713"/>
          <p14:tracePt t="35218" x="1379538" y="1876425"/>
          <p14:tracePt t="35224" x="1384300" y="1870075"/>
          <p14:tracePt t="35231" x="1384300" y="1860550"/>
          <p14:tracePt t="35238" x="1390650" y="1846263"/>
          <p14:tracePt t="35244" x="1400175" y="1841500"/>
          <p14:tracePt t="35252" x="1400175" y="1830388"/>
          <p14:tracePt t="35257" x="1404938" y="1816100"/>
          <p14:tracePt t="35264" x="1404938" y="1801813"/>
          <p14:tracePt t="35272" x="1409700" y="1790700"/>
          <p14:tracePt t="35278" x="1409700" y="1776413"/>
          <p14:tracePt t="35286" x="1419225" y="1757363"/>
          <p14:tracePt t="35292" x="1423988" y="1741488"/>
          <p14:tracePt t="35298" x="1435100" y="1717675"/>
          <p14:tracePt t="35306" x="1439863" y="1697038"/>
          <p14:tracePt t="35313" x="1454150" y="1666875"/>
          <p14:tracePt t="35321" x="1454150" y="1643063"/>
          <p14:tracePt t="35327" x="1463675" y="1622425"/>
          <p14:tracePt t="35333" x="1470025" y="1603375"/>
          <p14:tracePt t="35340" x="1470025" y="1577975"/>
          <p14:tracePt t="35346" x="1479550" y="1568450"/>
          <p14:tracePt t="35354" x="1484313" y="1552575"/>
          <p14:tracePt t="35361" x="1484313" y="1538288"/>
          <p14:tracePt t="35369" x="1489075" y="1528763"/>
          <p14:tracePt t="35373" x="1498600" y="1512888"/>
          <p14:tracePt t="35381" x="1498600" y="1498600"/>
          <p14:tracePt t="35388" x="1503363" y="1489075"/>
          <p14:tracePt t="35394" x="1509713" y="1479550"/>
          <p14:tracePt t="35401" x="1514475" y="1468438"/>
          <p14:tracePt t="35407" x="1524000" y="1454150"/>
          <p14:tracePt t="35414" x="1528763" y="1439863"/>
          <p14:tracePt t="35422" x="1538288" y="1428750"/>
          <p14:tracePt t="35429" x="1538288" y="1414463"/>
          <p14:tracePt t="35437" x="1544638" y="1393825"/>
          <p14:tracePt t="35443" x="1549400" y="1379538"/>
          <p14:tracePt t="35449" x="1549400" y="1365250"/>
          <p14:tracePt t="35455" x="1558925" y="1358900"/>
          <p14:tracePt t="35462" x="1558925" y="1354138"/>
          <p14:tracePt t="35470" x="1563688" y="1344613"/>
          <p14:tracePt t="35476" x="1563688" y="1339850"/>
          <p14:tracePt t="35482" x="1568450" y="1325563"/>
          <p14:tracePt t="35489" x="1573213" y="1309688"/>
          <p14:tracePt t="35496" x="1573213" y="1300163"/>
          <p14:tracePt t="35505" x="1584325" y="1285875"/>
          <p14:tracePt t="35511" x="1589088" y="1270000"/>
          <p14:tracePt t="35520" x="1589088" y="1260475"/>
          <p14:tracePt t="35523" x="1598613" y="1246188"/>
          <p14:tracePt t="35531" x="1603375" y="1230313"/>
          <p14:tracePt t="35539" x="1603375" y="1220788"/>
          <p14:tracePt t="35544" x="1608138" y="1216025"/>
          <p14:tracePt t="35554" x="1612900" y="1206500"/>
          <p14:tracePt t="35558" x="1612900" y="1195388"/>
          <p14:tracePt t="35564" x="1617663" y="1190625"/>
          <p14:tracePt t="35572" x="1624013" y="1185863"/>
          <p14:tracePt t="35578" x="1624013" y="1171575"/>
          <p14:tracePt t="35586" x="1638300" y="1166813"/>
          <p14:tracePt t="35592" x="1643063" y="1160463"/>
          <p14:tracePt t="35598" x="1652588" y="1146175"/>
          <p14:tracePt t="35606" x="1663700" y="1141413"/>
          <p14:tracePt t="35612" x="1677988" y="1127125"/>
          <p14:tracePt t="35622" x="1682750" y="1111250"/>
          <p14:tracePt t="35626" x="1697038" y="1101725"/>
          <p14:tracePt t="35635" x="1703388" y="1092200"/>
          <p14:tracePt t="35639" x="1717675" y="1081088"/>
          <p14:tracePt t="35647" x="1722438" y="1076325"/>
          <p14:tracePt t="35655" x="1727200" y="1071563"/>
          <p14:tracePt t="35660" x="1727200" y="1057275"/>
          <p14:tracePt t="35668" x="1743075" y="1057275"/>
          <p14:tracePt t="35673" x="1747838" y="1041400"/>
          <p14:tracePt t="35680" x="1762125" y="1036638"/>
          <p14:tracePt t="35688" x="1776413" y="1022350"/>
          <p14:tracePt t="35694" x="1797050" y="1008063"/>
          <p14:tracePt t="35703" x="1811338" y="992188"/>
          <p14:tracePt t="35708" x="1836738" y="987425"/>
          <p14:tracePt t="35715" x="1846263" y="973138"/>
          <p14:tracePt t="35722" x="1871663" y="968375"/>
          <p14:tracePt t="35728" x="1885950" y="957263"/>
          <p14:tracePt t="35735" x="1897063" y="942975"/>
          <p14:tracePt t="35742" x="1911350" y="938213"/>
          <p14:tracePt t="35748" x="1925638" y="933450"/>
          <p14:tracePt t="35755" x="1941513" y="922338"/>
          <p14:tracePt t="35763" x="1951038" y="917575"/>
          <p14:tracePt t="35772" x="1965325" y="917575"/>
          <p14:tracePt t="35777" x="1981200" y="912813"/>
          <p14:tracePt t="35785" x="1990725" y="903288"/>
          <p14:tracePt t="35790" x="2005013" y="903288"/>
          <p14:tracePt t="35796" x="2016125" y="903288"/>
          <p14:tracePt t="35804" x="2030413" y="903288"/>
          <p14:tracePt t="35810" x="2044700" y="903288"/>
          <p14:tracePt t="35819" x="2055813" y="898525"/>
          <p14:tracePt t="35824" x="2070100" y="898525"/>
          <p14:tracePt t="35830" x="2074863" y="898525"/>
          <p14:tracePt t="35839" x="2084388" y="898525"/>
          <p14:tracePt t="35845" x="2100263" y="898525"/>
          <p14:tracePt t="35853" x="2114550" y="898525"/>
          <p14:tracePt t="35858" x="2135188" y="898525"/>
          <p14:tracePt t="35864" x="2144713" y="898525"/>
          <p14:tracePt t="35872" x="2159000" y="898525"/>
          <p14:tracePt t="35878" x="2174875" y="898525"/>
          <p14:tracePt t="35886" x="2193925" y="898525"/>
          <p14:tracePt t="35893" x="2203450" y="898525"/>
          <p14:tracePt t="35902" x="2219325" y="898525"/>
          <p14:tracePt t="35906" x="2233613" y="898525"/>
          <p14:tracePt t="35912" x="2243138" y="898525"/>
          <p14:tracePt t="35921" x="2249488" y="903288"/>
          <p14:tracePt t="35927" x="2263775" y="912813"/>
          <p14:tracePt t="35934" x="2268538" y="912813"/>
          <p14:tracePt t="35940" x="2273300" y="917575"/>
          <p14:tracePt t="35946" x="2278063" y="922338"/>
          <p14:tracePt t="35954" x="2282825" y="922338"/>
          <p14:tracePt t="35969" x="2298700" y="933450"/>
          <p14:tracePt t="35974" x="2303463" y="938213"/>
          <p14:tracePt t="35981" x="2308225" y="947738"/>
          <p14:tracePt t="35989" x="2322513" y="957263"/>
          <p14:tracePt t="35994" x="2338388" y="973138"/>
          <p14:tracePt t="36001" x="2352675" y="992188"/>
          <p14:tracePt t="36008" x="2368550" y="1017588"/>
          <p14:tracePt t="36016" x="2397125" y="1052513"/>
          <p14:tracePt t="36022" x="2413000" y="1071563"/>
          <p14:tracePt t="36028" x="2436813" y="1096963"/>
          <p14:tracePt t="36035" x="2452688" y="1116013"/>
          <p14:tracePt t="36043" x="2466975" y="1141413"/>
          <p14:tracePt t="36050" x="2471738" y="1150938"/>
          <p14:tracePt t="36056" x="2487613" y="1176338"/>
          <p14:tracePt t="36062" x="2501900" y="1195388"/>
          <p14:tracePt t="36071" x="2511425" y="1211263"/>
          <p14:tracePt t="36077" x="2516188" y="1235075"/>
          <p14:tracePt t="36083" x="2516188" y="1255713"/>
          <p14:tracePt t="36090" x="2532063" y="1270000"/>
          <p14:tracePt t="36095" x="2536825" y="1290638"/>
          <p14:tracePt t="36104" x="2546350" y="1309688"/>
          <p14:tracePt t="36110" x="2551113" y="1335088"/>
          <p14:tracePt t="36119" x="2562225" y="1354138"/>
          <p14:tracePt t="36124" x="2576513" y="1379538"/>
          <p14:tracePt t="36130" x="2576513" y="1400175"/>
          <p14:tracePt t="36139" x="2581275" y="1419225"/>
          <p14:tracePt t="36145" x="2590800" y="1433513"/>
          <p14:tracePt t="36152" x="2590800" y="1449388"/>
          <p14:tracePt t="36159" x="2590800" y="1458913"/>
          <p14:tracePt t="36166" x="2590800" y="1463675"/>
          <p14:tracePt t="36173" x="2590800" y="1473200"/>
          <p14:tracePt t="36179" x="2595563" y="1484313"/>
          <p14:tracePt t="36185" x="2595563" y="1498600"/>
          <p14:tracePt t="36193" x="2595563" y="1503363"/>
          <p14:tracePt t="36199" x="2595563" y="1508125"/>
          <p14:tracePt t="36206" x="2595563" y="1519238"/>
          <p14:tracePt t="36212" x="2595563" y="1524000"/>
          <p14:tracePt t="36219" x="2595563" y="1538288"/>
          <p14:tracePt t="36226" x="2595563" y="1543050"/>
          <p14:tracePt t="36233" x="2595563" y="1552575"/>
          <p14:tracePt t="36248" x="2595563" y="1568450"/>
          <p14:tracePt t="36260" x="2595563" y="1573213"/>
          <p14:tracePt t="36267" x="2595563" y="1577975"/>
          <p14:tracePt t="36281" x="2595563" y="1582738"/>
          <p14:tracePt t="36289" x="2595563" y="1587500"/>
          <p14:tracePt t="36295" x="2601913" y="1603375"/>
          <p14:tracePt t="36302" x="2601913" y="1608138"/>
          <p14:tracePt t="36308" x="2606675" y="1627188"/>
          <p14:tracePt t="36315" x="2616200" y="1643063"/>
          <p14:tracePt t="36322" x="2616200" y="1652588"/>
          <p14:tracePt t="36328" x="2620963" y="1666875"/>
          <p14:tracePt t="36335" x="2625725" y="1682750"/>
          <p14:tracePt t="36342" x="2625725" y="1692275"/>
          <p14:tracePt t="36349" x="2635250" y="1697038"/>
          <p14:tracePt t="36356" x="2635250" y="1706563"/>
          <p14:tracePt t="36369" x="2635250" y="1711325"/>
          <p14:tracePt t="36377" x="2635250" y="1717675"/>
          <p14:tracePt t="36390" x="2635250" y="1722438"/>
          <p14:tracePt t="36397" x="2635250" y="1727200"/>
          <p14:tracePt t="36418" x="2635250" y="1731963"/>
          <p14:tracePt t="36909" x="2611438" y="1706563"/>
          <p14:tracePt t="36915" x="2571750" y="1671638"/>
          <p14:tracePt t="36922" x="2536825" y="1627188"/>
          <p14:tracePt t="36930" x="2487613" y="1587500"/>
          <p14:tracePt t="36938" x="2452688" y="1538288"/>
          <p14:tracePt t="36944" x="2387600" y="1489075"/>
          <p14:tracePt t="36949" x="2352675" y="1439863"/>
          <p14:tracePt t="36957" x="2312988" y="1404938"/>
          <p14:tracePt t="36964" x="2278063" y="1358900"/>
          <p14:tracePt t="36973" x="2249488" y="1325563"/>
          <p14:tracePt t="36978" x="2228850" y="1300163"/>
          <p14:tracePt t="36983" x="2214563" y="1279525"/>
          <p14:tracePt t="36991" x="2189163" y="1265238"/>
          <p14:tracePt t="36997" x="2170113" y="1239838"/>
          <p14:tracePt t="37006" x="2154238" y="1220788"/>
          <p14:tracePt t="37011" x="2128838" y="1206500"/>
          <p14:tracePt t="37019" x="2109788" y="1190625"/>
          <p14:tracePt t="37024" x="2084388" y="1166813"/>
          <p14:tracePt t="37031" x="2065338" y="1150938"/>
          <p14:tracePt t="37041" x="2049463" y="1136650"/>
          <p14:tracePt t="37046" x="2016125" y="1120775"/>
          <p14:tracePt t="37053" x="2000250" y="1096963"/>
          <p14:tracePt t="37059" x="1981200" y="1081088"/>
          <p14:tracePt t="37065" x="1955800" y="1066800"/>
          <p14:tracePt t="37073" x="1946275" y="1057275"/>
          <p14:tracePt t="37079" x="1930400" y="1041400"/>
          <p14:tracePt t="37087" x="1916113" y="1027113"/>
          <p14:tracePt t="37094" x="1890713" y="1012825"/>
          <p14:tracePt t="37100" x="1871663" y="996950"/>
          <p14:tracePt t="37107" x="1846263" y="982663"/>
          <p14:tracePt t="37114" x="1827213" y="968375"/>
          <p14:tracePt t="37122" x="1797050" y="952500"/>
          <p14:tracePt t="37127" x="1771650" y="938213"/>
          <p14:tracePt t="37135" x="1752600" y="922338"/>
          <p14:tracePt t="37140" x="1722438" y="912813"/>
          <p14:tracePt t="37147" x="1708150" y="908050"/>
          <p14:tracePt t="37156" x="1682750" y="893763"/>
          <p14:tracePt t="37162" x="1663700" y="882650"/>
          <p14:tracePt t="37169" x="1643063" y="877888"/>
          <p14:tracePt t="37176" x="1617663" y="868363"/>
          <p14:tracePt t="37181" x="1603375" y="863600"/>
          <p14:tracePt t="37190" x="1593850" y="858838"/>
          <p14:tracePt t="37196" x="1568450" y="849313"/>
          <p14:tracePt t="37205" x="1549400" y="833438"/>
          <p14:tracePt t="37209" x="1533525" y="833438"/>
          <p14:tracePt t="37216" x="1514475" y="819150"/>
          <p14:tracePt t="37223" x="1489075" y="814388"/>
          <p14:tracePt t="37230" x="1479550" y="803275"/>
          <p14:tracePt t="37239" x="1454150" y="798513"/>
          <p14:tracePt t="37244" x="1435100" y="793750"/>
          <p14:tracePt t="37250" x="1419225" y="793750"/>
          <p14:tracePt t="37257" x="1400175" y="784225"/>
          <p14:tracePt t="37263" x="1374775" y="779463"/>
          <p14:tracePt t="37271" x="1365250" y="769938"/>
          <p14:tracePt t="37278" x="1350963" y="763588"/>
          <p14:tracePt t="37284" x="1330325" y="749300"/>
          <p14:tracePt t="37291" x="1304925" y="739775"/>
          <p14:tracePt t="37297" x="1290638" y="735013"/>
          <p14:tracePt t="37307" x="1281113" y="719138"/>
          <p14:tracePt t="37312" x="1265238" y="704850"/>
          <p14:tracePt t="37319" x="1250950" y="690563"/>
          <p14:tracePt t="37325" x="1236663" y="679450"/>
          <p14:tracePt t="37331" x="1220788" y="665163"/>
          <p14:tracePt t="37341" x="1206500" y="639763"/>
          <p14:tracePt t="37345" x="1190625" y="620713"/>
          <p14:tracePt t="37354" x="1176338" y="585788"/>
          <p14:tracePt t="37360" x="1162050" y="565150"/>
          <p14:tracePt t="37367" x="1146175" y="541338"/>
          <p14:tracePt t="37373" x="1131888" y="511175"/>
          <p14:tracePt t="37380" x="1117600" y="490538"/>
          <p14:tracePt t="37388" x="1092200" y="457200"/>
          <p14:tracePt t="37393" x="1071563" y="411163"/>
          <p14:tracePt t="37400" x="1052513" y="352425"/>
          <p14:tracePt t="37407" x="1038225" y="322263"/>
          <p14:tracePt t="37413" x="1017588" y="263525"/>
          <p14:tracePt t="37421" x="1003300" y="233363"/>
          <p14:tracePt t="37427" x="992188" y="203200"/>
          <p14:tracePt t="37435" x="977900" y="179388"/>
          <p14:tracePt t="37442" x="963613" y="158750"/>
          <p14:tracePt t="37448" x="947738" y="133350"/>
          <p14:tracePt t="37456" x="933450" y="114300"/>
          <p14:tracePt t="37461" x="919163" y="88900"/>
          <p14:tracePt t="37469" x="908050" y="74613"/>
          <p14:tracePt t="37475" x="898525" y="53975"/>
          <p14:tracePt t="37483" x="893763" y="30163"/>
          <p14:tracePt t="37489" x="873125" y="0"/>
        </p14:tracePtLst>
      </p14:laserTraceLst>
    </p:ext>
  </p:extLs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1" y="750470"/>
            <a:ext cx="10820400" cy="773530"/>
          </a:xfrm>
        </p:spPr>
        <p:txBody>
          <a:bodyPr>
            <a:normAutofit fontScale="90000"/>
          </a:bodyPr>
          <a:lstStyle/>
          <a:p>
            <a:pPr lvl="1" algn="r" rtl="1"/>
            <a:r>
              <a:rPr lang="fa-IR" sz="3600" b="1" dirty="0">
                <a:solidFill>
                  <a:schemeClr val="tx1"/>
                </a:solidFill>
                <a:latin typeface="Times New Roman" panose="02020603050405020304" pitchFamily="18" charset="0"/>
                <a:cs typeface="B Nazanin" panose="00000400000000000000" pitchFamily="2" charset="-78"/>
              </a:rPr>
              <a:t>کدهای مشخص شده بر اساس وضعیت دندان‌های شیری برای ثبت در فرم مربوطه:</a:t>
            </a:r>
          </a:p>
        </p:txBody>
      </p:sp>
      <p:sp>
        <p:nvSpPr>
          <p:cNvPr id="3" name="Content Placeholder 2"/>
          <p:cNvSpPr>
            <a:spLocks noGrp="1"/>
          </p:cNvSpPr>
          <p:nvPr>
            <p:ph idx="1"/>
          </p:nvPr>
        </p:nvSpPr>
        <p:spPr>
          <a:xfrm>
            <a:off x="152401" y="1110343"/>
            <a:ext cx="10896600" cy="5655581"/>
          </a:xfrm>
        </p:spPr>
        <p:txBody>
          <a:bodyPr>
            <a:normAutofit/>
          </a:bodyPr>
          <a:lstStyle/>
          <a:p>
            <a:pPr marL="0" indent="0" algn="r" rtl="1">
              <a:buClr>
                <a:schemeClr val="tx2">
                  <a:lumMod val="75000"/>
                  <a:lumOff val="25000"/>
                </a:schemeClr>
              </a:buClr>
              <a:buNone/>
            </a:pPr>
            <a:endParaRPr lang="fa-IR" sz="2400" b="1" dirty="0">
              <a:cs typeface="B Nazanin" panose="00000400000000000000" pitchFamily="2" charset="-78"/>
            </a:endParaRPr>
          </a:p>
          <a:p>
            <a:pPr algn="r" rtl="1">
              <a:buClr>
                <a:schemeClr val="tx2">
                  <a:lumMod val="75000"/>
                  <a:lumOff val="25000"/>
                </a:schemeClr>
              </a:buClr>
            </a:pPr>
            <a:r>
              <a:rPr lang="en-US" sz="2400" b="1" dirty="0">
                <a:solidFill>
                  <a:srgbClr val="C00000"/>
                </a:solidFill>
                <a:latin typeface="Times New Roman" panose="02020603050405020304" pitchFamily="18" charset="0"/>
                <a:cs typeface="Times New Roman" panose="02020603050405020304" pitchFamily="18" charset="0"/>
              </a:rPr>
              <a:t>:d</a:t>
            </a:r>
            <a:r>
              <a:rPr lang="fa-IR" sz="2400" dirty="0">
                <a:cs typeface="B Nazanin" panose="00000400000000000000" pitchFamily="2" charset="-78"/>
              </a:rPr>
              <a:t> دندان‌ پوسیده یا دندان‌ پرشده با پوسیدگی</a:t>
            </a:r>
          </a:p>
          <a:p>
            <a:pPr algn="r" rtl="1">
              <a:buClr>
                <a:schemeClr val="tx2">
                  <a:lumMod val="75000"/>
                  <a:lumOff val="25000"/>
                </a:schemeClr>
              </a:buClr>
            </a:pPr>
            <a:r>
              <a:rPr lang="en-US" sz="2400" dirty="0">
                <a:latin typeface="Times New Roman" panose="02020603050405020304" pitchFamily="18" charset="0"/>
                <a:cs typeface="Times New Roman" panose="02020603050405020304" pitchFamily="18" charset="0"/>
              </a:rPr>
              <a:t> </a:t>
            </a:r>
            <a:r>
              <a:rPr lang="en-US" sz="2400" b="1" dirty="0">
                <a:solidFill>
                  <a:srgbClr val="C00000"/>
                </a:solidFill>
                <a:latin typeface="Times New Roman" panose="02020603050405020304" pitchFamily="18" charset="0"/>
                <a:cs typeface="Times New Roman" panose="02020603050405020304" pitchFamily="18" charset="0"/>
              </a:rPr>
              <a:t>:m</a:t>
            </a:r>
            <a:r>
              <a:rPr lang="fa-IR" sz="2400" dirty="0">
                <a:cs typeface="B Nazanin" panose="00000400000000000000" pitchFamily="2" charset="-78"/>
              </a:rPr>
              <a:t>دندان‌ کشیده شده به دلیل پوسیدگی </a:t>
            </a:r>
          </a:p>
          <a:p>
            <a:pPr algn="r" rtl="1">
              <a:buClr>
                <a:schemeClr val="tx2">
                  <a:lumMod val="75000"/>
                  <a:lumOff val="25000"/>
                </a:schemeClr>
              </a:buClr>
            </a:pPr>
            <a:r>
              <a:rPr lang="en-US" sz="2400" b="1" dirty="0">
                <a:solidFill>
                  <a:srgbClr val="C00000"/>
                </a:solidFill>
                <a:latin typeface="Times New Roman" panose="02020603050405020304" pitchFamily="18" charset="0"/>
                <a:cs typeface="Times New Roman" panose="02020603050405020304" pitchFamily="18" charset="0"/>
              </a:rPr>
              <a:t>:f</a:t>
            </a:r>
            <a:r>
              <a:rPr lang="fa-IR" sz="2400" b="1" dirty="0">
                <a:solidFill>
                  <a:srgbClr val="C00000"/>
                </a:solidFill>
                <a:latin typeface="Times New Roman" panose="02020603050405020304" pitchFamily="18" charset="0"/>
                <a:cs typeface="Times New Roman" panose="02020603050405020304" pitchFamily="18" charset="0"/>
              </a:rPr>
              <a:t> </a:t>
            </a:r>
            <a:r>
              <a:rPr lang="fa-IR" sz="2400" dirty="0">
                <a:cs typeface="B Nazanin" panose="00000400000000000000" pitchFamily="2" charset="-78"/>
              </a:rPr>
              <a:t>دندان‌ پرشده بدون پوسیدگی شامل پرکردگی موقت، ترمیم آمالگام، ترمیم کامپوزیت، یا روکش استیل</a:t>
            </a:r>
          </a:p>
          <a:p>
            <a:pPr algn="r" rtl="1">
              <a:buClr>
                <a:schemeClr val="tx2">
                  <a:lumMod val="75000"/>
                  <a:lumOff val="25000"/>
                </a:schemeClr>
              </a:buClr>
            </a:pPr>
            <a:r>
              <a:rPr lang="en-US" sz="2400" b="1" dirty="0">
                <a:solidFill>
                  <a:srgbClr val="C00000"/>
                </a:solidFill>
                <a:latin typeface="Times New Roman" panose="02020603050405020304" pitchFamily="18" charset="0"/>
                <a:cs typeface="Times New Roman" panose="02020603050405020304" pitchFamily="18" charset="0"/>
              </a:rPr>
              <a:t>x</a:t>
            </a:r>
            <a:r>
              <a:rPr lang="fa-IR" sz="2400" b="1" dirty="0">
                <a:solidFill>
                  <a:srgbClr val="C00000"/>
                </a:solidFill>
                <a:latin typeface="Times New Roman" panose="02020603050405020304" pitchFamily="18" charset="0"/>
                <a:cs typeface="Times New Roman" panose="02020603050405020304" pitchFamily="18" charset="0"/>
              </a:rPr>
              <a:t>: </a:t>
            </a:r>
            <a:r>
              <a:rPr lang="fa-IR" sz="2400" dirty="0">
                <a:cs typeface="B Nazanin" panose="00000400000000000000" pitchFamily="2" charset="-78"/>
              </a:rPr>
              <a:t>دندان رویش نیافته شامل وجود نداشتن دندان شیری در فضای دندانی</a:t>
            </a:r>
          </a:p>
          <a:p>
            <a:pPr marL="0" indent="0" algn="r" rtl="1">
              <a:buClr>
                <a:schemeClr val="tx2">
                  <a:lumMod val="75000"/>
                  <a:lumOff val="25000"/>
                </a:schemeClr>
              </a:buClr>
              <a:buNone/>
            </a:pPr>
            <a:endParaRPr lang="fa-IR" sz="2400" b="1" dirty="0">
              <a:solidFill>
                <a:srgbClr val="C00000"/>
              </a:solidFill>
              <a:cs typeface="B Nazanin" panose="00000400000000000000" pitchFamily="2" charset="-78"/>
            </a:endParaRPr>
          </a:p>
          <a:p>
            <a:pPr algn="r" rtl="1">
              <a:buClr>
                <a:schemeClr val="tx2">
                  <a:lumMod val="75000"/>
                  <a:lumOff val="25000"/>
                </a:schemeClr>
              </a:buClr>
            </a:pPr>
            <a:endParaRPr lang="fa-IR" sz="2400" dirty="0">
              <a:cs typeface="B Nazanin" panose="00000400000000000000" pitchFamily="2" charset="-78"/>
            </a:endParaRPr>
          </a:p>
          <a:p>
            <a:pPr marL="0" indent="0" algn="r" rtl="1">
              <a:buClr>
                <a:schemeClr val="tx2">
                  <a:lumMod val="75000"/>
                  <a:lumOff val="25000"/>
                </a:schemeClr>
              </a:buClr>
              <a:buNone/>
            </a:pPr>
            <a:endParaRPr lang="fa-IR" sz="2400" dirty="0">
              <a:cs typeface="B Nazanin" panose="00000400000000000000" pitchFamily="2" charset="-78"/>
            </a:endParaRPr>
          </a:p>
          <a:p>
            <a:pPr marL="0" indent="0" algn="r" rtl="1">
              <a:buClr>
                <a:schemeClr val="tx2">
                  <a:lumMod val="75000"/>
                  <a:lumOff val="25000"/>
                </a:schemeClr>
              </a:buClr>
              <a:buNone/>
            </a:pPr>
            <a:endParaRPr lang="en-US" sz="2400" b="1" dirty="0">
              <a:cs typeface="B Nazanin" panose="00000400000000000000" pitchFamily="2" charset="-78"/>
            </a:endParaRPr>
          </a:p>
        </p:txBody>
      </p:sp>
      <p:sp>
        <p:nvSpPr>
          <p:cNvPr id="6" name="Slide Number Placeholder 5"/>
          <p:cNvSpPr>
            <a:spLocks noGrp="1"/>
          </p:cNvSpPr>
          <p:nvPr>
            <p:ph type="sldNum" sz="quarter" idx="12"/>
          </p:nvPr>
        </p:nvSpPr>
        <p:spPr/>
        <p:txBody>
          <a:bodyPr>
            <a:normAutofit/>
          </a:bodyPr>
          <a:lstStyle/>
          <a:p>
            <a:fld id="{2C9A6EC4-CBD9-498F-8F15-635929839343}" type="slidenum">
              <a:rPr lang="en-US" smtClean="0">
                <a:latin typeface="Times New Roman" panose="02020603050405020304" pitchFamily="18" charset="0"/>
                <a:cs typeface="Times New Roman" panose="02020603050405020304" pitchFamily="18" charset="0"/>
              </a:rPr>
              <a:t>26</a:t>
            </a:fld>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68641879"/>
      </p:ext>
    </p:extLst>
  </p:cSld>
  <p:clrMapOvr>
    <a:masterClrMapping/>
  </p:clrMapOvr>
  <mc:AlternateContent xmlns:mc="http://schemas.openxmlformats.org/markup-compatibility/2006" xmlns:p14="http://schemas.microsoft.com/office/powerpoint/2010/main">
    <mc:Choice Requires="p14">
      <p:transition spd="slow" p14:dur="2000" advTm="32403"/>
    </mc:Choice>
    <mc:Fallback xmlns="">
      <p:transition spd="slow" advTm="32403"/>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1" y="750470"/>
            <a:ext cx="10439400" cy="773530"/>
          </a:xfrm>
        </p:spPr>
        <p:txBody>
          <a:bodyPr>
            <a:normAutofit fontScale="90000"/>
          </a:bodyPr>
          <a:lstStyle/>
          <a:p>
            <a:pPr lvl="1" algn="r" rtl="1"/>
            <a:r>
              <a:rPr lang="fa-IR" sz="3600" b="1" dirty="0">
                <a:solidFill>
                  <a:schemeClr val="tx1"/>
                </a:solidFill>
                <a:cs typeface="B Nazanin" panose="00000400000000000000" pitchFamily="2" charset="-78"/>
              </a:rPr>
              <a:t>کدهای مشخص شده بر اساس وضعیت دندان‌های دائمی برای ثبت در فرم مربوطه:</a:t>
            </a:r>
          </a:p>
        </p:txBody>
      </p:sp>
      <p:sp>
        <p:nvSpPr>
          <p:cNvPr id="3" name="Content Placeholder 2"/>
          <p:cNvSpPr>
            <a:spLocks noGrp="1"/>
          </p:cNvSpPr>
          <p:nvPr>
            <p:ph idx="1"/>
          </p:nvPr>
        </p:nvSpPr>
        <p:spPr>
          <a:xfrm>
            <a:off x="152401" y="1110343"/>
            <a:ext cx="10896600" cy="5655581"/>
          </a:xfrm>
        </p:spPr>
        <p:txBody>
          <a:bodyPr>
            <a:normAutofit/>
          </a:bodyPr>
          <a:lstStyle/>
          <a:p>
            <a:pPr marL="0" indent="0" algn="r" rtl="1">
              <a:buClr>
                <a:schemeClr val="tx2">
                  <a:lumMod val="75000"/>
                  <a:lumOff val="25000"/>
                </a:schemeClr>
              </a:buClr>
              <a:buNone/>
            </a:pPr>
            <a:endParaRPr lang="fa-IR" sz="2400" b="1" dirty="0">
              <a:cs typeface="B Nazanin" panose="00000400000000000000" pitchFamily="2" charset="-78"/>
            </a:endParaRPr>
          </a:p>
          <a:p>
            <a:pPr algn="r" rtl="1">
              <a:buClr>
                <a:schemeClr val="tx2">
                  <a:lumMod val="75000"/>
                  <a:lumOff val="25000"/>
                </a:schemeClr>
              </a:buClr>
            </a:pPr>
            <a:r>
              <a:rPr lang="en-US" sz="2400" b="1" dirty="0">
                <a:solidFill>
                  <a:srgbClr val="C00000"/>
                </a:solidFill>
                <a:latin typeface="Times New Roman" panose="02020603050405020304" pitchFamily="18" charset="0"/>
                <a:cs typeface="Times New Roman" panose="02020603050405020304" pitchFamily="18" charset="0"/>
              </a:rPr>
              <a:t>:D</a:t>
            </a:r>
            <a:r>
              <a:rPr lang="fa-IR" sz="2400" dirty="0">
                <a:cs typeface="B Nazanin" panose="00000400000000000000" pitchFamily="2" charset="-78"/>
              </a:rPr>
              <a:t> دندان‌ پوسیده یا دندان‌ پرشده با پوسیدگی</a:t>
            </a:r>
          </a:p>
          <a:p>
            <a:pPr algn="r" rtl="1">
              <a:buClr>
                <a:schemeClr val="tx2">
                  <a:lumMod val="75000"/>
                  <a:lumOff val="25000"/>
                </a:schemeClr>
              </a:buClr>
            </a:pPr>
            <a:r>
              <a:rPr lang="en-US" sz="2400" dirty="0">
                <a:latin typeface="Times New Roman" panose="02020603050405020304" pitchFamily="18" charset="0"/>
                <a:cs typeface="Times New Roman" panose="02020603050405020304" pitchFamily="18" charset="0"/>
              </a:rPr>
              <a:t> </a:t>
            </a:r>
            <a:r>
              <a:rPr lang="en-US" sz="2400" b="1" dirty="0">
                <a:solidFill>
                  <a:srgbClr val="C00000"/>
                </a:solidFill>
                <a:latin typeface="Times New Roman" panose="02020603050405020304" pitchFamily="18" charset="0"/>
                <a:cs typeface="Times New Roman" panose="02020603050405020304" pitchFamily="18" charset="0"/>
              </a:rPr>
              <a:t>:M</a:t>
            </a:r>
            <a:r>
              <a:rPr lang="fa-IR" sz="2400" dirty="0">
                <a:cs typeface="B Nazanin" panose="00000400000000000000" pitchFamily="2" charset="-78"/>
              </a:rPr>
              <a:t>دندان‌ کشیده شده به دلیل پوسیدگی (نه به دلایل دیگر مانند وجود نداشتن به صورت مادرزادی یا کشیده شدن به دلیل ارتودنسی) </a:t>
            </a:r>
          </a:p>
          <a:p>
            <a:pPr algn="r" rtl="1">
              <a:buClr>
                <a:schemeClr val="tx2">
                  <a:lumMod val="75000"/>
                  <a:lumOff val="25000"/>
                </a:schemeClr>
              </a:buClr>
            </a:pPr>
            <a:r>
              <a:rPr lang="en-US" sz="2400" dirty="0">
                <a:cs typeface="B Nazanin" panose="00000400000000000000" pitchFamily="2" charset="-78"/>
              </a:rPr>
              <a:t> </a:t>
            </a:r>
            <a:r>
              <a:rPr lang="en-US" sz="2400" b="1" dirty="0">
                <a:solidFill>
                  <a:srgbClr val="C00000"/>
                </a:solidFill>
                <a:latin typeface="Times New Roman" panose="02020603050405020304" pitchFamily="18" charset="0"/>
                <a:cs typeface="Times New Roman" panose="02020603050405020304" pitchFamily="18" charset="0"/>
              </a:rPr>
              <a:t>:F</a:t>
            </a:r>
            <a:r>
              <a:rPr lang="fa-IR" sz="2400" dirty="0">
                <a:cs typeface="B Nazanin" panose="00000400000000000000" pitchFamily="2" charset="-78"/>
              </a:rPr>
              <a:t>دندان‌ پرشده بدون پوسیدگی شامل پرکردگی موقت، ترمیم آمالگام، ترمیم کامپوزیت، یا روکش‌ها</a:t>
            </a:r>
          </a:p>
          <a:p>
            <a:pPr algn="r" rtl="1">
              <a:buClr>
                <a:schemeClr val="tx2">
                  <a:lumMod val="75000"/>
                  <a:lumOff val="25000"/>
                </a:schemeClr>
              </a:buClr>
            </a:pPr>
            <a:r>
              <a:rPr lang="en-US" sz="2400" b="1" dirty="0">
                <a:solidFill>
                  <a:srgbClr val="C00000"/>
                </a:solidFill>
                <a:latin typeface="Times New Roman" panose="02020603050405020304" pitchFamily="18" charset="0"/>
                <a:cs typeface="Times New Roman" panose="02020603050405020304" pitchFamily="18" charset="0"/>
              </a:rPr>
              <a:t>X</a:t>
            </a:r>
            <a:r>
              <a:rPr lang="fa-IR" sz="2400" b="1" dirty="0">
                <a:solidFill>
                  <a:srgbClr val="C00000"/>
                </a:solidFill>
                <a:latin typeface="Times New Roman" panose="02020603050405020304" pitchFamily="18" charset="0"/>
                <a:cs typeface="Times New Roman" panose="02020603050405020304" pitchFamily="18" charset="0"/>
              </a:rPr>
              <a:t>: </a:t>
            </a:r>
            <a:r>
              <a:rPr lang="fa-IR" sz="2400" dirty="0">
                <a:cs typeface="B Nazanin" panose="00000400000000000000" pitchFamily="2" charset="-78"/>
              </a:rPr>
              <a:t>دندان رویش نیافته شامل عدم رویش دندان دائمی</a:t>
            </a:r>
          </a:p>
          <a:p>
            <a:pPr marL="0" indent="0" algn="r" rtl="1">
              <a:buClr>
                <a:schemeClr val="tx2">
                  <a:lumMod val="75000"/>
                  <a:lumOff val="25000"/>
                </a:schemeClr>
              </a:buClr>
              <a:buNone/>
            </a:pPr>
            <a:endParaRPr lang="fa-IR" sz="2400" b="1" dirty="0">
              <a:solidFill>
                <a:srgbClr val="C00000"/>
              </a:solidFill>
              <a:cs typeface="B Nazanin" panose="00000400000000000000" pitchFamily="2" charset="-78"/>
            </a:endParaRPr>
          </a:p>
          <a:p>
            <a:pPr marL="0" indent="0" algn="r" rtl="1">
              <a:buClr>
                <a:schemeClr val="tx2">
                  <a:lumMod val="75000"/>
                  <a:lumOff val="25000"/>
                </a:schemeClr>
              </a:buClr>
              <a:buNone/>
            </a:pPr>
            <a:r>
              <a:rPr lang="fa-IR" sz="2400" b="1" dirty="0">
                <a:solidFill>
                  <a:srgbClr val="C00000"/>
                </a:solidFill>
                <a:cs typeface="B Nazanin" panose="00000400000000000000" pitchFamily="2" charset="-78"/>
              </a:rPr>
              <a:t>نکته: </a:t>
            </a:r>
            <a:r>
              <a:rPr lang="fa-IR" sz="2400" dirty="0">
                <a:cs typeface="B Nazanin" panose="00000400000000000000" pitchFamily="2" charset="-78"/>
              </a:rPr>
              <a:t>عدم در نظر گرفتن دندان رویش نیافته در زمان محاسبه شاخص</a:t>
            </a:r>
            <a:r>
              <a:rPr lang="en-US" sz="2400" dirty="0">
                <a:latin typeface="Times New Roman" panose="02020603050405020304" pitchFamily="18" charset="0"/>
                <a:cs typeface="Times New Roman" panose="02020603050405020304" pitchFamily="18" charset="0"/>
              </a:rPr>
              <a:t>DMFT</a:t>
            </a:r>
            <a:r>
              <a:rPr lang="en-US" sz="2400" dirty="0">
                <a:cs typeface="B Nazanin" panose="00000400000000000000" pitchFamily="2" charset="-78"/>
              </a:rPr>
              <a:t> </a:t>
            </a:r>
            <a:endParaRPr lang="fa-IR" sz="2400" dirty="0">
              <a:cs typeface="B Nazanin" panose="00000400000000000000" pitchFamily="2" charset="-78"/>
            </a:endParaRPr>
          </a:p>
          <a:p>
            <a:pPr algn="r" rtl="1">
              <a:buClr>
                <a:schemeClr val="tx2">
                  <a:lumMod val="75000"/>
                  <a:lumOff val="25000"/>
                </a:schemeClr>
              </a:buClr>
            </a:pPr>
            <a:endParaRPr lang="fa-IR" sz="2400" dirty="0">
              <a:cs typeface="B Nazanin" panose="00000400000000000000" pitchFamily="2" charset="-78"/>
            </a:endParaRPr>
          </a:p>
          <a:p>
            <a:pPr algn="r" rtl="1">
              <a:buClr>
                <a:schemeClr val="tx2">
                  <a:lumMod val="75000"/>
                  <a:lumOff val="25000"/>
                </a:schemeClr>
              </a:buClr>
            </a:pPr>
            <a:endParaRPr lang="fa-IR" sz="2400" dirty="0">
              <a:cs typeface="B Nazanin" panose="00000400000000000000" pitchFamily="2" charset="-78"/>
            </a:endParaRPr>
          </a:p>
          <a:p>
            <a:pPr marL="0" indent="0" algn="r" rtl="1">
              <a:buClr>
                <a:schemeClr val="tx2">
                  <a:lumMod val="75000"/>
                  <a:lumOff val="25000"/>
                </a:schemeClr>
              </a:buClr>
              <a:buNone/>
            </a:pPr>
            <a:endParaRPr lang="en-US" sz="2400" b="1" dirty="0">
              <a:cs typeface="B Nazanin" panose="00000400000000000000" pitchFamily="2" charset="-78"/>
            </a:endParaRPr>
          </a:p>
        </p:txBody>
      </p:sp>
      <p:sp>
        <p:nvSpPr>
          <p:cNvPr id="6" name="Slide Number Placeholder 5"/>
          <p:cNvSpPr>
            <a:spLocks noGrp="1"/>
          </p:cNvSpPr>
          <p:nvPr>
            <p:ph type="sldNum" sz="quarter" idx="12"/>
          </p:nvPr>
        </p:nvSpPr>
        <p:spPr/>
        <p:txBody>
          <a:bodyPr>
            <a:normAutofit/>
          </a:bodyPr>
          <a:lstStyle/>
          <a:p>
            <a:fld id="{2C9A6EC4-CBD9-498F-8F15-635929839343}" type="slidenum">
              <a:rPr lang="en-US" smtClean="0">
                <a:latin typeface="Times New Roman" panose="02020603050405020304" pitchFamily="18" charset="0"/>
                <a:cs typeface="Times New Roman" panose="02020603050405020304" pitchFamily="18" charset="0"/>
              </a:rPr>
              <a:t>27</a:t>
            </a:fld>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31653868"/>
      </p:ext>
    </p:extLst>
  </p:cSld>
  <p:clrMapOvr>
    <a:masterClrMapping/>
  </p:clrMapOvr>
  <mc:AlternateContent xmlns:mc="http://schemas.openxmlformats.org/markup-compatibility/2006" xmlns:p14="http://schemas.microsoft.com/office/powerpoint/2010/main">
    <mc:Choice Requires="p14">
      <p:transition spd="slow" p14:dur="2000" advTm="41809"/>
    </mc:Choice>
    <mc:Fallback xmlns="">
      <p:transition spd="slow" advTm="41809"/>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05200" y="381000"/>
            <a:ext cx="7543800" cy="773530"/>
          </a:xfrm>
        </p:spPr>
        <p:txBody>
          <a:bodyPr>
            <a:normAutofit fontScale="90000"/>
          </a:bodyPr>
          <a:lstStyle/>
          <a:p>
            <a:pPr lvl="1" algn="r" rtl="1"/>
            <a:r>
              <a:rPr lang="fa-IR" sz="3600" b="1" dirty="0">
                <a:solidFill>
                  <a:schemeClr val="tx1"/>
                </a:solidFill>
                <a:cs typeface="B Nazanin" panose="00000400000000000000" pitchFamily="2" charset="-78"/>
              </a:rPr>
              <a:t>محاسبه شاخص </a:t>
            </a:r>
            <a:r>
              <a:rPr lang="en-US" sz="3600" b="1" dirty="0" err="1">
                <a:solidFill>
                  <a:schemeClr val="tx1"/>
                </a:solidFill>
                <a:latin typeface="Times New Roman" panose="02020603050405020304" pitchFamily="18" charset="0"/>
                <a:cs typeface="B Nazanin" panose="00000400000000000000" pitchFamily="2" charset="-78"/>
              </a:rPr>
              <a:t>dmft</a:t>
            </a:r>
            <a:r>
              <a:rPr lang="fa-IR" sz="3600" b="1" dirty="0">
                <a:solidFill>
                  <a:schemeClr val="tx1"/>
                </a:solidFill>
                <a:latin typeface="Times New Roman" panose="02020603050405020304" pitchFamily="18" charset="0"/>
                <a:cs typeface="B Nazanin" panose="00000400000000000000" pitchFamily="2" charset="-78"/>
              </a:rPr>
              <a:t> برای کودکان پایه تحصیلی اول</a:t>
            </a:r>
            <a:endParaRPr lang="en-US" sz="3600" b="1" kern="1200" spc="-100" dirty="0">
              <a:solidFill>
                <a:schemeClr val="tx1"/>
              </a:solidFill>
              <a:latin typeface="Times New Roman" panose="02020603050405020304" pitchFamily="18" charset="0"/>
              <a:ea typeface="+mj-ea"/>
              <a:cs typeface="B Nazanin" panose="00000400000000000000" pitchFamily="2" charset="-78"/>
            </a:endParaRPr>
          </a:p>
        </p:txBody>
      </p:sp>
      <p:sp>
        <p:nvSpPr>
          <p:cNvPr id="3" name="Content Placeholder 2"/>
          <p:cNvSpPr>
            <a:spLocks noGrp="1"/>
          </p:cNvSpPr>
          <p:nvPr>
            <p:ph idx="1"/>
          </p:nvPr>
        </p:nvSpPr>
        <p:spPr>
          <a:xfrm>
            <a:off x="116903" y="533400"/>
            <a:ext cx="10896600" cy="5655581"/>
          </a:xfrm>
        </p:spPr>
        <p:txBody>
          <a:bodyPr>
            <a:normAutofit/>
          </a:bodyPr>
          <a:lstStyle/>
          <a:p>
            <a:pPr algn="r" rtl="1">
              <a:buClr>
                <a:schemeClr val="tx2">
                  <a:lumMod val="75000"/>
                  <a:lumOff val="25000"/>
                </a:schemeClr>
              </a:buClr>
            </a:pPr>
            <a:endParaRPr lang="en-US" sz="2600" dirty="0">
              <a:cs typeface="B Nazanin" panose="00000400000000000000" pitchFamily="2" charset="-78"/>
            </a:endParaRPr>
          </a:p>
          <a:p>
            <a:pPr algn="r" rtl="1">
              <a:buClr>
                <a:schemeClr val="tx2">
                  <a:lumMod val="75000"/>
                  <a:lumOff val="25000"/>
                </a:schemeClr>
              </a:buClr>
            </a:pPr>
            <a:r>
              <a:rPr lang="fa-IR" sz="2400" dirty="0">
                <a:cs typeface="B Nazanin" panose="00000400000000000000" pitchFamily="2" charset="-78"/>
              </a:rPr>
              <a:t>برای دندان‌های شیری: </a:t>
            </a:r>
          </a:p>
          <a:p>
            <a:pPr algn="r" rtl="1">
              <a:buClr>
                <a:schemeClr val="tx2">
                  <a:lumMod val="75000"/>
                  <a:lumOff val="25000"/>
                </a:schemeClr>
              </a:buClr>
            </a:pPr>
            <a:r>
              <a:rPr lang="en-US" sz="2400" dirty="0">
                <a:latin typeface="Times New Roman" panose="02020603050405020304" pitchFamily="18" charset="0"/>
                <a:cs typeface="Times New Roman" panose="02020603050405020304" pitchFamily="18" charset="0"/>
              </a:rPr>
              <a:t>:</a:t>
            </a:r>
            <a:r>
              <a:rPr lang="en-US" sz="2400" dirty="0" err="1">
                <a:latin typeface="Times New Roman" panose="02020603050405020304" pitchFamily="18" charset="0"/>
                <a:cs typeface="Times New Roman" panose="02020603050405020304" pitchFamily="18" charset="0"/>
              </a:rPr>
              <a:t>dmft</a:t>
            </a:r>
            <a:r>
              <a:rPr lang="fa-IR" sz="2400" dirty="0">
                <a:cs typeface="B Nazanin" panose="00000400000000000000" pitchFamily="2" charset="-78"/>
              </a:rPr>
              <a:t> مجموع تعداد دندان‌های </a:t>
            </a:r>
            <a:r>
              <a:rPr lang="fa-IR" sz="2400" b="1" dirty="0">
                <a:solidFill>
                  <a:srgbClr val="C00000"/>
                </a:solidFill>
                <a:cs typeface="B Nazanin" panose="00000400000000000000" pitchFamily="2" charset="-78"/>
              </a:rPr>
              <a:t>پوسیده </a:t>
            </a:r>
            <a:r>
              <a:rPr lang="en-US" sz="2400" b="1" dirty="0">
                <a:solidFill>
                  <a:srgbClr val="C00000"/>
                </a:solidFill>
                <a:latin typeface="Times New Roman" panose="02020603050405020304" pitchFamily="18" charset="0"/>
                <a:cs typeface="Times New Roman" panose="02020603050405020304" pitchFamily="18" charset="0"/>
              </a:rPr>
              <a:t>(decayed)</a:t>
            </a:r>
            <a:r>
              <a:rPr lang="fa-IR" sz="2400" b="1" dirty="0">
                <a:solidFill>
                  <a:srgbClr val="C00000"/>
                </a:solidFill>
                <a:cs typeface="B Nazanin" panose="00000400000000000000" pitchFamily="2" charset="-78"/>
              </a:rPr>
              <a:t>، کشیده شده </a:t>
            </a:r>
            <a:r>
              <a:rPr lang="en-US" sz="2400" b="1" dirty="0">
                <a:solidFill>
                  <a:srgbClr val="C00000"/>
                </a:solidFill>
                <a:latin typeface="Times New Roman" panose="02020603050405020304" pitchFamily="18" charset="0"/>
                <a:cs typeface="Times New Roman" panose="02020603050405020304" pitchFamily="18" charset="0"/>
              </a:rPr>
              <a:t>(missing)</a:t>
            </a:r>
            <a:r>
              <a:rPr lang="fa-IR" sz="2400" b="1" dirty="0">
                <a:solidFill>
                  <a:srgbClr val="C00000"/>
                </a:solidFill>
                <a:cs typeface="B Nazanin" panose="00000400000000000000" pitchFamily="2" charset="-78"/>
              </a:rPr>
              <a:t>، و پرشده </a:t>
            </a:r>
            <a:r>
              <a:rPr lang="en-US" sz="2400" b="1" dirty="0">
                <a:solidFill>
                  <a:srgbClr val="C00000"/>
                </a:solidFill>
                <a:latin typeface="Times New Roman" panose="02020603050405020304" pitchFamily="18" charset="0"/>
                <a:cs typeface="Times New Roman" panose="02020603050405020304" pitchFamily="18" charset="0"/>
              </a:rPr>
              <a:t>(filled)</a:t>
            </a:r>
            <a:endParaRPr lang="fa-IR" sz="2400" dirty="0">
              <a:cs typeface="B Nazanin" panose="00000400000000000000" pitchFamily="2" charset="-78"/>
            </a:endParaRPr>
          </a:p>
          <a:p>
            <a:pPr algn="r" rtl="1">
              <a:buClr>
                <a:schemeClr val="tx2">
                  <a:lumMod val="75000"/>
                  <a:lumOff val="25000"/>
                </a:schemeClr>
              </a:buClr>
            </a:pPr>
            <a:r>
              <a:rPr lang="fa-IR" sz="2400" dirty="0">
                <a:cs typeface="B Nazanin" panose="00000400000000000000" pitchFamily="2" charset="-78"/>
              </a:rPr>
              <a:t>فرمول: </a:t>
            </a:r>
            <a:r>
              <a:rPr lang="en-US" sz="2400" dirty="0" err="1">
                <a:latin typeface="Times New Roman" panose="02020603050405020304" pitchFamily="18" charset="0"/>
                <a:cs typeface="Times New Roman" panose="02020603050405020304" pitchFamily="18" charset="0"/>
              </a:rPr>
              <a:t>dmft</a:t>
            </a:r>
            <a:r>
              <a:rPr lang="en-US" sz="2400" dirty="0">
                <a:latin typeface="Times New Roman" panose="02020603050405020304" pitchFamily="18" charset="0"/>
                <a:cs typeface="Times New Roman" panose="02020603050405020304" pitchFamily="18" charset="0"/>
              </a:rPr>
              <a:t> = d + m + f</a:t>
            </a:r>
            <a:r>
              <a:rPr lang="fa-IR" sz="2400" dirty="0">
                <a:latin typeface="Times New Roman" panose="02020603050405020304" pitchFamily="18" charset="0"/>
                <a:cs typeface="Times New Roman" panose="02020603050405020304" pitchFamily="18" charset="0"/>
              </a:rPr>
              <a:t>  </a:t>
            </a:r>
            <a:r>
              <a:rPr lang="fa-IR" sz="2400" dirty="0">
                <a:cs typeface="B Nazanin" panose="00000400000000000000" pitchFamily="2" charset="-78"/>
              </a:rPr>
              <a:t>برای هر کودک</a:t>
            </a:r>
            <a:endParaRPr lang="en-US" sz="2400" dirty="0">
              <a:cs typeface="B Nazanin" panose="00000400000000000000" pitchFamily="2" charset="-78"/>
            </a:endParaRPr>
          </a:p>
          <a:p>
            <a:pPr marL="0" indent="0" algn="r" rtl="1">
              <a:buClr>
                <a:schemeClr val="tx2">
                  <a:lumMod val="75000"/>
                  <a:lumOff val="25000"/>
                </a:schemeClr>
              </a:buClr>
              <a:buNone/>
            </a:pPr>
            <a:endParaRPr lang="fa-IR" sz="2400" b="1" dirty="0">
              <a:cs typeface="B Nazanin" panose="00000400000000000000" pitchFamily="2" charset="-78"/>
            </a:endParaRPr>
          </a:p>
          <a:p>
            <a:pPr algn="r" rtl="1">
              <a:buClr>
                <a:schemeClr val="tx2">
                  <a:lumMod val="75000"/>
                  <a:lumOff val="25000"/>
                </a:schemeClr>
              </a:buClr>
            </a:pPr>
            <a:endParaRPr lang="fa-IR" sz="2400" dirty="0">
              <a:cs typeface="B Nazanin" panose="00000400000000000000" pitchFamily="2" charset="-78"/>
            </a:endParaRPr>
          </a:p>
          <a:p>
            <a:pPr algn="r" rtl="1">
              <a:buClr>
                <a:schemeClr val="tx2">
                  <a:lumMod val="75000"/>
                  <a:lumOff val="25000"/>
                </a:schemeClr>
              </a:buClr>
            </a:pPr>
            <a:endParaRPr lang="fa-IR" sz="2400" dirty="0">
              <a:cs typeface="B Nazanin" panose="00000400000000000000" pitchFamily="2" charset="-78"/>
            </a:endParaRPr>
          </a:p>
          <a:p>
            <a:pPr algn="r" rtl="1">
              <a:buClr>
                <a:schemeClr val="tx2">
                  <a:lumMod val="75000"/>
                  <a:lumOff val="25000"/>
                </a:schemeClr>
              </a:buClr>
            </a:pPr>
            <a:endParaRPr lang="fa-IR" sz="2400" dirty="0">
              <a:cs typeface="B Nazanin" panose="00000400000000000000" pitchFamily="2" charset="-78"/>
            </a:endParaRPr>
          </a:p>
          <a:p>
            <a:pPr marL="0" indent="0" algn="r" rtl="1">
              <a:buClr>
                <a:schemeClr val="tx2">
                  <a:lumMod val="75000"/>
                  <a:lumOff val="25000"/>
                </a:schemeClr>
              </a:buClr>
              <a:buNone/>
            </a:pPr>
            <a:endParaRPr lang="en-US" sz="2400" b="1" dirty="0">
              <a:cs typeface="B Nazanin" panose="00000400000000000000" pitchFamily="2" charset="-78"/>
            </a:endParaRPr>
          </a:p>
        </p:txBody>
      </p:sp>
      <p:sp>
        <p:nvSpPr>
          <p:cNvPr id="6" name="Slide Number Placeholder 5"/>
          <p:cNvSpPr>
            <a:spLocks noGrp="1"/>
          </p:cNvSpPr>
          <p:nvPr>
            <p:ph type="sldNum" sz="quarter" idx="12"/>
          </p:nvPr>
        </p:nvSpPr>
        <p:spPr/>
        <p:txBody>
          <a:bodyPr>
            <a:normAutofit/>
          </a:bodyPr>
          <a:lstStyle/>
          <a:p>
            <a:fld id="{2C9A6EC4-CBD9-498F-8F15-635929839343}" type="slidenum">
              <a:rPr lang="en-US" smtClean="0">
                <a:latin typeface="Times New Roman" panose="02020603050405020304" pitchFamily="18" charset="0"/>
                <a:cs typeface="Times New Roman" panose="02020603050405020304" pitchFamily="18" charset="0"/>
              </a:rPr>
              <a:t>28</a:t>
            </a:fld>
            <a:endParaRPr lang="en-US" dirty="0">
              <a:latin typeface="Times New Roman" panose="02020603050405020304" pitchFamily="18" charset="0"/>
              <a:cs typeface="Times New Roman" panose="02020603050405020304" pitchFamily="18" charset="0"/>
            </a:endParaRPr>
          </a:p>
        </p:txBody>
      </p:sp>
      <p:cxnSp>
        <p:nvCxnSpPr>
          <p:cNvPr id="11" name="Straight Connector 10">
            <a:extLst>
              <a:ext uri="{FF2B5EF4-FFF2-40B4-BE49-F238E27FC236}">
                <a16:creationId xmlns:a16="http://schemas.microsoft.com/office/drawing/2014/main" id="{39DC54D0-D8B8-4BA3-930F-36E724433F20}"/>
              </a:ext>
            </a:extLst>
          </p:cNvPr>
          <p:cNvCxnSpPr>
            <a:cxnSpLocks/>
          </p:cNvCxnSpPr>
          <p:nvPr/>
        </p:nvCxnSpPr>
        <p:spPr>
          <a:xfrm>
            <a:off x="2514600" y="4724400"/>
            <a:ext cx="228600" cy="228600"/>
          </a:xfrm>
          <a:prstGeom prst="line">
            <a:avLst/>
          </a:prstGeom>
        </p:spPr>
        <p:style>
          <a:lnRef idx="1">
            <a:schemeClr val="accent1"/>
          </a:lnRef>
          <a:fillRef idx="0">
            <a:schemeClr val="accent1"/>
          </a:fillRef>
          <a:effectRef idx="0">
            <a:schemeClr val="accent1"/>
          </a:effectRef>
          <a:fontRef idx="minor">
            <a:schemeClr val="tx1"/>
          </a:fontRef>
        </p:style>
      </p:cxnSp>
      <p:pic>
        <p:nvPicPr>
          <p:cNvPr id="4" name="Picture 3"/>
          <p:cNvPicPr>
            <a:picLocks noChangeAspect="1"/>
          </p:cNvPicPr>
          <p:nvPr/>
        </p:nvPicPr>
        <p:blipFill>
          <a:blip r:embed="rId2"/>
          <a:stretch>
            <a:fillRect/>
          </a:stretch>
        </p:blipFill>
        <p:spPr>
          <a:xfrm>
            <a:off x="914724" y="3143462"/>
            <a:ext cx="5180952" cy="3390476"/>
          </a:xfrm>
          <a:prstGeom prst="rect">
            <a:avLst/>
          </a:prstGeom>
        </p:spPr>
      </p:pic>
    </p:spTree>
    <p:extLst>
      <p:ext uri="{BB962C8B-B14F-4D97-AF65-F5344CB8AC3E}">
        <p14:creationId xmlns:p14="http://schemas.microsoft.com/office/powerpoint/2010/main" val="1150821512"/>
      </p:ext>
    </p:extLst>
  </p:cSld>
  <p:clrMapOvr>
    <a:masterClrMapping/>
  </p:clrMapOvr>
  <mc:AlternateContent xmlns:mc="http://schemas.openxmlformats.org/markup-compatibility/2006" xmlns:p14="http://schemas.microsoft.com/office/powerpoint/2010/main">
    <mc:Choice Requires="p14">
      <p:transition spd="slow" p14:dur="2000" advTm="44320"/>
    </mc:Choice>
    <mc:Fallback xmlns="">
      <p:transition spd="slow" advTm="44320"/>
    </mc:Fallback>
  </mc:AlternateContent>
  <p:extLst>
    <p:ext uri="{3A86A75C-4F4B-4683-9AE1-C65F6400EC91}">
      <p14:laserTraceLst xmlns:p14="http://schemas.microsoft.com/office/powerpoint/2010/main">
        <p14:tracePtLst>
          <p14:tracePt t="8173" x="9015413" y="3716338"/>
          <p14:tracePt t="8181" x="8940800" y="3681413"/>
          <p14:tracePt t="8187" x="8845550" y="3662363"/>
          <p14:tracePt t="8194" x="8791575" y="3641725"/>
          <p14:tracePt t="8200" x="8682038" y="3632200"/>
          <p14:tracePt t="8208" x="8628063" y="3613150"/>
          <p14:tracePt t="8215" x="8543925" y="3602038"/>
          <p14:tracePt t="8221" x="8439150" y="3582988"/>
          <p14:tracePt t="8228" x="8378825" y="3562350"/>
          <p14:tracePt t="8234" x="8275638" y="3552825"/>
          <p14:tracePt t="8241" x="8191500" y="3533775"/>
          <p14:tracePt t="8248" x="8135938" y="3522663"/>
          <p14:tracePt t="8255" x="8051800" y="3503613"/>
          <p14:tracePt t="8263" x="7981950" y="3482975"/>
          <p14:tracePt t="8269" x="7902575" y="3449638"/>
          <p14:tracePt t="8275" x="7827963" y="3419475"/>
          <p14:tracePt t="8282" x="7773988" y="3403600"/>
          <p14:tracePt t="8288" x="7724775" y="3363913"/>
          <p14:tracePt t="8296" x="7680325" y="3344863"/>
          <p14:tracePt t="8303" x="7645400" y="3309938"/>
          <p14:tracePt t="8311" x="7610475" y="3284538"/>
          <p14:tracePt t="8315" x="7585075" y="3260725"/>
          <p14:tracePt t="8322" x="7550150" y="3235325"/>
          <p14:tracePt t="8331" x="7531100" y="3209925"/>
          <p14:tracePt t="8337" x="7491413" y="3176588"/>
          <p14:tracePt t="8345" x="7466013" y="3141663"/>
          <p14:tracePt t="8351" x="7440613" y="3097213"/>
          <p14:tracePt t="8356" x="7421563" y="3036888"/>
          <p14:tracePt t="8365" x="7400925" y="2992438"/>
          <p14:tracePt t="8370" x="7381875" y="2938463"/>
          <p14:tracePt t="8379" x="7377113" y="2892425"/>
          <p14:tracePt t="8385" x="7367588" y="2847975"/>
          <p14:tracePt t="8391" x="7356475" y="2808288"/>
          <p14:tracePt t="8399" x="7351713" y="2773363"/>
          <p14:tracePt t="8405" x="7351713" y="2724150"/>
          <p14:tracePt t="8412" x="7342188" y="2665413"/>
          <p14:tracePt t="8419" x="7332663" y="2600325"/>
          <p14:tracePt t="8426" x="7332663" y="2546350"/>
          <p14:tracePt t="8432" x="7332663" y="2490788"/>
          <p14:tracePt t="8439" x="7332663" y="2451100"/>
          <p14:tracePt t="8447" x="7332663" y="2406650"/>
          <p14:tracePt t="8453" x="7332663" y="2376488"/>
          <p14:tracePt t="8462" x="7342188" y="2357438"/>
          <p14:tracePt t="8467" x="7342188" y="2317750"/>
          <p14:tracePt t="8473" x="7356475" y="2273300"/>
          <p14:tracePt t="8482" x="7367588" y="2228850"/>
          <p14:tracePt t="8487" x="7377113" y="2182813"/>
          <p14:tracePt t="8496" x="7391400" y="2154238"/>
          <p14:tracePt t="8501" x="7407275" y="2119313"/>
          <p14:tracePt t="8506" x="7416800" y="2109788"/>
          <p14:tracePt t="8515" x="7431088" y="2084388"/>
          <p14:tracePt t="8521" x="7446963" y="2063750"/>
          <p14:tracePt t="8528" x="7461250" y="2049463"/>
          <p14:tracePt t="8535" x="7470775" y="2039938"/>
          <p14:tracePt t="8543" x="7486650" y="2035175"/>
          <p14:tracePt t="8549" x="7500938" y="2019300"/>
          <p14:tracePt t="8554" x="7519988" y="2019300"/>
          <p14:tracePt t="8564" x="7535863" y="2014538"/>
          <p14:tracePt t="8568" x="7550150" y="2005013"/>
          <p14:tracePt t="8576" x="7559675" y="2005013"/>
          <p14:tracePt t="8582" x="7575550" y="2000250"/>
          <p14:tracePt t="8589" x="7589838" y="1995488"/>
          <p14:tracePt t="8597" x="7599363" y="1995488"/>
          <p14:tracePt t="8603" x="7605713" y="1995488"/>
          <p14:tracePt t="8611" x="7620000" y="1995488"/>
          <p14:tracePt t="8617" x="7629525" y="1995488"/>
          <p14:tracePt t="8623" x="7645400" y="1995488"/>
          <p14:tracePt t="8631" x="7650163" y="1995488"/>
          <p14:tracePt t="8636" x="7659688" y="1995488"/>
          <p14:tracePt t="8645" x="7669213" y="1995488"/>
          <p14:tracePt t="8650" x="7673975" y="1995488"/>
          <p14:tracePt t="8656" x="7680325" y="1995488"/>
          <p14:tracePt t="8665" x="7685088" y="2000250"/>
          <p14:tracePt t="8695" x="7685088" y="2005013"/>
          <p14:tracePt t="8712" x="7685088" y="2009775"/>
          <p14:tracePt t="8726" x="7680325" y="2014538"/>
          <p14:tracePt t="8733" x="7664450" y="2024063"/>
          <p14:tracePt t="8738" x="7634288" y="2028825"/>
          <p14:tracePt t="8748" x="7615238" y="2039938"/>
          <p14:tracePt t="8753" x="7580313" y="2054225"/>
          <p14:tracePt t="8762" x="7550150" y="2058988"/>
          <p14:tracePt t="8767" x="7519988" y="2070100"/>
          <p14:tracePt t="8774" x="7486650" y="2084388"/>
          <p14:tracePt t="8781" x="7466013" y="2093913"/>
          <p14:tracePt t="8786" x="7435850" y="2098675"/>
          <p14:tracePt t="8795" x="7412038" y="2109788"/>
          <p14:tracePt t="8801" x="7391400" y="2114550"/>
          <p14:tracePt t="8807" x="7381875" y="2114550"/>
          <p14:tracePt t="8815" x="7367588" y="2114550"/>
          <p14:tracePt t="8821" x="7351713" y="2114550"/>
          <p14:tracePt t="8829" x="7342188" y="2114550"/>
          <p14:tracePt t="8835" x="7327900" y="2114550"/>
          <p14:tracePt t="8842" x="7316788" y="2114550"/>
          <p14:tracePt t="8849" x="7302500" y="2114550"/>
          <p14:tracePt t="8854" x="7292975" y="2114550"/>
          <p14:tracePt t="8862" x="7277100" y="2114550"/>
          <p14:tracePt t="8869" x="7258050" y="2114550"/>
          <p14:tracePt t="8876" x="7237413" y="2114550"/>
          <p14:tracePt t="8883" x="7207250" y="2114550"/>
          <p14:tracePt t="8890" x="7183438" y="2114550"/>
          <p14:tracePt t="8897" x="7162800" y="2114550"/>
          <p14:tracePt t="8903" x="7134225" y="2114550"/>
          <p14:tracePt t="8910" x="7118350" y="2114550"/>
          <p14:tracePt t="8917" x="7088188" y="2114550"/>
          <p14:tracePt t="8923" x="7069138" y="2103438"/>
          <p14:tracePt t="8931" x="7048500" y="2103438"/>
          <p14:tracePt t="8936" x="7024688" y="2103438"/>
          <p14:tracePt t="8945" x="6994525" y="2103438"/>
          <p14:tracePt t="8951" x="6954838" y="2098675"/>
          <p14:tracePt t="8958" x="6924675" y="2098675"/>
          <p14:tracePt t="8979" x="6826250" y="2098675"/>
          <p14:tracePt t="8985" x="6796088" y="2098675"/>
          <p14:tracePt t="8991" x="6765925" y="2098675"/>
          <p14:tracePt t="8999" x="6746875" y="2098675"/>
          <p14:tracePt t="9005" x="6716713" y="2098675"/>
          <p14:tracePt t="9013" x="6677025" y="2098675"/>
          <p14:tracePt t="9019" x="6646863" y="2098675"/>
          <p14:tracePt t="9025" x="6607175" y="2089150"/>
          <p14:tracePt t="9033" x="6567488" y="2089150"/>
          <p14:tracePt t="9040" x="6523038" y="2093913"/>
          <p14:tracePt t="9047" x="6483350" y="2093913"/>
          <p14:tracePt t="9052" x="6438900" y="2093913"/>
          <p14:tracePt t="9060" x="6399213" y="2093913"/>
          <p14:tracePt t="9067" x="6369050" y="2098675"/>
          <p14:tracePt t="9074" x="6338888" y="2098675"/>
          <p14:tracePt t="9081" x="6319838" y="2098675"/>
          <p14:tracePt t="9086" x="6289675" y="2098675"/>
          <p14:tracePt t="9096" x="6249988" y="2098675"/>
          <p14:tracePt t="9101" x="6219825" y="2098675"/>
          <p14:tracePt t="9108" x="6189663" y="2098675"/>
          <p14:tracePt t="9115" x="6161088" y="2098675"/>
          <p14:tracePt t="9122" x="6130925" y="2098675"/>
          <p14:tracePt t="9128" x="6100763" y="2109788"/>
          <p14:tracePt t="9135" x="6075363" y="2109788"/>
          <p14:tracePt t="9142" x="6056313" y="2109788"/>
          <p14:tracePt t="9150" x="6026150" y="2109788"/>
          <p14:tracePt t="9156" x="6016625" y="2109788"/>
          <p14:tracePt t="9162" x="5991225" y="2109788"/>
          <p14:tracePt t="9169" x="5972175" y="2109788"/>
          <p14:tracePt t="9175" x="5956300" y="2109788"/>
          <p14:tracePt t="9183" x="5937250" y="2109788"/>
          <p14:tracePt t="9190" x="5922963" y="2103438"/>
          <p14:tracePt t="9198" x="5911850" y="2103438"/>
          <p14:tracePt t="9203" x="5907088" y="2103438"/>
          <p14:tracePt t="9210" x="5902325" y="2103438"/>
          <p14:tracePt t="9217" x="5897563" y="2103438"/>
          <p14:tracePt t="9232" x="5888038" y="2103438"/>
          <p14:tracePt t="9237" x="5883275" y="2103438"/>
          <p14:tracePt t="10247" x="5837238" y="2103438"/>
          <p14:tracePt t="10254" x="5797550" y="2103438"/>
          <p14:tracePt t="10262" x="5757863" y="2103438"/>
          <p14:tracePt t="10268" x="5713413" y="2098675"/>
          <p14:tracePt t="10276" x="5673725" y="2089150"/>
          <p14:tracePt t="10283" x="5643563" y="2089150"/>
          <p14:tracePt t="10287" x="5610225" y="2079625"/>
          <p14:tracePt t="10297" x="5589588" y="2079625"/>
          <p14:tracePt t="10302" x="5570538" y="2079625"/>
          <p14:tracePt t="10309" x="5549900" y="2079625"/>
          <p14:tracePt t="10316" x="5524500" y="2074863"/>
          <p14:tracePt t="10322" x="5505450" y="2074863"/>
          <p14:tracePt t="10330" x="5491163" y="2074863"/>
          <p14:tracePt t="10336" x="5470525" y="2063750"/>
          <p14:tracePt t="10343" x="5449888" y="2058988"/>
          <p14:tracePt t="10350" x="5426075" y="2058988"/>
          <p14:tracePt t="10357" x="5416550" y="2058988"/>
          <p14:tracePt t="10364" x="5410200" y="2054225"/>
          <p14:tracePt t="10370" x="5395913" y="2054225"/>
          <p14:tracePt t="10376" x="5391150" y="2049463"/>
          <p14:tracePt t="10383" x="5386388" y="2049463"/>
          <p14:tracePt t="10391" x="5381625" y="2049463"/>
          <p14:tracePt t="10398" x="5376863" y="2049463"/>
          <p14:tracePt t="10411" x="5370513" y="2049463"/>
          <p14:tracePt t="10418" x="5360988" y="2049463"/>
          <p14:tracePt t="10433" x="5356225" y="2049463"/>
          <p14:tracePt t="10438" x="5351463" y="2049463"/>
          <p14:tracePt t="10466" x="5346700" y="2049463"/>
          <p14:tracePt t="10474" x="5341938" y="2049463"/>
          <p14:tracePt t="10513" x="5337175" y="2049463"/>
          <p14:tracePt t="10534" x="5330825" y="2049463"/>
          <p14:tracePt t="10555" x="5321300" y="2049463"/>
          <p14:tracePt t="10561" x="5316538" y="2049463"/>
          <p14:tracePt t="10569" x="5307013" y="2049463"/>
          <p14:tracePt t="10576" x="5291138" y="2049463"/>
          <p14:tracePt t="10583" x="5281613" y="2049463"/>
          <p14:tracePt t="10589" x="5267325" y="2049463"/>
          <p14:tracePt t="10597" x="5246688" y="2049463"/>
          <p14:tracePt t="10602" x="5227638" y="2049463"/>
          <p14:tracePt t="10610" x="5197475" y="2049463"/>
          <p14:tracePt t="10617" x="5172075" y="2049463"/>
          <p14:tracePt t="10623" x="5153025" y="2049463"/>
          <p14:tracePt t="10631" x="5122863" y="2049463"/>
          <p14:tracePt t="10635" x="5092700" y="2049463"/>
          <p14:tracePt t="10642" x="5064125" y="2049463"/>
          <p14:tracePt t="10650" x="5043488" y="2058988"/>
          <p14:tracePt t="10657" x="5013325" y="2058988"/>
          <p14:tracePt t="10665" x="4989513" y="2058988"/>
          <p14:tracePt t="10671" x="4959350" y="2058988"/>
          <p14:tracePt t="10678" x="4929188" y="2058988"/>
          <p14:tracePt t="10684" x="4910138" y="2058988"/>
          <p14:tracePt t="10691" x="4870450" y="2058988"/>
          <p14:tracePt t="10699" x="4830763" y="2058988"/>
          <p14:tracePt t="10705" x="4791075" y="2058988"/>
          <p14:tracePt t="10712" x="4735513" y="2058988"/>
          <p14:tracePt t="10719" x="4695825" y="2058988"/>
          <p14:tracePt t="10725" x="4651375" y="2058988"/>
          <p14:tracePt t="10733" x="4611688" y="2054225"/>
          <p14:tracePt t="10739" x="4567238" y="2044700"/>
          <p14:tracePt t="10747" x="4527550" y="2044700"/>
          <p14:tracePt t="10756" x="4483100" y="2044700"/>
          <p14:tracePt t="10759" x="4432300" y="2044700"/>
          <p14:tracePt t="10767" x="4373563" y="2035175"/>
          <p14:tracePt t="10773" x="4324350" y="2035175"/>
          <p14:tracePt t="10780" x="4279900" y="2035175"/>
          <p14:tracePt t="10786" x="4238625" y="2035175"/>
          <p14:tracePt t="10793" x="4210050" y="2035175"/>
          <p14:tracePt t="10801" x="4170363" y="2035175"/>
          <p14:tracePt t="10807" x="4125913" y="2028825"/>
          <p14:tracePt t="10815" x="4075113" y="2028825"/>
          <p14:tracePt t="10821" x="4021138" y="2028825"/>
          <p14:tracePt t="10826" x="3960813" y="2019300"/>
          <p14:tracePt t="10834" x="3911600" y="2019300"/>
          <p14:tracePt t="10841" x="3867150" y="2019300"/>
          <p14:tracePt t="10849" x="3827463" y="2009775"/>
          <p14:tracePt t="10856" x="3783013" y="2000250"/>
          <p14:tracePt t="10861" x="3743325" y="2000250"/>
          <p14:tracePt t="10868" x="3698875" y="1995488"/>
          <p14:tracePt t="10875" x="3652838" y="1984375"/>
          <p14:tracePt t="10883" x="3603625" y="1984375"/>
          <p14:tracePt t="10889" x="3559175" y="1984375"/>
          <p14:tracePt t="10897" x="3519488" y="1974850"/>
          <p14:tracePt t="10901" x="3489325" y="1974850"/>
          <p14:tracePt t="10908" x="3444875" y="1965325"/>
          <p14:tracePt t="10916" x="3414713" y="1965325"/>
          <p14:tracePt t="10923" x="3395663" y="1965325"/>
          <p14:tracePt t="10929" x="3365500" y="1960563"/>
          <p14:tracePt t="10937" x="3346450" y="1960563"/>
          <p14:tracePt t="10943" x="3321050" y="1960563"/>
          <p14:tracePt t="10950" x="3300413" y="1960563"/>
          <p14:tracePt t="10957" x="3281363" y="1949450"/>
          <p14:tracePt t="10965" x="3267075" y="1949450"/>
          <p14:tracePt t="10982" x="3241675" y="1949450"/>
          <p14:tracePt t="10985" x="3232150" y="1949450"/>
          <p14:tracePt t="10991" x="3221038" y="1949450"/>
          <p14:tracePt t="10999" x="3216275" y="1949450"/>
          <p14:tracePt t="11014" x="3211513" y="1949450"/>
          <p14:tracePt t="11018" x="3206750" y="1949450"/>
          <p14:tracePt t="11033" x="3201988" y="1949450"/>
          <p14:tracePt t="11571" x="3162300" y="1949450"/>
          <p14:tracePt t="11578" x="3122613" y="1949450"/>
          <p14:tracePt t="11585" x="3052763" y="1955800"/>
          <p14:tracePt t="11592" x="2973388" y="1965325"/>
          <p14:tracePt t="11598" x="2919413" y="1965325"/>
          <p14:tracePt t="11605" x="2824163" y="1965325"/>
          <p14:tracePt t="11616" x="2760663" y="1965325"/>
          <p14:tracePt t="11619" x="2705100" y="1965325"/>
          <p14:tracePt t="11625" x="2611438" y="1965325"/>
          <p14:tracePt t="11634" x="2532063" y="1965325"/>
          <p14:tracePt t="11639" x="2452688" y="1965325"/>
          <p14:tracePt t="11649" x="2362200" y="1965325"/>
          <p14:tracePt t="11653" x="2308225" y="1965325"/>
          <p14:tracePt t="11661" x="2228850" y="1965325"/>
          <p14:tracePt t="11668" x="2159000" y="1965325"/>
          <p14:tracePt t="11673" x="2070100" y="1965325"/>
          <p14:tracePt t="11681" x="2016125" y="1965325"/>
          <p14:tracePt t="11686" x="1946275" y="1965325"/>
          <p14:tracePt t="11693" x="1881188" y="1965325"/>
          <p14:tracePt t="11701" x="1841500" y="1965325"/>
          <p14:tracePt t="11707" x="1811338" y="1965325"/>
          <p14:tracePt t="11715" x="1782763" y="1965325"/>
          <p14:tracePt t="11721" x="1752600" y="1965325"/>
          <p14:tracePt t="11729" x="1722438" y="1965325"/>
          <p14:tracePt t="11735" x="1697038" y="1965325"/>
          <p14:tracePt t="11742" x="1668463" y="1955800"/>
          <p14:tracePt t="11750" x="1657350" y="1955800"/>
          <p14:tracePt t="11755" x="1643063" y="1955800"/>
          <p14:tracePt t="11762" x="1628775" y="1955800"/>
          <p14:tracePt t="11776" x="1624013" y="1955800"/>
          <p14:tracePt t="11784" x="1617663" y="1955800"/>
          <p14:tracePt t="11798" x="1612900" y="1955800"/>
          <p14:tracePt t="12153" x="1692275" y="1984375"/>
          <p14:tracePt t="12158" x="1941513" y="2024063"/>
          <p14:tracePt t="12166" x="2144713" y="2054225"/>
          <p14:tracePt t="12171" x="2427288" y="2084388"/>
          <p14:tracePt t="12179" x="2809875" y="2119313"/>
          <p14:tracePt t="12185" x="3043238" y="2149475"/>
          <p14:tracePt t="12192" x="3489325" y="2222500"/>
          <p14:tracePt t="12202" x="3757613" y="2301875"/>
          <p14:tracePt t="12206" x="4110038" y="2406650"/>
          <p14:tracePt t="12211" x="4408488" y="2511425"/>
          <p14:tracePt t="12219" x="4681538" y="2590800"/>
          <p14:tracePt t="12226" x="4919663" y="2649538"/>
          <p14:tracePt t="12234" x="5183188" y="2693988"/>
          <p14:tracePt t="12241" x="5370513" y="2693988"/>
          <p14:tracePt t="12248" x="5589588" y="2693988"/>
          <p14:tracePt t="12253" x="5783263" y="2693988"/>
          <p14:tracePt t="12260" x="5956300" y="2674938"/>
          <p14:tracePt t="12268" x="6240463" y="2644775"/>
          <p14:tracePt t="12274" x="6443663" y="2614613"/>
          <p14:tracePt t="12282" x="6672263" y="2586038"/>
          <p14:tracePt t="12287" x="6905625" y="2555875"/>
          <p14:tracePt t="12294" x="7073900" y="2546350"/>
          <p14:tracePt t="12301" x="7207250" y="2551113"/>
          <p14:tracePt t="12308" x="7391400" y="2574925"/>
          <p14:tracePt t="12317" x="7545388" y="2600325"/>
          <p14:tracePt t="12322" x="7685088" y="2644775"/>
          <p14:tracePt t="12328" x="7818438" y="2679700"/>
          <p14:tracePt t="12335" x="7953375" y="2714625"/>
          <p14:tracePt t="12342" x="8086725" y="2749550"/>
          <p14:tracePt t="12351" x="8210550" y="2768600"/>
          <p14:tracePt t="12356" x="8345488" y="2813050"/>
          <p14:tracePt t="12361" x="8453438" y="2838450"/>
          <p14:tracePt t="12369" x="8572500" y="2868613"/>
          <p14:tracePt t="12376" x="8682038" y="2903538"/>
          <p14:tracePt t="12384" x="8791575" y="2922588"/>
          <p14:tracePt t="12390" x="8901113" y="2947988"/>
          <p14:tracePt t="12398" x="8994775" y="2967038"/>
          <p14:tracePt t="12403" x="9099550" y="2978150"/>
          <p14:tracePt t="12410" x="9183688" y="2987675"/>
          <p14:tracePt t="12417" x="9248775" y="2987675"/>
          <p14:tracePt t="12424" x="9312275" y="2987675"/>
          <p14:tracePt t="12432" x="9367838" y="2987675"/>
          <p14:tracePt t="12437" x="9396413" y="2987675"/>
          <p14:tracePt t="12445" x="9426575" y="2982913"/>
          <p14:tracePt t="12452" x="9451975" y="2978150"/>
          <p14:tracePt t="12458" x="9471025" y="2978150"/>
          <p14:tracePt t="12466" x="9486900" y="2978150"/>
          <p14:tracePt t="12472" x="9491663" y="2978150"/>
          <p14:tracePt t="12477" x="9496425" y="2978150"/>
          <p14:tracePt t="12560" x="9491663" y="2978150"/>
          <p14:tracePt t="12567" x="9482138" y="2978150"/>
          <p14:tracePt t="12581" x="9471025" y="2978150"/>
          <p14:tracePt t="12588" x="9456738" y="2971800"/>
          <p14:tracePt t="12595" x="9436100" y="2962275"/>
          <p14:tracePt t="12601" x="9407525" y="2947988"/>
          <p14:tracePt t="12608" x="9363075" y="2938463"/>
          <p14:tracePt t="12615" x="9302750" y="2917825"/>
          <p14:tracePt t="12621" x="9248775" y="2913063"/>
          <p14:tracePt t="12629" x="9188450" y="2882900"/>
          <p14:tracePt t="12635" x="9123363" y="2873375"/>
          <p14:tracePt t="12642" x="9055100" y="2852738"/>
          <p14:tracePt t="12652" x="9010650" y="2843213"/>
          <p14:tracePt t="12655" x="8940800" y="2824163"/>
          <p14:tracePt t="12666" x="8910638" y="2813050"/>
          <p14:tracePt t="12670" x="8851900" y="2798763"/>
          <p14:tracePt t="12676" x="8821738" y="2798763"/>
          <p14:tracePt t="12685" x="8791575" y="2779713"/>
          <p14:tracePt t="12690" x="8747125" y="2779713"/>
          <p14:tracePt t="12697" x="8726488" y="2773363"/>
          <p14:tracePt t="12704" x="8697913" y="2773363"/>
          <p14:tracePt t="12710" x="8677275" y="2773363"/>
          <p14:tracePt t="12717" x="8658225" y="2773363"/>
          <p14:tracePt t="12724" x="8642350" y="2773363"/>
          <p14:tracePt t="12731" x="8612188" y="2763838"/>
          <p14:tracePt t="12738" x="8583613" y="2763838"/>
          <p14:tracePt t="12744" x="8553450" y="2763838"/>
          <p14:tracePt t="12751" x="8523288" y="2759075"/>
          <p14:tracePt t="12758" x="8469313" y="2759075"/>
          <p14:tracePt t="12765" x="8413750" y="2759075"/>
          <p14:tracePt t="12772" x="8369300" y="2749550"/>
          <p14:tracePt t="12779" x="8329613" y="2738438"/>
          <p14:tracePt t="12785" x="8285163" y="2738438"/>
          <p14:tracePt t="12792" x="8245475" y="2738438"/>
          <p14:tracePt t="12800" x="8191500" y="2738438"/>
          <p14:tracePt t="12806" x="8161338" y="2733675"/>
          <p14:tracePt t="12815" x="8131175" y="2733675"/>
          <p14:tracePt t="12820" x="8101013" y="2724150"/>
          <p14:tracePt t="12825" x="8072438" y="2724150"/>
          <p14:tracePt t="12833" x="8051800" y="2724150"/>
          <p14:tracePt t="12840" x="8032750" y="2724150"/>
          <p14:tracePt t="12849" x="8007350" y="2724150"/>
          <p14:tracePt t="12854" x="7986713" y="2724150"/>
          <p14:tracePt t="12860" x="7972425" y="2728913"/>
          <p14:tracePt t="12874" x="7967663" y="2728913"/>
          <p14:tracePt t="12882" x="7962900" y="2728913"/>
          <p14:tracePt t="12888" x="7962900" y="2733675"/>
          <p14:tracePt t="12956" x="7981950" y="2733675"/>
          <p14:tracePt t="12963" x="8012113" y="2728913"/>
          <p14:tracePt t="12969" x="8042275" y="2724150"/>
          <p14:tracePt t="12976" x="8101013" y="2705100"/>
          <p14:tracePt t="12984" x="8170863" y="2693988"/>
          <p14:tracePt t="12990" x="8250238" y="2684463"/>
          <p14:tracePt t="12998" x="8329613" y="2665413"/>
          <p14:tracePt t="13004" x="8424863" y="2665413"/>
          <p14:tracePt t="13010" x="8504238" y="2654300"/>
          <p14:tracePt t="13018" x="8597900" y="2654300"/>
          <p14:tracePt t="13024" x="8691563" y="2654300"/>
          <p14:tracePt t="13032" x="8782050" y="2654300"/>
          <p14:tracePt t="13038" x="8875713" y="2654300"/>
          <p14:tracePt t="13045" x="8945563" y="2659063"/>
          <p14:tracePt t="13051" x="9010650" y="2659063"/>
          <p14:tracePt t="13057" x="9064625" y="2665413"/>
          <p14:tracePt t="13065" x="9134475" y="2674938"/>
          <p14:tracePt t="13072" x="9188450" y="2674938"/>
          <p14:tracePt t="13078" x="9258300" y="2674938"/>
          <p14:tracePt t="13086" x="9323388" y="2684463"/>
          <p14:tracePt t="13091" x="9377363" y="2684463"/>
          <p14:tracePt t="13100" x="9447213" y="2684463"/>
          <p14:tracePt t="13106" x="9510713" y="2684463"/>
          <p14:tracePt t="13115" x="9590088" y="2684463"/>
          <p14:tracePt t="13120" x="9659938" y="2693988"/>
          <p14:tracePt t="13128" x="9725025" y="2693988"/>
          <p14:tracePt t="13134" x="9794875" y="2705100"/>
          <p14:tracePt t="13140" x="9848850" y="2714625"/>
          <p14:tracePt t="13148" x="9879013" y="2714625"/>
          <p14:tracePt t="13154" x="9928225" y="2714625"/>
          <p14:tracePt t="13160" x="9958388" y="2714625"/>
          <p14:tracePt t="13168" x="9988550" y="2714625"/>
          <p14:tracePt t="13174" x="10017125" y="2714625"/>
          <p14:tracePt t="13181" x="10042525" y="2714625"/>
          <p14:tracePt t="13203" x="10063163" y="2714625"/>
          <p14:tracePt t="13208" x="10072688" y="2714625"/>
          <p14:tracePt t="13277" x="10067925" y="2714625"/>
          <p14:tracePt t="13283" x="10067925" y="2719388"/>
          <p14:tracePt t="13290" x="10063163" y="2719388"/>
          <p14:tracePt t="13311" x="10063163" y="2724150"/>
          <p14:tracePt t="13387" x="10056813" y="2724150"/>
          <p14:tracePt t="13406" x="10052050" y="2724150"/>
          <p14:tracePt t="14315" x="9977438" y="2749550"/>
          <p14:tracePt t="14321" x="9883775" y="2784475"/>
          <p14:tracePt t="14328" x="9759950" y="2828925"/>
          <p14:tracePt t="14335" x="9640888" y="2873375"/>
          <p14:tracePt t="14341" x="9456738" y="2947988"/>
          <p14:tracePt t="14350" x="9288463" y="3017838"/>
          <p14:tracePt t="14354" x="9074150" y="3071813"/>
          <p14:tracePt t="14362" x="8924925" y="3130550"/>
          <p14:tracePt t="14369" x="8628063" y="3216275"/>
          <p14:tracePt t="14374" x="8453438" y="3240088"/>
          <p14:tracePt t="14383" x="8210550" y="3300413"/>
          <p14:tracePt t="14389" x="7897813" y="3349625"/>
          <p14:tracePt t="14396" x="7585075" y="3398838"/>
          <p14:tracePt t="14403" x="7302500" y="3429000"/>
          <p14:tracePt t="14409" x="6861175" y="3489325"/>
          <p14:tracePt t="14415" x="6656388" y="3513138"/>
          <p14:tracePt t="14423" x="6130925" y="3592513"/>
          <p14:tracePt t="14430" x="5942013" y="3648075"/>
          <p14:tracePt t="14437" x="5405438" y="3786188"/>
          <p14:tracePt t="14444" x="5167313" y="3846513"/>
          <p14:tracePt t="14453" x="4686300" y="3979863"/>
          <p14:tracePt t="14457" x="4418013" y="4044950"/>
          <p14:tracePt t="14466" x="4046538" y="4129088"/>
          <p14:tracePt t="14471" x="3733800" y="4178300"/>
          <p14:tracePt t="14477" x="3529013" y="4208463"/>
          <p14:tracePt t="14486" x="3216275" y="4257675"/>
          <p14:tracePt t="14491" x="3048000" y="4267200"/>
          <p14:tracePt t="14499" x="2898775" y="4283075"/>
          <p14:tracePt t="14504" x="2714625" y="4306888"/>
          <p14:tracePt t="14512" x="2606675" y="4318000"/>
          <p14:tracePt t="14519" x="2516188" y="4318000"/>
          <p14:tracePt t="14525" x="2447925" y="4327525"/>
          <p14:tracePt t="14533" x="2401888" y="4327525"/>
          <p14:tracePt t="14539" x="2362200" y="4327525"/>
          <p14:tracePt t="14546" x="2333625" y="4327525"/>
          <p14:tracePt t="14553" x="2312988" y="4327525"/>
          <p14:tracePt t="14559" x="2293938" y="4327525"/>
          <p14:tracePt t="14566" x="2278063" y="4327525"/>
          <p14:tracePt t="14573" x="2268538" y="4327525"/>
          <p14:tracePt t="14582" x="2259013" y="4327525"/>
          <p14:tracePt t="14587" x="2254250" y="4318000"/>
          <p14:tracePt t="14595" x="2243138" y="4318000"/>
          <p14:tracePt t="14602" x="2228850" y="4318000"/>
          <p14:tracePt t="14607" x="2224088" y="4318000"/>
          <p14:tracePt t="14615" x="2219325" y="4311650"/>
          <p14:tracePt t="14620" x="2209800" y="4311650"/>
          <p14:tracePt t="14628" x="2193925" y="4311650"/>
          <p14:tracePt t="14635" x="2184400" y="4311650"/>
          <p14:tracePt t="14641" x="2174875" y="4311650"/>
          <p14:tracePt t="14648" x="2170113" y="4311650"/>
          <p14:tracePt t="14655" x="2159000" y="4311650"/>
          <p14:tracePt t="14663" x="2154238" y="4311650"/>
          <p14:tracePt t="14670" x="2144713" y="4322763"/>
          <p14:tracePt t="14675" x="2135188" y="4327525"/>
          <p14:tracePt t="14683" x="2128838" y="4341813"/>
          <p14:tracePt t="14688" x="2119313" y="4351338"/>
          <p14:tracePt t="14696" x="2105025" y="4386263"/>
          <p14:tracePt t="14703" x="2089150" y="4416425"/>
          <p14:tracePt t="14711" x="2074863" y="4441825"/>
          <p14:tracePt t="14717" x="2055813" y="4481513"/>
          <p14:tracePt t="14723" x="2039938" y="4516438"/>
          <p14:tracePt t="14730" x="2035175" y="4545013"/>
          <p14:tracePt t="14737" x="2025650" y="4575175"/>
          <p14:tracePt t="14744" x="2020888" y="4600575"/>
          <p14:tracePt t="14752" x="2009775" y="4619625"/>
          <p14:tracePt t="14757" x="2005013" y="4635500"/>
          <p14:tracePt t="14764" x="1995488" y="4654550"/>
          <p14:tracePt t="14770" x="1995488" y="4675188"/>
          <p14:tracePt t="14778" x="1995488" y="4689475"/>
          <p14:tracePt t="14785" x="1995488" y="4719638"/>
          <p14:tracePt t="14792" x="1995488" y="4748213"/>
          <p14:tracePt t="14800" x="2000250" y="4778375"/>
          <p14:tracePt t="14805" x="2016125" y="4822825"/>
          <p14:tracePt t="14812" x="2035175" y="4857750"/>
          <p14:tracePt t="14819" x="2049463" y="4887913"/>
          <p14:tracePt t="14825" x="2065338" y="4922838"/>
          <p14:tracePt t="14833" x="2079625" y="4941888"/>
          <p14:tracePt t="14839" x="2105025" y="4967288"/>
          <p14:tracePt t="14846" x="2119313" y="4981575"/>
          <p14:tracePt t="14853" x="2135188" y="4997450"/>
          <p14:tracePt t="14860" x="2144713" y="5011738"/>
          <p14:tracePt t="14869" x="2154238" y="5011738"/>
          <p14:tracePt t="14872" x="2159000" y="5016500"/>
          <p14:tracePt t="14880" x="2163763" y="5021263"/>
          <p14:tracePt t="14887" x="2170113" y="5021263"/>
          <p14:tracePt t="14893" x="2170113" y="5027613"/>
          <p14:tracePt t="14955" x="2170113" y="5032375"/>
          <p14:tracePt t="15180" x="2170113" y="5037138"/>
          <p14:tracePt t="15188" x="2170113" y="5041900"/>
          <p14:tracePt t="15195" x="2163763" y="5060950"/>
          <p14:tracePt t="15202" x="2135188" y="5116513"/>
          <p14:tracePt t="15208" x="2105025" y="5210175"/>
          <p14:tracePt t="15217" x="2060575" y="5310188"/>
          <p14:tracePt t="15221" x="2030413" y="5378450"/>
          <p14:tracePt t="15228" x="2000250" y="5424488"/>
          <p14:tracePt t="15236" x="1976438" y="5473700"/>
          <p14:tracePt t="15243" x="1936750" y="5532438"/>
          <p14:tracePt t="15251" x="1897063" y="5578475"/>
          <p14:tracePt t="15256" x="1857375" y="5627688"/>
          <p14:tracePt t="15262" x="1822450" y="5662613"/>
          <p14:tracePt t="15270" x="1782763" y="5711825"/>
          <p14:tracePt t="15276" x="1747838" y="5756275"/>
          <p14:tracePt t="15283" x="1708150" y="5805488"/>
          <p14:tracePt t="15290" x="1682750" y="5840413"/>
          <p14:tracePt t="15296" x="1647825" y="5865813"/>
          <p14:tracePt t="15303" x="1624013" y="5900738"/>
          <p14:tracePt t="15310" x="1598613" y="5924550"/>
          <p14:tracePt t="15318" x="1584325" y="5945188"/>
          <p14:tracePt t="15324" x="1558925" y="5980113"/>
          <p14:tracePt t="15331" x="1544638" y="5994400"/>
          <p14:tracePt t="15337" x="1528763" y="6015038"/>
          <p14:tracePt t="15344" x="1524000" y="6029325"/>
          <p14:tracePt t="15353" x="1509713" y="6034088"/>
          <p14:tracePt t="15358" x="1503363" y="6048375"/>
          <p14:tracePt t="15366" x="1498600" y="6054725"/>
          <p14:tracePt t="15371" x="1484313" y="6069013"/>
          <p14:tracePt t="15378" x="1470025" y="6073775"/>
          <p14:tracePt t="15387" x="1463675" y="6088063"/>
          <p14:tracePt t="15392" x="1458913" y="6094413"/>
          <p14:tracePt t="15400" x="1444625" y="6099175"/>
          <p14:tracePt t="15406" x="1444625" y="6103938"/>
          <p14:tracePt t="15412" x="1439863" y="6108700"/>
          <p14:tracePt t="15420" x="1435100" y="6108700"/>
          <p14:tracePt t="15425" x="1435100" y="6118225"/>
          <p14:tracePt t="15434" x="1430338" y="6118225"/>
          <p14:tracePt t="15440" x="1423988" y="6118225"/>
          <p14:tracePt t="15453" x="1419225" y="6118225"/>
          <p14:tracePt t="15494" x="1419225" y="6113463"/>
          <p14:tracePt t="15509" x="1419225" y="6108700"/>
          <p14:tracePt t="15516" x="1419225" y="6103938"/>
          <p14:tracePt t="15528" x="1419225" y="6099175"/>
          <p14:tracePt t="15536" x="1419225" y="6094413"/>
          <p14:tracePt t="15542" x="1419225" y="6083300"/>
          <p14:tracePt t="15551" x="1419225" y="6069013"/>
          <p14:tracePt t="15556" x="1419225" y="6048375"/>
          <p14:tracePt t="15563" x="1430338" y="6024563"/>
          <p14:tracePt t="15570" x="1435100" y="5994400"/>
          <p14:tracePt t="15576" x="1444625" y="5980113"/>
          <p14:tracePt t="15583" x="1449388" y="5959475"/>
          <p14:tracePt t="15590" x="1463675" y="5929313"/>
          <p14:tracePt t="15597" x="1474788" y="5884863"/>
          <p14:tracePt t="15604" x="1484313" y="5830888"/>
          <p14:tracePt t="15610" x="1503363" y="5761038"/>
          <p14:tracePt t="15618" x="1524000" y="5691188"/>
          <p14:tracePt t="15625" x="1533525" y="5632450"/>
          <p14:tracePt t="15631" x="1544638" y="5578475"/>
          <p14:tracePt t="15638" x="1558925" y="5548313"/>
          <p14:tracePt t="15644" x="1563688" y="5513388"/>
          <p14:tracePt t="15653" x="1584325" y="5457825"/>
          <p14:tracePt t="15658" x="1603375" y="5399088"/>
          <p14:tracePt t="15667" x="1624013" y="5319713"/>
          <p14:tracePt t="15672" x="1643063" y="5249863"/>
          <p14:tracePt t="15677" x="1663700" y="5180013"/>
          <p14:tracePt t="15686" x="1682750" y="5121275"/>
          <p14:tracePt t="15692" x="1692275" y="5091113"/>
          <p14:tracePt t="15698" x="1708150" y="5046663"/>
          <p14:tracePt t="15705" x="1736725" y="4987925"/>
          <p14:tracePt t="15713" x="1776413" y="4918075"/>
          <p14:tracePt t="15719" x="1811338" y="4843463"/>
          <p14:tracePt t="15725" x="1862138" y="4773613"/>
          <p14:tracePt t="15732" x="1901825" y="4724400"/>
          <p14:tracePt t="15739" x="1941513" y="4664075"/>
          <p14:tracePt t="15746" x="1976438" y="4629150"/>
          <p14:tracePt t="15754" x="2009775" y="4589463"/>
          <p14:tracePt t="15760" x="2035175" y="4560888"/>
          <p14:tracePt t="15766" x="2074863" y="4510088"/>
          <p14:tracePt t="15774" x="2105025" y="4465638"/>
          <p14:tracePt t="15781" x="2128838" y="4430713"/>
          <p14:tracePt t="15788" x="2170113" y="4371975"/>
          <p14:tracePt t="15794" x="2193925" y="4337050"/>
          <p14:tracePt t="15802" x="2219325" y="4302125"/>
          <p14:tracePt t="15808" x="2259013" y="4262438"/>
          <p14:tracePt t="15815" x="2293938" y="4238625"/>
          <p14:tracePt t="15822" x="2338388" y="4213225"/>
          <p14:tracePt t="15828" x="2373313" y="4183063"/>
          <p14:tracePt t="15836" x="2417763" y="4159250"/>
          <p14:tracePt t="15842" x="2432050" y="4143375"/>
          <p14:tracePt t="15851" x="2466975" y="4108450"/>
          <p14:tracePt t="15856" x="2501900" y="4084638"/>
          <p14:tracePt t="15863" x="2536825" y="4059238"/>
          <p14:tracePt t="15870" x="2571750" y="4024313"/>
          <p14:tracePt t="15877" x="2606675" y="3994150"/>
          <p14:tracePt t="15884" x="2665413" y="3965575"/>
          <p14:tracePt t="15890" x="2709863" y="3940175"/>
          <p14:tracePt t="15897" x="2755900" y="3910013"/>
          <p14:tracePt t="15904" x="2800350" y="3895725"/>
          <p14:tracePt t="15910" x="2835275" y="3875088"/>
          <p14:tracePt t="15917" x="2868613" y="3860800"/>
          <p14:tracePt t="15924" x="2889250" y="3846513"/>
          <p14:tracePt t="15931" x="2919413" y="3840163"/>
          <p14:tracePt t="15938" x="2943225" y="3830638"/>
          <p14:tracePt t="15945" x="2982913" y="3816350"/>
          <p14:tracePt t="15951" x="3013075" y="3806825"/>
          <p14:tracePt t="15958" x="3082925" y="3795713"/>
          <p14:tracePt t="15965" x="3136900" y="3786188"/>
          <p14:tracePt t="15971" x="3192463" y="3776663"/>
          <p14:tracePt t="15978" x="3246438" y="3776663"/>
          <p14:tracePt t="15986" x="3290888" y="3771900"/>
          <p14:tracePt t="15992" x="3330575" y="3771900"/>
          <p14:tracePt t="16001" x="3360738" y="3771900"/>
          <p14:tracePt t="16006" x="3390900" y="3771900"/>
          <p14:tracePt t="16012" x="3430588" y="3771900"/>
          <p14:tracePt t="16020" x="3460750" y="3760788"/>
          <p14:tracePt t="16026" x="3489325" y="3760788"/>
          <p14:tracePt t="16034" x="3519488" y="3760788"/>
          <p14:tracePt t="16040" x="3544888" y="3760788"/>
          <p14:tracePt t="16047" x="3563938" y="3760788"/>
          <p14:tracePt t="16054" x="3594100" y="3760788"/>
          <p14:tracePt t="16060" x="3603625" y="3760788"/>
          <p14:tracePt t="16067" x="3633788" y="3767138"/>
          <p14:tracePt t="16074" x="3648075" y="3767138"/>
          <p14:tracePt t="16081" x="3678238" y="3771900"/>
          <p14:tracePt t="16088" x="3698875" y="3771900"/>
          <p14:tracePt t="16094" x="3733800" y="3781425"/>
          <p14:tracePt t="16102" x="3773488" y="3786188"/>
          <p14:tracePt t="16108" x="3802063" y="3795713"/>
          <p14:tracePt t="16115" x="3846513" y="3806825"/>
          <p14:tracePt t="16122" x="3892550" y="3821113"/>
          <p14:tracePt t="16129" x="3925888" y="3840163"/>
          <p14:tracePt t="16137" x="3956050" y="3856038"/>
          <p14:tracePt t="16142" x="3981450" y="3860800"/>
          <p14:tracePt t="16150" x="4000500" y="3870325"/>
          <p14:tracePt t="16156" x="4035425" y="3886200"/>
          <p14:tracePt t="16162" x="4065588" y="3900488"/>
          <p14:tracePt t="16170" x="4090988" y="3910013"/>
          <p14:tracePt t="16176" x="4119563" y="3925888"/>
          <p14:tracePt t="16184" x="4165600" y="3935413"/>
          <p14:tracePt t="16191" x="4210050" y="3949700"/>
          <p14:tracePt t="16198" x="4254500" y="3970338"/>
          <p14:tracePt t="16204" x="4308475" y="3989388"/>
          <p14:tracePt t="16211" x="4343400" y="4005263"/>
          <p14:tracePt t="16217" x="4373563" y="4019550"/>
          <p14:tracePt t="16223" x="4418013" y="4038600"/>
          <p14:tracePt t="16230" x="4452938" y="4064000"/>
          <p14:tracePt t="16238" x="4487863" y="4094163"/>
          <p14:tracePt t="16244" x="4511675" y="4103688"/>
          <p14:tracePt t="16253" x="4541838" y="4124325"/>
          <p14:tracePt t="16258" x="4576763" y="4148138"/>
          <p14:tracePt t="16266" x="4602163" y="4164013"/>
          <p14:tracePt t="16272" x="4621213" y="4178300"/>
          <p14:tracePt t="16279" x="4646613" y="4192588"/>
          <p14:tracePt t="16287" x="4665663" y="4208463"/>
          <p14:tracePt t="16292" x="4691063" y="4222750"/>
          <p14:tracePt t="16300" x="4711700" y="4238625"/>
          <p14:tracePt t="16306" x="4735513" y="4252913"/>
          <p14:tracePt t="16313" x="4751388" y="4271963"/>
          <p14:tracePt t="16321" x="4770438" y="4287838"/>
          <p14:tracePt t="16327" x="4795838" y="4311650"/>
          <p14:tracePt t="16335" x="4814888" y="4337050"/>
          <p14:tracePt t="16340" x="4840288" y="4367213"/>
          <p14:tracePt t="16346" x="4864100" y="4391025"/>
          <p14:tracePt t="16354" x="4889500" y="4416425"/>
          <p14:tracePt t="16360" x="4924425" y="4451350"/>
          <p14:tracePt t="16366" x="4959350" y="4476750"/>
          <p14:tracePt t="16374" x="4973638" y="4500563"/>
          <p14:tracePt t="16381" x="4999038" y="4530725"/>
          <p14:tracePt t="16388" x="5018088" y="4556125"/>
          <p14:tracePt t="16395" x="5048250" y="4600575"/>
          <p14:tracePt t="16403" x="5073650" y="4635500"/>
          <p14:tracePt t="16407" x="5092700" y="4668838"/>
          <p14:tracePt t="16417" x="5108575" y="4699000"/>
          <p14:tracePt t="16422" x="5122863" y="4724400"/>
          <p14:tracePt t="16429" x="5137150" y="4754563"/>
          <p14:tracePt t="16437" x="5153025" y="4778375"/>
          <p14:tracePt t="16442" x="5162550" y="4799013"/>
          <p14:tracePt t="16450" x="5167313" y="4813300"/>
          <p14:tracePt t="16456" x="5183188" y="4833938"/>
          <p14:tracePt t="16464" x="5197475" y="4857750"/>
          <p14:tracePt t="16471" x="5211763" y="4887913"/>
          <p14:tracePt t="16477" x="5232400" y="4948238"/>
          <p14:tracePt t="16484" x="5262563" y="5006975"/>
          <p14:tracePt t="16490" x="5291138" y="5060950"/>
          <p14:tracePt t="16496" x="5311775" y="5130800"/>
          <p14:tracePt t="16504" x="5330825" y="5200650"/>
          <p14:tracePt t="16510" x="5346700" y="5245100"/>
          <p14:tracePt t="16520" x="5376863" y="5294313"/>
          <p14:tracePt t="16524" x="5395913" y="5338763"/>
          <p14:tracePt t="16531" x="5426075" y="5408613"/>
          <p14:tracePt t="16538" x="5445125" y="5468938"/>
          <p14:tracePt t="16545" x="5465763" y="5538788"/>
          <p14:tracePt t="16553" x="5480050" y="5583238"/>
          <p14:tracePt t="16558" x="5491163" y="5611813"/>
          <p14:tracePt t="16566" x="5495925" y="5641975"/>
          <p14:tracePt t="16572" x="5505450" y="5667375"/>
          <p14:tracePt t="16579" x="5510213" y="5686425"/>
          <p14:tracePt t="16588" x="5510213" y="5697538"/>
          <p14:tracePt t="16593" x="5519738" y="5711825"/>
          <p14:tracePt t="16602" x="5524500" y="5726113"/>
          <p14:tracePt t="16606" x="5524500" y="5737225"/>
          <p14:tracePt t="16613" x="5530850" y="5761038"/>
          <p14:tracePt t="16621" x="5540375" y="5781675"/>
          <p14:tracePt t="16627" x="5545138" y="5810250"/>
          <p14:tracePt t="16633" x="5554663" y="5845175"/>
          <p14:tracePt t="16640" x="5564188" y="5884863"/>
          <p14:tracePt t="16646" x="5570538" y="5915025"/>
          <p14:tracePt t="16654" x="5580063" y="5959475"/>
          <p14:tracePt t="16661" x="5584825" y="5989638"/>
          <p14:tracePt t="16669" x="5594350" y="6019800"/>
          <p14:tracePt t="16674" x="5603875" y="6054725"/>
          <p14:tracePt t="16680" x="5610225" y="6064250"/>
          <p14:tracePt t="16688" x="5614988" y="6099175"/>
          <p14:tracePt t="16695" x="5624513" y="6118225"/>
          <p14:tracePt t="16705" x="5629275" y="6134100"/>
          <p14:tracePt t="16709" x="5629275" y="6153150"/>
          <p14:tracePt t="16718" x="5638800" y="6167438"/>
          <p14:tracePt t="16722" x="5638800" y="6173788"/>
          <p14:tracePt t="16729" x="5638800" y="6178550"/>
          <p14:tracePt t="16737" x="5638800" y="6183313"/>
          <p14:tracePt t="16744" x="5638800" y="6188075"/>
          <p14:tracePt t="16756" x="5638800" y="6192838"/>
          <p14:tracePt t="16762" x="5643563" y="6197600"/>
          <p14:tracePt t="16770" x="5643563" y="6213475"/>
          <p14:tracePt t="16777" x="5643563" y="6223000"/>
          <p14:tracePt t="16785" x="5643563" y="6232525"/>
          <p14:tracePt t="16790" x="5643563" y="6237288"/>
          <p14:tracePt t="16798" x="5643563" y="6248400"/>
          <p14:tracePt t="16804" x="5643563" y="6253163"/>
          <p14:tracePt t="16811" x="5643563" y="6257925"/>
          <p14:tracePt t="16819" x="5643563" y="6267450"/>
          <p14:tracePt t="16824" x="5643563" y="6272213"/>
          <p14:tracePt t="16838" x="5643563" y="6276975"/>
          <p14:tracePt t="16845" x="5643563" y="6281738"/>
          <p14:tracePt t="16859" x="5643563" y="6288088"/>
          <p14:tracePt t="16866" x="5643563" y="6292850"/>
          <p14:tracePt t="16879" x="5643563" y="6297613"/>
          <p14:tracePt t="16893" x="5643563" y="6307138"/>
          <p14:tracePt t="17220" x="5649913" y="6302375"/>
          <p14:tracePt t="17268" x="5654675" y="6297613"/>
          <p14:tracePt t="17391" x="5654675" y="6292850"/>
          <p14:tracePt t="17405" x="5659438" y="6288088"/>
          <p14:tracePt t="17439" x="5664200" y="6281738"/>
          <p14:tracePt t="17453" x="5664200" y="6276975"/>
          <p14:tracePt t="17472" x="5673725" y="6272213"/>
          <p14:tracePt t="17478" x="5678488" y="6262688"/>
          <p14:tracePt t="17493" x="5678488" y="6257925"/>
          <p14:tracePt t="17502" x="5683250" y="6253163"/>
          <p14:tracePt t="17507" x="5689600" y="6242050"/>
          <p14:tracePt t="17515" x="5703888" y="6218238"/>
          <p14:tracePt t="17521" x="5708650" y="6197600"/>
          <p14:tracePt t="17527" x="5718175" y="6183313"/>
          <p14:tracePt t="17536" x="5734050" y="6162675"/>
          <p14:tracePt t="17541" x="5738813" y="6138863"/>
          <p14:tracePt t="17548" x="5748338" y="6122988"/>
          <p14:tracePt t="17556" x="5748338" y="6103938"/>
          <p14:tracePt t="17561" x="5762625" y="6083300"/>
          <p14:tracePt t="17567" x="5762625" y="6069013"/>
          <p14:tracePt t="17575" x="5768975" y="6054725"/>
          <p14:tracePt t="17582" x="5773738" y="6043613"/>
          <p14:tracePt t="17589" x="5773738" y="6029325"/>
          <p14:tracePt t="17671" x="5773738" y="6034088"/>
          <p14:tracePt t="17683" x="5773738" y="6038850"/>
          <p14:tracePt t="17691" x="5783263" y="6048375"/>
          <p14:tracePt t="17698" x="5788025" y="6059488"/>
          <p14:tracePt t="17706" x="5803900" y="6083300"/>
          <p14:tracePt t="17711" x="5803900" y="6103938"/>
          <p14:tracePt t="17719" x="5818188" y="6134100"/>
          <p14:tracePt t="17725" x="5827713" y="6162675"/>
          <p14:tracePt t="17732" x="5832475" y="6197600"/>
          <p14:tracePt t="17738" x="5832475" y="6227763"/>
          <p14:tracePt t="17746" x="5832475" y="6257925"/>
          <p14:tracePt t="17753" x="5832475" y="6276975"/>
          <p14:tracePt t="17759" x="5832475" y="6297613"/>
          <p14:tracePt t="17767" x="5832475" y="6316663"/>
          <p14:tracePt t="17773" x="5832475" y="6332538"/>
          <p14:tracePt t="17781" x="5827713" y="6337300"/>
          <p14:tracePt t="17788" x="5827713" y="6351588"/>
          <p14:tracePt t="17794" x="5827713" y="6361113"/>
          <p14:tracePt t="17801" x="5818188" y="6361113"/>
          <p14:tracePt t="17807" x="5813425" y="6376988"/>
          <p14:tracePt t="17821" x="5808663" y="6381750"/>
          <p14:tracePt t="17827" x="5803900" y="6386513"/>
          <p14:tracePt t="17841" x="5797550" y="6400800"/>
          <p14:tracePt t="17848" x="5792788" y="6400800"/>
          <p14:tracePt t="17856" x="5792788" y="6411913"/>
          <p14:tracePt t="17862" x="5783263" y="6411913"/>
          <p14:tracePt t="17869" x="5778500" y="6421438"/>
          <p14:tracePt t="17875" x="5778500" y="6435725"/>
          <p14:tracePt t="17881" x="5773738" y="6440488"/>
          <p14:tracePt t="17889" x="5768975" y="6456363"/>
          <p14:tracePt t="17896" x="5768975" y="6461125"/>
          <p14:tracePt t="17903" x="5753100" y="6470650"/>
          <p14:tracePt t="17909" x="5748338" y="6486525"/>
          <p14:tracePt t="17917" x="5738813" y="6500813"/>
          <p14:tracePt t="17923" x="5729288" y="6515100"/>
          <p14:tracePt t="17930" x="5713413" y="6530975"/>
          <p14:tracePt t="17938" x="5699125" y="6540500"/>
          <p14:tracePt t="17943" x="5683250" y="6554788"/>
          <p14:tracePt t="17951" x="5668963" y="6570663"/>
          <p14:tracePt t="17956" x="5654675" y="6575425"/>
          <p14:tracePt t="17963" x="5649913" y="6589713"/>
          <p14:tracePt t="17971" x="5634038" y="6599238"/>
          <p14:tracePt t="17977" x="5629275" y="6605588"/>
          <p14:tracePt t="17985" x="5619750" y="6615113"/>
          <p14:tracePt t="17991" x="5603875" y="6624638"/>
          <p14:tracePt t="17999" x="5584825" y="6629400"/>
          <p14:tracePt t="18006" x="5570538" y="6634163"/>
          <p14:tracePt t="18011" x="5545138" y="6645275"/>
          <p14:tracePt t="18019" x="5524500" y="6645275"/>
          <p14:tracePt t="18037" x="5491163" y="6659563"/>
          <p14:tracePt t="18039" x="5475288" y="6659563"/>
          <p14:tracePt t="18046" x="5465763" y="6659563"/>
          <p14:tracePt t="18053" x="5449888" y="6659563"/>
          <p14:tracePt t="18059" x="5445125" y="6659563"/>
          <p14:tracePt t="18066" x="5440363" y="6659563"/>
          <p14:tracePt t="18073" x="5430838" y="6659563"/>
          <p14:tracePt t="18080" x="5421313" y="6659563"/>
          <p14:tracePt t="18087" x="5410200" y="6659563"/>
          <p14:tracePt t="18092" x="5405438" y="6659563"/>
          <p14:tracePt t="18101" x="5391150" y="6650038"/>
          <p14:tracePt t="18108" x="5386388" y="6650038"/>
          <p14:tracePt t="18114" x="5381625" y="6645275"/>
          <p14:tracePt t="18122" x="5370513" y="6638925"/>
          <p14:tracePt t="18129" x="5365750" y="6638925"/>
          <p14:tracePt t="18136" x="5351463" y="6634163"/>
          <p14:tracePt t="18141" x="5337175" y="6624638"/>
          <p14:tracePt t="18148" x="5316538" y="6610350"/>
          <p14:tracePt t="18155" x="5272088" y="6594475"/>
          <p14:tracePt t="18162" x="5202238" y="6575425"/>
          <p14:tracePt t="18170" x="5148263" y="6554788"/>
          <p14:tracePt t="18176" x="5024438" y="6510338"/>
          <p14:tracePt t="18182" x="4905375" y="6491288"/>
          <p14:tracePt t="18189" x="4735513" y="6465888"/>
          <p14:tracePt t="18196" x="4602163" y="6440488"/>
          <p14:tracePt t="18205" x="4338638" y="6416675"/>
          <p14:tracePt t="18209" x="4165600" y="6400800"/>
          <p14:tracePt t="18216" x="3892550" y="6386513"/>
          <p14:tracePt t="18223" x="3633788" y="6356350"/>
          <p14:tracePt t="18230" x="3335338" y="6356350"/>
          <p14:tracePt t="18238" x="3167063" y="6346825"/>
          <p14:tracePt t="18244" x="2889250" y="6332538"/>
          <p14:tracePt t="18253" x="2725738" y="6332538"/>
          <p14:tracePt t="18257" x="2595563" y="6332538"/>
          <p14:tracePt t="18264" x="2462213" y="6332538"/>
          <p14:tracePt t="18272" x="2382838" y="6332538"/>
          <p14:tracePt t="18278" x="2303463" y="6332538"/>
          <p14:tracePt t="18286" x="2249488" y="6332538"/>
          <p14:tracePt t="18291" x="2219325" y="6332538"/>
          <p14:tracePt t="18299" x="2198688" y="6332538"/>
          <p14:tracePt t="18305" x="2189163" y="6332538"/>
          <p14:tracePt t="18312" x="2179638" y="6332538"/>
          <p14:tracePt t="18321" x="2174875" y="6332538"/>
          <p14:tracePt t="18325" x="2170113" y="6332538"/>
          <p14:tracePt t="18339" x="2163763" y="6332538"/>
          <p14:tracePt t="18345" x="2159000" y="6332538"/>
          <p14:tracePt t="18395" x="2144713" y="6332538"/>
          <p14:tracePt t="18400" x="2124075" y="6337300"/>
          <p14:tracePt t="18407" x="2105025" y="6337300"/>
          <p14:tracePt t="18414" x="2074863" y="6346825"/>
          <p14:tracePt t="18421" x="2049463" y="6351588"/>
          <p14:tracePt t="18428" x="2030413" y="6351588"/>
          <p14:tracePt t="18436" x="2009775" y="6351588"/>
          <p14:tracePt t="18441" x="1985963" y="6351588"/>
          <p14:tracePt t="18448" x="1976438" y="6361113"/>
          <p14:tracePt t="18456" x="1960563" y="6367463"/>
          <p14:tracePt t="18463" x="1946275" y="6367463"/>
          <p14:tracePt t="18469" x="1936750" y="6367463"/>
          <p14:tracePt t="18476" x="1920875" y="6372225"/>
          <p14:tracePt t="18482" x="1906588" y="6381750"/>
          <p14:tracePt t="18489" x="1897063" y="6381750"/>
          <p14:tracePt t="18496" x="1881188" y="6386513"/>
          <p14:tracePt t="18504" x="1866900" y="6396038"/>
          <p14:tracePt t="18510" x="1846263" y="6411913"/>
          <p14:tracePt t="18518" x="1827213" y="6411913"/>
          <p14:tracePt t="18523" x="1801813" y="6416675"/>
          <p14:tracePt t="18531" x="1771650" y="6426200"/>
          <p14:tracePt t="18538" x="1727200" y="6430963"/>
          <p14:tracePt t="18544" x="1697038" y="6440488"/>
          <p14:tracePt t="18552" x="1668463" y="6440488"/>
          <p14:tracePt t="18557" x="1638300" y="6446838"/>
          <p14:tracePt t="18564" x="1608138" y="6456363"/>
          <p14:tracePt t="18572" x="1563688" y="6465888"/>
          <p14:tracePt t="18578" x="1544638" y="6470650"/>
          <p14:tracePt t="18586" x="1514475" y="6480175"/>
          <p14:tracePt t="18591" x="1484313" y="6486525"/>
          <p14:tracePt t="18598" x="1439863" y="6486525"/>
          <p14:tracePt t="18605" x="1409700" y="6486525"/>
          <p14:tracePt t="18612" x="1379538" y="6486525"/>
          <p14:tracePt t="18621" x="1360488" y="6486525"/>
          <p14:tracePt t="18626" x="1330325" y="6486525"/>
          <p14:tracePt t="18631" x="1311275" y="6486525"/>
          <p14:tracePt t="18640" x="1290638" y="6486525"/>
          <p14:tracePt t="18646" x="1265238" y="6486525"/>
          <p14:tracePt t="18654" x="1255713" y="6486525"/>
          <p14:tracePt t="18661" x="1241425" y="6486525"/>
          <p14:tracePt t="18669" x="1236663" y="6486525"/>
          <p14:tracePt t="18673" x="1225550" y="6486525"/>
          <p14:tracePt t="18680" x="1211263" y="6486525"/>
          <p14:tracePt t="18688" x="1206500" y="6486525"/>
          <p14:tracePt t="18694" x="1201738" y="6486525"/>
          <p14:tracePt t="18703" x="1185863" y="6486525"/>
          <p14:tracePt t="18708" x="1176338" y="6486525"/>
          <p14:tracePt t="18714" x="1171575" y="6486525"/>
          <p14:tracePt t="18722" x="1162050" y="6486525"/>
          <p14:tracePt t="18728" x="1150938" y="6480175"/>
          <p14:tracePt t="18736" x="1136650" y="6480175"/>
          <p14:tracePt t="18742" x="1131888" y="6480175"/>
          <p14:tracePt t="18747" x="1127125" y="6480175"/>
          <p14:tracePt t="18755" x="1117600" y="6480175"/>
          <p14:tracePt t="18762" x="1101725" y="6470650"/>
          <p14:tracePt t="18770" x="1087438" y="6465888"/>
          <p14:tracePt t="18776" x="1082675" y="6465888"/>
          <p14:tracePt t="18785" x="1071563" y="6461125"/>
          <p14:tracePt t="18789" x="1062038" y="6456363"/>
          <p14:tracePt t="18796" x="1052513" y="6456363"/>
          <p14:tracePt t="18804" x="1038225" y="6446838"/>
          <p14:tracePt t="18810" x="1031875" y="6440488"/>
          <p14:tracePt t="18818" x="1027113" y="6440488"/>
          <p14:tracePt t="18823" x="1012825" y="6430963"/>
          <p14:tracePt t="18830" x="1008063" y="6421438"/>
          <p14:tracePt t="18839" x="1003300" y="6416675"/>
          <p14:tracePt t="18844" x="998538" y="6411913"/>
          <p14:tracePt t="18852" x="992188" y="6407150"/>
          <p14:tracePt t="18863" x="987425" y="6396038"/>
          <p14:tracePt t="18872" x="987425" y="6386513"/>
          <p14:tracePt t="18878" x="982663" y="6381750"/>
          <p14:tracePt t="18886" x="982663" y="6372225"/>
          <p14:tracePt t="18891" x="982663" y="6367463"/>
          <p14:tracePt t="18897" x="982663" y="6361113"/>
          <p14:tracePt t="18905" x="982663" y="6351588"/>
          <p14:tracePt t="18919" x="982663" y="6346825"/>
          <p14:tracePt t="18939" x="982663" y="6342063"/>
          <p14:tracePt t="18970" x="992188" y="6332538"/>
          <p14:tracePt t="18973" x="1003300" y="6332538"/>
          <p14:tracePt t="18981" x="1027113" y="6321425"/>
          <p14:tracePt t="18989" x="1047750" y="6316663"/>
          <p14:tracePt t="18994" x="1066800" y="6316663"/>
          <p14:tracePt t="19003" x="1106488" y="6316663"/>
          <p14:tracePt t="19008" x="1136650" y="6316663"/>
          <p14:tracePt t="19014" x="1166813" y="6316663"/>
          <p14:tracePt t="19021" x="1211263" y="6321425"/>
          <p14:tracePt t="19029" x="1250950" y="6327775"/>
          <p14:tracePt t="19036" x="1295400" y="6346825"/>
          <p14:tracePt t="19042" x="1339850" y="6367463"/>
          <p14:tracePt t="19050" x="1384300" y="6372225"/>
          <p14:tracePt t="19057" x="1419225" y="6391275"/>
          <p14:tracePt t="19063" x="1430338" y="6400800"/>
          <p14:tracePt t="19068" x="1454150" y="6416675"/>
          <p14:tracePt t="19076" x="1474788" y="6426200"/>
          <p14:tracePt t="19082" x="1484313" y="6430963"/>
          <p14:tracePt t="19090" x="1489075" y="6446838"/>
          <p14:tracePt t="19096" x="1493838" y="6451600"/>
          <p14:tracePt t="19106" x="1493838" y="6456363"/>
          <p14:tracePt t="19118" x="1493838" y="6461125"/>
          <p14:tracePt t="19124" x="1493838" y="6465888"/>
          <p14:tracePt t="19138" x="1493838" y="6470650"/>
          <p14:tracePt t="19144" x="1498600" y="6475413"/>
          <p14:tracePt t="19153" x="1498600" y="6491288"/>
          <p14:tracePt t="19158" x="1503363" y="6505575"/>
          <p14:tracePt t="19165" x="1514475" y="6515100"/>
          <p14:tracePt t="19172" x="1514475" y="6530975"/>
          <p14:tracePt t="19178" x="1514475" y="6540500"/>
          <p14:tracePt t="19187" x="1514475" y="6550025"/>
          <p14:tracePt t="19192" x="1514475" y="6554788"/>
          <p14:tracePt t="19199" x="1514475" y="6559550"/>
          <p14:tracePt t="19205" x="1514475" y="6565900"/>
          <p14:tracePt t="19212" x="1514475" y="6570663"/>
          <p14:tracePt t="19219" x="1514475" y="6575425"/>
          <p14:tracePt t="19227" x="1503363" y="6575425"/>
          <p14:tracePt t="19233" x="1503363" y="6589713"/>
          <p14:tracePt t="19241" x="1498600" y="6594475"/>
          <p14:tracePt t="19246" x="1493838" y="6599238"/>
          <p14:tracePt t="19255" x="1484313" y="6610350"/>
          <p14:tracePt t="19260" x="1479550" y="6619875"/>
          <p14:tracePt t="19268" x="1463675" y="6624638"/>
          <p14:tracePt t="19274" x="1449388" y="6638925"/>
          <p14:tracePt t="19280" x="1430338" y="6645275"/>
          <p14:tracePt t="19288" x="1414463" y="6654800"/>
          <p14:tracePt t="19293" x="1395413" y="6654800"/>
          <p14:tracePt t="19302" x="1370013" y="6659563"/>
          <p14:tracePt t="19308" x="1360488" y="6664325"/>
          <p14:tracePt t="19315" x="1335088" y="6664325"/>
          <p14:tracePt t="19322" x="1325563" y="6673850"/>
          <p14:tracePt t="19328" x="1311275" y="6678613"/>
          <p14:tracePt t="19337" x="1295400" y="6678613"/>
          <p14:tracePt t="19341" x="1276350" y="6678613"/>
          <p14:tracePt t="19348" x="1265238" y="6678613"/>
          <p14:tracePt t="19356" x="1241425" y="6678613"/>
          <p14:tracePt t="19363" x="1220788" y="6678613"/>
          <p14:tracePt t="19372" x="1201738" y="6678613"/>
          <p14:tracePt t="19376" x="1176338" y="6678613"/>
          <p14:tracePt t="19384" x="1157288" y="6678613"/>
          <p14:tracePt t="19391" x="1136650" y="6669088"/>
          <p14:tracePt t="19396" x="1122363" y="6669088"/>
          <p14:tracePt t="19404" x="1106488" y="6664325"/>
          <p14:tracePt t="19411" x="1096963" y="6654800"/>
          <p14:tracePt t="19417" x="1082675" y="6654800"/>
          <p14:tracePt t="19424" x="1077913" y="6650038"/>
          <p14:tracePt t="19431" x="1071563" y="6645275"/>
          <p14:tracePt t="19438" x="1057275" y="6645275"/>
          <p14:tracePt t="19444" x="1052513" y="6638925"/>
          <p14:tracePt t="19453" x="1047750" y="6634163"/>
          <p14:tracePt t="19458" x="1047750" y="6629400"/>
          <p14:tracePt t="19464" x="1042988" y="6624638"/>
          <p14:tracePt t="19473" x="1038225" y="6610350"/>
          <p14:tracePt t="19478" x="1038225" y="6605588"/>
          <p14:tracePt t="19486" x="1038225" y="6599238"/>
          <p14:tracePt t="19492" x="1038225" y="6584950"/>
          <p14:tracePt t="19499" x="1038225" y="6575425"/>
          <p14:tracePt t="19506" x="1038225" y="6559550"/>
          <p14:tracePt t="19512" x="1038225" y="6550025"/>
          <p14:tracePt t="19521" x="1038225" y="6535738"/>
          <p14:tracePt t="19526" x="1038225" y="6530975"/>
          <p14:tracePt t="19532" x="1038225" y="6526213"/>
          <p14:tracePt t="19540" x="1042988" y="6519863"/>
          <p14:tracePt t="19547" x="1042988" y="6515100"/>
          <p14:tracePt t="19553" x="1057275" y="6500813"/>
          <p14:tracePt t="19560" x="1066800" y="6496050"/>
          <p14:tracePt t="19566" x="1082675" y="6480175"/>
          <p14:tracePt t="19574" x="1106488" y="6465888"/>
          <p14:tracePt t="19581" x="1136650" y="6451600"/>
          <p14:tracePt t="19590" x="1181100" y="6430963"/>
          <p14:tracePt t="19594" x="1216025" y="6416675"/>
          <p14:tracePt t="19603" x="1255713" y="6407150"/>
          <p14:tracePt t="19608" x="1285875" y="6396038"/>
          <p14:tracePt t="19615" x="1330325" y="6396038"/>
          <p14:tracePt t="19623" x="1360488" y="6396038"/>
          <p14:tracePt t="19628" x="1390650" y="6396038"/>
          <p14:tracePt t="19637" x="1409700" y="6396038"/>
          <p14:tracePt t="19643" x="1430338" y="6396038"/>
          <p14:tracePt t="19649" x="1444625" y="6400800"/>
          <p14:tracePt t="19656" x="1463675" y="6400800"/>
          <p14:tracePt t="19663" x="1479550" y="6400800"/>
          <p14:tracePt t="19669" x="1484313" y="6400800"/>
          <p14:tracePt t="19676" x="1493838" y="6407150"/>
          <p14:tracePt t="19682" x="1503363" y="6407150"/>
          <p14:tracePt t="19690" x="1509713" y="6407150"/>
          <p14:tracePt t="19697" x="1514475" y="6407150"/>
          <p14:tracePt t="19704" x="1519238" y="6407150"/>
          <p14:tracePt t="19720" x="1524000" y="6407150"/>
          <p14:tracePt t="19724" x="1528763" y="6407150"/>
          <p14:tracePt t="20277" x="1558925" y="6372225"/>
          <p14:tracePt t="20283" x="1624013" y="6321425"/>
          <p14:tracePt t="20291" x="1692275" y="6272213"/>
          <p14:tracePt t="20297" x="1752600" y="6232525"/>
          <p14:tracePt t="20305" x="1827213" y="6178550"/>
          <p14:tracePt t="20311" x="1885950" y="6138863"/>
          <p14:tracePt t="20320" x="1970088" y="6073775"/>
          <p14:tracePt t="20325" x="2060575" y="6019800"/>
          <p14:tracePt t="20330" x="2144713" y="5969000"/>
          <p14:tracePt t="20340" x="2214563" y="5924550"/>
          <p14:tracePt t="20345" x="2289175" y="5895975"/>
          <p14:tracePt t="20354" x="2368550" y="5875338"/>
          <p14:tracePt t="20358" x="2452688" y="5865813"/>
          <p14:tracePt t="20365" x="2506663" y="5856288"/>
          <p14:tracePt t="20373" x="2571750" y="5856288"/>
          <p14:tracePt t="20379" x="2651125" y="5856288"/>
          <p14:tracePt t="20386" x="2720975" y="5856288"/>
          <p14:tracePt t="20393" x="2789238" y="5870575"/>
          <p14:tracePt t="20399" x="2844800" y="5880100"/>
          <p14:tracePt t="20406" x="2889250" y="5900738"/>
          <p14:tracePt t="20413" x="2924175" y="5915025"/>
          <p14:tracePt t="20421" x="2943225" y="5924550"/>
          <p14:tracePt t="20427" x="2963863" y="5940425"/>
          <p14:tracePt t="20434" x="2978150" y="5949950"/>
          <p14:tracePt t="20440" x="2982913" y="5949950"/>
          <p14:tracePt t="20447" x="2994025" y="5954713"/>
          <p14:tracePt t="20454" x="2994025" y="5964238"/>
          <p14:tracePt t="20461" x="2998788" y="5964238"/>
          <p14:tracePt t="20470" x="3003550" y="5969000"/>
          <p14:tracePt t="20481" x="3008313" y="5975350"/>
          <p14:tracePt t="20489" x="3013075" y="5980113"/>
          <p14:tracePt t="20503" x="3027363" y="5984875"/>
          <p14:tracePt t="20508" x="3033713" y="5989638"/>
          <p14:tracePt t="20515" x="3038475" y="5989638"/>
          <p14:tracePt t="20529" x="3043238" y="5989638"/>
          <p14:tracePt t="20536" x="3048000" y="5989638"/>
          <p14:tracePt t="20563" x="3052763" y="5989638"/>
          <p14:tracePt t="20591" x="3057525" y="5989638"/>
          <p14:tracePt t="20604" x="3073400" y="5984875"/>
          <p14:tracePt t="20611" x="3087688" y="5984875"/>
          <p14:tracePt t="20619" x="3097213" y="5980113"/>
          <p14:tracePt t="20626" x="3113088" y="5969000"/>
          <p14:tracePt t="20630" x="3132138" y="5969000"/>
          <p14:tracePt t="20639" x="3157538" y="5964238"/>
          <p14:tracePt t="20645" x="3167063" y="5964238"/>
          <p14:tracePt t="20654" x="3192463" y="5949950"/>
          <p14:tracePt t="20658" x="3211513" y="5949950"/>
          <p14:tracePt t="20665" x="3227388" y="5935663"/>
          <p14:tracePt t="20672" x="3246438" y="5935663"/>
          <p14:tracePt t="20679" x="3260725" y="5929313"/>
          <p14:tracePt t="20687" x="3276600" y="5919788"/>
          <p14:tracePt t="20693" x="3281363" y="5919788"/>
          <p14:tracePt t="20701" x="3290888" y="5915025"/>
          <p14:tracePt t="20713" x="3295650" y="5915025"/>
          <p14:tracePt t="20722" x="3300413" y="5915025"/>
          <p14:tracePt t="21663" x="3255963" y="5884863"/>
          <p14:tracePt t="21668" x="3211513" y="5856288"/>
          <p14:tracePt t="21675" x="3162300" y="5816600"/>
          <p14:tracePt t="21682" x="3101975" y="5776913"/>
          <p14:tracePt t="21691" x="3052763" y="5741988"/>
          <p14:tracePt t="21696" x="3022600" y="5721350"/>
          <p14:tracePt t="21702" x="2987675" y="5697538"/>
          <p14:tracePt t="21709" x="2954338" y="5681663"/>
          <p14:tracePt t="21717" x="2933700" y="5667375"/>
          <p14:tracePt t="21724" x="2898775" y="5651500"/>
          <p14:tracePt t="21731" x="2884488" y="5637213"/>
          <p14:tracePt t="21738" x="2863850" y="5611813"/>
          <p14:tracePt t="21743" x="2849563" y="5592763"/>
          <p14:tracePt t="21750" x="2828925" y="5548313"/>
          <p14:tracePt t="21758" x="2814638" y="5492750"/>
          <p14:tracePt t="21764" x="2805113" y="5438775"/>
          <p14:tracePt t="21772" x="2784475" y="5354638"/>
          <p14:tracePt t="21778" x="2784475" y="5289550"/>
          <p14:tracePt t="21785" x="2784475" y="5219700"/>
          <p14:tracePt t="21791" x="2784475" y="5116513"/>
          <p14:tracePt t="21797" x="2789238" y="4953000"/>
          <p14:tracePt t="21805" x="2800350" y="4843463"/>
          <p14:tracePt t="21811" x="2809875" y="4764088"/>
          <p14:tracePt t="21818" x="2819400" y="4694238"/>
          <p14:tracePt t="21825" x="2840038" y="4600575"/>
          <p14:tracePt t="21831" x="2863850" y="4481513"/>
          <p14:tracePt t="21841" x="2884488" y="4371975"/>
          <p14:tracePt t="21846" x="2903538" y="4302125"/>
          <p14:tracePt t="21855" x="2924175" y="4248150"/>
          <p14:tracePt t="21858" x="2954338" y="4187825"/>
          <p14:tracePt t="21866" x="2982913" y="4138613"/>
          <p14:tracePt t="21873" x="3008313" y="4084638"/>
          <p14:tracePt t="21880" x="3038475" y="4033838"/>
          <p14:tracePt t="21888" x="3062288" y="4014788"/>
          <p14:tracePt t="21894" x="3082925" y="3989388"/>
          <p14:tracePt t="21900" x="3097213" y="3970338"/>
          <p14:tracePt t="21908" x="3113088" y="3954463"/>
          <p14:tracePt t="21914" x="3117850" y="3949700"/>
          <p14:tracePt t="21922" x="3122613" y="3940175"/>
          <p14:tracePt t="21927" x="3136900" y="3935413"/>
          <p14:tracePt t="21934" x="3136900" y="3930650"/>
          <p14:tracePt t="21947" x="3141663" y="3930650"/>
          <p14:tracePt t="22016" x="3136900" y="3930650"/>
          <p14:tracePt t="22023" x="3132138" y="3930650"/>
          <p14:tracePt t="22031" x="3117850" y="3930650"/>
          <p14:tracePt t="22037" x="3087688" y="3940175"/>
          <p14:tracePt t="22045" x="3043238" y="3954463"/>
          <p14:tracePt t="22051" x="2998788" y="3975100"/>
          <p14:tracePt t="22057" x="2938463" y="4014788"/>
          <p14:tracePt t="22064" x="2879725" y="4054475"/>
          <p14:tracePt t="22071" x="2819400" y="4094163"/>
          <p14:tracePt t="22078" x="2760663" y="4133850"/>
          <p14:tracePt t="22084" x="2686050" y="4173538"/>
          <p14:tracePt t="22090" x="2641600" y="4213225"/>
          <p14:tracePt t="22098" x="2590800" y="4243388"/>
          <p14:tracePt t="22106" x="2546350" y="4267200"/>
          <p14:tracePt t="22111" x="2497138" y="4306888"/>
          <p14:tracePt t="22118" x="2462213" y="4332288"/>
          <p14:tracePt t="22125" x="2427288" y="4357688"/>
          <p14:tracePt t="22132" x="2392363" y="4397375"/>
          <p14:tracePt t="22140" x="2373313" y="4416425"/>
          <p14:tracePt t="22146" x="2338388" y="4441825"/>
          <p14:tracePt t="22154" x="2312988" y="4465638"/>
          <p14:tracePt t="22159" x="2278063" y="4500563"/>
          <p14:tracePt t="22165" x="2254250" y="4535488"/>
          <p14:tracePt t="22174" x="2214563" y="4575175"/>
          <p14:tracePt t="22180" x="2198688" y="4584700"/>
          <p14:tracePt t="22187" x="2179638" y="4610100"/>
          <p14:tracePt t="22194" x="2163763" y="4629150"/>
          <p14:tracePt t="22201" x="2149475" y="4645025"/>
          <p14:tracePt t="22208" x="2135188" y="4659313"/>
          <p14:tracePt t="22213" x="2128838" y="4675188"/>
          <p14:tracePt t="22222" x="2114550" y="4679950"/>
          <p14:tracePt t="22228" x="2100263" y="4689475"/>
          <p14:tracePt t="22242" x="2095500" y="4694238"/>
          <p14:tracePt t="22248" x="2089150" y="4699000"/>
          <p14:tracePt t="22262" x="2084388" y="4699000"/>
          <p14:tracePt t="22269" x="2079625" y="4699000"/>
          <p14:tracePt t="22304" x="2079625" y="4703763"/>
          <p14:tracePt t="22317" x="2079625" y="4708525"/>
          <p14:tracePt t="22324" x="2074863" y="4708525"/>
          <p14:tracePt t="22330" x="2065338" y="4724400"/>
          <p14:tracePt t="22338" x="2055813" y="4729163"/>
          <p14:tracePt t="22344" x="2049463" y="4733925"/>
          <p14:tracePt t="22350" x="2039938" y="4738688"/>
          <p14:tracePt t="22357" x="2030413" y="4748213"/>
          <p14:tracePt t="22372" x="2025650" y="4754563"/>
          <p14:tracePt t="22378" x="2020888" y="4759325"/>
          <p14:tracePt t="22392" x="2016125" y="4759325"/>
          <p14:tracePt t="22398" x="2005013" y="4759325"/>
          <p14:tracePt t="22453" x="2005013" y="4748213"/>
          <p14:tracePt t="22461" x="2005013" y="4743450"/>
          <p14:tracePt t="22467" x="2005013" y="4738688"/>
          <p14:tracePt t="22474" x="2000250" y="4733925"/>
          <p14:tracePt t="22480" x="2000250" y="4729163"/>
          <p14:tracePt t="22494" x="2000250" y="4724400"/>
          <p14:tracePt t="22500" x="2000250" y="4719638"/>
          <p14:tracePt t="22514" x="2000250" y="4703763"/>
          <p14:tracePt t="22523" x="2000250" y="4699000"/>
          <p14:tracePt t="22528" x="2000250" y="4694238"/>
          <p14:tracePt t="22534" x="2000250" y="4684713"/>
          <p14:tracePt t="22542" x="2016125" y="4668838"/>
          <p14:tracePt t="22548" x="2020888" y="4664075"/>
          <p14:tracePt t="22555" x="2030413" y="4649788"/>
          <p14:tracePt t="22562" x="2044700" y="4629150"/>
          <p14:tracePt t="22571" x="2055813" y="4614863"/>
          <p14:tracePt t="22576" x="2074863" y="4579938"/>
          <p14:tracePt t="22584" x="2100263" y="4545013"/>
          <p14:tracePt t="22588" x="2128838" y="4491038"/>
          <p14:tracePt t="22596" x="2144713" y="4456113"/>
          <p14:tracePt t="22605" x="2163763" y="4411663"/>
          <p14:tracePt t="22610" x="2189163" y="4376738"/>
          <p14:tracePt t="22616" x="2203450" y="4341813"/>
          <p14:tracePt t="22625" x="2219325" y="4332288"/>
          <p14:tracePt t="22630" x="2233613" y="4306888"/>
          <p14:tracePt t="22638" x="2249488" y="4287838"/>
          <p14:tracePt t="22644" x="2263775" y="4271963"/>
          <p14:tracePt t="22651" x="2278063" y="4257675"/>
          <p14:tracePt t="22658" x="2298700" y="4232275"/>
          <p14:tracePt t="22664" x="2312988" y="4213225"/>
          <p14:tracePt t="22672" x="2328863" y="4198938"/>
          <p14:tracePt t="22678" x="2343150" y="4183063"/>
          <p14:tracePt t="22685" x="2357438" y="4168775"/>
          <p14:tracePt t="22693" x="2373313" y="4152900"/>
          <p14:tracePt t="22699" x="2387600" y="4143375"/>
          <p14:tracePt t="22705" x="2392363" y="4129088"/>
          <p14:tracePt t="22712" x="2397125" y="4113213"/>
          <p14:tracePt t="22721" x="2413000" y="4098925"/>
          <p14:tracePt t="22726" x="2427288" y="4084638"/>
          <p14:tracePt t="22733" x="2443163" y="4073525"/>
          <p14:tracePt t="22742" x="2457450" y="4059238"/>
          <p14:tracePt t="22746" x="2471738" y="4044950"/>
          <p14:tracePt t="22754" x="2482850" y="4029075"/>
          <p14:tracePt t="22760" x="2506663" y="4014788"/>
          <p14:tracePt t="22767" x="2511425" y="4014788"/>
          <p14:tracePt t="22774" x="2546350" y="3989388"/>
          <p14:tracePt t="22780" x="2571750" y="3975100"/>
          <p14:tracePt t="22787" x="2601913" y="3970338"/>
          <p14:tracePt t="22794" x="2616200" y="3954463"/>
          <p14:tracePt t="22800" x="2646363" y="3954463"/>
          <p14:tracePt t="22809" x="2660650" y="3940175"/>
          <p14:tracePt t="22815" x="2690813" y="3940175"/>
          <p14:tracePt t="22822" x="2705100" y="3935413"/>
          <p14:tracePt t="22828" x="2725738" y="3925888"/>
          <p14:tracePt t="22836" x="2744788" y="3925888"/>
          <p14:tracePt t="22842" x="2779713" y="3910013"/>
          <p14:tracePt t="22849" x="2800350" y="3905250"/>
          <p14:tracePt t="22855" x="2819400" y="3895725"/>
          <p14:tracePt t="22862" x="2849563" y="3890963"/>
          <p14:tracePt t="22869" x="2884488" y="3879850"/>
          <p14:tracePt t="22876" x="2938463" y="3860800"/>
          <p14:tracePt t="22882" x="2973388" y="3846513"/>
          <p14:tracePt t="22891" x="3027363" y="3825875"/>
          <p14:tracePt t="22895" x="3073400" y="3811588"/>
          <p14:tracePt t="22903" x="3132138" y="3790950"/>
          <p14:tracePt t="22910" x="3201988" y="3771900"/>
          <p14:tracePt t="22917" x="3232150" y="3760788"/>
          <p14:tracePt t="22924" x="3286125" y="3751263"/>
          <p14:tracePt t="22930" x="3346450" y="3736975"/>
          <p14:tracePt t="22938" x="3375025" y="3727450"/>
          <p14:tracePt t="22944" x="3405188" y="3716338"/>
          <p14:tracePt t="22951" x="3435350" y="3716338"/>
          <p14:tracePt t="22958" x="3465513" y="3711575"/>
          <p14:tracePt t="22973" x="3509963" y="3711575"/>
          <p14:tracePt t="22978" x="3519488" y="3711575"/>
          <p14:tracePt t="22985" x="3554413" y="3711575"/>
          <p14:tracePt t="22992" x="3573463" y="3711575"/>
          <p14:tracePt t="22999" x="3594100" y="3721100"/>
          <p14:tracePt t="23007" x="3619500" y="3727450"/>
          <p14:tracePt t="23012" x="3638550" y="3741738"/>
          <p14:tracePt t="23018" x="3683000" y="3760788"/>
          <p14:tracePt t="23026" x="3713163" y="3776663"/>
          <p14:tracePt t="23033" x="3757613" y="3795713"/>
          <p14:tracePt t="23041" x="3792538" y="3811588"/>
          <p14:tracePt t="23047" x="3836988" y="3830638"/>
          <p14:tracePt t="23055" x="3881438" y="3856038"/>
          <p14:tracePt t="23061" x="3941763" y="3875088"/>
          <p14:tracePt t="23067" x="3986213" y="3895725"/>
          <p14:tracePt t="23075" x="4006850" y="3900488"/>
          <p14:tracePt t="23081" x="4035425" y="3914775"/>
          <p14:tracePt t="23089" x="4070350" y="3935413"/>
          <p14:tracePt t="23094" x="4090988" y="3940175"/>
          <p14:tracePt t="23101" x="4114800" y="3949700"/>
          <p14:tracePt t="23109" x="4135438" y="3959225"/>
          <p14:tracePt t="23116" x="4159250" y="3959225"/>
          <p14:tracePt t="23122" x="4170363" y="3970338"/>
          <p14:tracePt t="23128" x="4194175" y="3975100"/>
          <p14:tracePt t="23135" x="4205288" y="3975100"/>
          <p14:tracePt t="23142" x="4219575" y="3989388"/>
          <p14:tracePt t="23148" x="4233863" y="3998913"/>
          <p14:tracePt t="23157" x="4249738" y="4005263"/>
          <p14:tracePt t="23161" x="4268788" y="4019550"/>
          <p14:tracePt t="23168" x="4294188" y="4033838"/>
          <p14:tracePt t="23176" x="4303713" y="4049713"/>
          <p14:tracePt t="23182" x="4319588" y="4064000"/>
          <p14:tracePt t="23192" x="4343400" y="4084638"/>
          <p14:tracePt t="23196" x="4368800" y="4108450"/>
          <p14:tracePt t="23203" x="4383088" y="4129088"/>
          <p14:tracePt t="23209" x="4403725" y="4152900"/>
          <p14:tracePt t="23216" x="4427538" y="4187825"/>
          <p14:tracePt t="23224" x="4462463" y="4213225"/>
          <p14:tracePt t="23231" x="4478338" y="4227513"/>
          <p14:tracePt t="23238" x="4502150" y="4243388"/>
          <p14:tracePt t="23244" x="4522788" y="4257675"/>
          <p14:tracePt t="23251" x="4537075" y="4262438"/>
          <p14:tracePt t="23259" x="4541838" y="4278313"/>
          <p14:tracePt t="23265" x="4546600" y="4283075"/>
          <p14:tracePt t="23271" x="4562475" y="4287838"/>
          <p14:tracePt t="23277" x="4567238" y="4297363"/>
          <p14:tracePt t="23284" x="4572000" y="4302125"/>
          <p14:tracePt t="23292" x="4586288" y="4311650"/>
          <p14:tracePt t="23299" x="4592638" y="4318000"/>
          <p14:tracePt t="23307" x="4597400" y="4322763"/>
          <p14:tracePt t="23312" x="4611688" y="4337050"/>
          <p14:tracePt t="23318" x="4621213" y="4351338"/>
          <p14:tracePt t="23326" x="4637088" y="4367213"/>
          <p14:tracePt t="23332" x="4651375" y="4386263"/>
          <p14:tracePt t="23341" x="4665663" y="4411663"/>
          <p14:tracePt t="23347" x="4681538" y="4430713"/>
          <p14:tracePt t="23353" x="4691063" y="4446588"/>
          <p14:tracePt t="23360" x="4695825" y="4465638"/>
          <p14:tracePt t="23367" x="4711700" y="4481513"/>
          <p14:tracePt t="23374" x="4716463" y="4495800"/>
          <p14:tracePt t="23380" x="4721225" y="4500563"/>
          <p14:tracePt t="23390" x="4721225" y="4510088"/>
          <p14:tracePt t="23394" x="4730750" y="4521200"/>
          <p14:tracePt t="23401" x="4730750" y="4525963"/>
          <p14:tracePt t="23415" x="4735513" y="4530725"/>
          <p14:tracePt t="23421" x="4735513" y="4535488"/>
          <p14:tracePt t="23427" x="4740275" y="4535488"/>
          <p14:tracePt t="23434" x="4745038" y="4540250"/>
          <p14:tracePt t="23442" x="4745038" y="4545013"/>
          <p14:tracePt t="23448" x="4756150" y="4560888"/>
          <p14:tracePt t="23457" x="4765675" y="4565650"/>
          <p14:tracePt t="23463" x="4770438" y="4570413"/>
          <p14:tracePt t="23468" x="4779963" y="4584700"/>
          <p14:tracePt t="23476" x="4791075" y="4595813"/>
          <p14:tracePt t="23482" x="4795838" y="4605338"/>
          <p14:tracePt t="23490" x="4795838" y="4610100"/>
          <p14:tracePt t="23496" x="4800600" y="4619625"/>
          <p14:tracePt t="23502" x="4805363" y="4624388"/>
          <p14:tracePt t="23510" x="4805363" y="4629150"/>
          <p14:tracePt t="23525" x="4810125" y="4640263"/>
          <p14:tracePt t="23530" x="4810125" y="4645025"/>
          <p14:tracePt t="23544" x="4810125" y="4649788"/>
          <p14:tracePt t="23550" x="4810125" y="4654550"/>
          <p14:tracePt t="23619" x="4814888" y="4654550"/>
          <p14:tracePt t="24160" x="4814888" y="4668838"/>
          <p14:tracePt t="24166" x="4795838" y="4684713"/>
          <p14:tracePt t="24172" x="4740275" y="4719638"/>
          <p14:tracePt t="24179" x="4656138" y="4768850"/>
          <p14:tracePt t="24187" x="4557713" y="4822825"/>
          <p14:tracePt t="24193" x="4471988" y="4868863"/>
          <p14:tracePt t="24198" x="4348163" y="4937125"/>
          <p14:tracePt t="24206" x="4175125" y="5002213"/>
          <p14:tracePt t="24213" x="3956050" y="5076825"/>
          <p14:tracePt t="24220" x="3778250" y="5156200"/>
          <p14:tracePt t="24228" x="3454400" y="5259388"/>
          <p14:tracePt t="24234" x="3260725" y="5314950"/>
          <p14:tracePt t="24240" x="2994025" y="5394325"/>
          <p14:tracePt t="24247" x="2755900" y="5438775"/>
          <p14:tracePt t="24256" x="2546350" y="5478463"/>
          <p14:tracePt t="24261" x="2333625" y="5538788"/>
          <p14:tracePt t="24267" x="2119313" y="5592763"/>
          <p14:tracePt t="24275" x="1951038" y="5646738"/>
          <p14:tracePt t="24281" x="1752600" y="5730875"/>
          <p14:tracePt t="24290" x="1577975" y="5795963"/>
          <p14:tracePt t="24296" x="1458913" y="5840413"/>
          <p14:tracePt t="24303" x="1350963" y="5895975"/>
          <p14:tracePt t="24310" x="1250950" y="5929313"/>
          <p14:tracePt t="24316" x="1190625" y="5959475"/>
          <p14:tracePt t="24323" x="1136650" y="5975350"/>
          <p14:tracePt t="24329" x="1092200" y="5994400"/>
          <p14:tracePt t="24335" x="1062038" y="6003925"/>
          <p14:tracePt t="24342" x="1031875" y="6008688"/>
          <p14:tracePt t="24351" x="1008063" y="6019800"/>
          <p14:tracePt t="24356" x="987425" y="6019800"/>
          <p14:tracePt t="24363" x="973138" y="6019800"/>
          <p14:tracePt t="24371" x="963613" y="6024563"/>
          <p14:tracePt t="24377" x="947738" y="6024563"/>
          <p14:tracePt t="24385" x="942975" y="6024563"/>
          <p14:tracePt t="24391" x="938213" y="6024563"/>
          <p14:tracePt t="24404" x="933450" y="6024563"/>
          <p14:tracePt t="24411" x="923925" y="6024563"/>
          <p14:tracePt t="24426" x="919163" y="6024563"/>
          <p14:tracePt t="24431" x="912813" y="6024563"/>
          <p14:tracePt t="24541" x="919163" y="6019800"/>
          <p14:tracePt t="24868" x="952500" y="5954713"/>
          <p14:tracePt t="24876" x="992188" y="5870575"/>
          <p14:tracePt t="24882" x="1038225" y="5810250"/>
          <p14:tracePt t="24889" x="1111250" y="5721350"/>
          <p14:tracePt t="24895" x="1190625" y="5611813"/>
          <p14:tracePt t="24903" x="1255713" y="5513388"/>
          <p14:tracePt t="24909" x="1295400" y="5438775"/>
          <p14:tracePt t="24916" x="1335088" y="5394325"/>
          <p14:tracePt t="24924" x="1355725" y="5368925"/>
          <p14:tracePt t="24929" x="1390650" y="5345113"/>
          <p14:tracePt t="24935" x="1439863" y="5305425"/>
          <p14:tracePt t="24956" x="1519238" y="5249863"/>
          <p14:tracePt t="24960" x="1554163" y="5235575"/>
          <p14:tracePt t="24964" x="1598613" y="5205413"/>
          <p14:tracePt t="24970" x="1633538" y="5191125"/>
          <p14:tracePt t="24977" x="1687513" y="5170488"/>
          <p14:tracePt t="24984" x="1717675" y="5165725"/>
          <p14:tracePt t="24992" x="1776413" y="5146675"/>
          <p14:tracePt t="24998" x="1806575" y="5146675"/>
          <p14:tracePt t="25004" x="1836738" y="5146675"/>
          <p14:tracePt t="25011" x="1866900" y="5146675"/>
          <p14:tracePt t="25018" x="1885950" y="5146675"/>
          <p14:tracePt t="25026" x="1911350" y="5156200"/>
          <p14:tracePt t="25032" x="1930400" y="5156200"/>
          <p14:tracePt t="25042" x="1946275" y="5160963"/>
          <p14:tracePt t="25045" x="1955800" y="5170488"/>
          <p14:tracePt t="25052" x="1970088" y="5180013"/>
          <p14:tracePt t="25060" x="1976438" y="5180013"/>
          <p14:tracePt t="25066" x="1990725" y="5195888"/>
          <p14:tracePt t="25074" x="1995488" y="5195888"/>
          <p14:tracePt t="25079" x="2000250" y="5205413"/>
          <p14:tracePt t="25086" x="2009775" y="5214938"/>
          <p14:tracePt t="25093" x="2016125" y="5219700"/>
          <p14:tracePt t="25100" x="2020888" y="5230813"/>
          <p14:tracePt t="25109" x="2025650" y="5254625"/>
          <p14:tracePt t="25114" x="2025650" y="5275263"/>
          <p14:tracePt t="25121" x="2035175" y="5289550"/>
          <p14:tracePt t="25127" x="2035175" y="5299075"/>
          <p14:tracePt t="25134" x="2035175" y="5314950"/>
          <p14:tracePt t="25142" x="2035175" y="5324475"/>
          <p14:tracePt t="25148" x="2030413" y="5338763"/>
          <p14:tracePt t="25156" x="2025650" y="5354638"/>
          <p14:tracePt t="25161" x="2020888" y="5368925"/>
          <p14:tracePt t="25168" x="2000250" y="5399088"/>
          <p14:tracePt t="25176" x="1981200" y="5413375"/>
          <p14:tracePt t="25182" x="1936750" y="5448300"/>
          <p14:tracePt t="25190" x="1890713" y="5478463"/>
          <p14:tracePt t="25195" x="1841500" y="5513388"/>
          <p14:tracePt t="25201" x="1787525" y="5532438"/>
          <p14:tracePt t="25210" x="1727200" y="5562600"/>
          <p14:tracePt t="25216" x="1673225" y="5572125"/>
          <p14:tracePt t="25224" x="1628775" y="5588000"/>
          <p14:tracePt t="25230" x="1573213" y="5588000"/>
          <p14:tracePt t="25236" x="1519238" y="5597525"/>
          <p14:tracePt t="25244" x="1458913" y="5607050"/>
          <p14:tracePt t="25250" x="1419225" y="5607050"/>
          <p14:tracePt t="25258" x="1379538" y="5607050"/>
          <p14:tracePt t="25264" x="1335088" y="5618163"/>
          <p14:tracePt t="25271" x="1304925" y="5618163"/>
          <p14:tracePt t="25276" x="1276350" y="5618163"/>
          <p14:tracePt t="25284" x="1255713" y="5618163"/>
          <p14:tracePt t="25292" x="1236663" y="5611813"/>
          <p14:tracePt t="25298" x="1211263" y="5611813"/>
          <p14:tracePt t="25307" x="1190625" y="5597525"/>
          <p14:tracePt t="25311" x="1176338" y="5592763"/>
          <p14:tracePt t="25318" x="1162050" y="5578475"/>
          <p14:tracePt t="25327" x="1146175" y="5557838"/>
          <p14:tracePt t="25332" x="1111250" y="5513388"/>
          <p14:tracePt t="25339" x="1096963" y="5478463"/>
          <p14:tracePt t="25346" x="1082675" y="5448300"/>
          <p14:tracePt t="25352" x="1062038" y="5403850"/>
          <p14:tracePt t="25360" x="1052513" y="5359400"/>
          <p14:tracePt t="25366" x="1047750" y="5329238"/>
          <p14:tracePt t="25373" x="1038225" y="5305425"/>
          <p14:tracePt t="25380" x="1031875" y="5275263"/>
          <p14:tracePt t="25386" x="1031875" y="5254625"/>
          <p14:tracePt t="25393" x="1031875" y="5226050"/>
          <p14:tracePt t="25400" x="1031875" y="5186363"/>
          <p14:tracePt t="25408" x="1031875" y="5140325"/>
          <p14:tracePt t="25414" x="1042988" y="5100638"/>
          <p14:tracePt t="25421" x="1062038" y="5056188"/>
          <p14:tracePt t="25428" x="1077913" y="5021263"/>
          <p14:tracePt t="25435" x="1092200" y="4992688"/>
          <p14:tracePt t="25441" x="1122363" y="4957763"/>
          <p14:tracePt t="25448" x="1141413" y="4941888"/>
          <p14:tracePt t="25455" x="1166813" y="4918075"/>
          <p14:tracePt t="25461" x="1185863" y="4892675"/>
          <p14:tracePt t="25467" x="1220788" y="4878388"/>
          <p14:tracePt t="25476" x="1241425" y="4862513"/>
          <p14:tracePt t="25482" x="1276350" y="4857750"/>
          <p14:tracePt t="25491" x="1295400" y="4848225"/>
          <p14:tracePt t="25496" x="1335088" y="4838700"/>
          <p14:tracePt t="25504" x="1365250" y="4838700"/>
          <p14:tracePt t="25510" x="1404938" y="4838700"/>
          <p14:tracePt t="25517" x="1458913" y="4838700"/>
          <p14:tracePt t="25524" x="1503363" y="4843463"/>
          <p14:tracePt t="25530" x="1544638" y="4852988"/>
          <p14:tracePt t="25536" x="1577975" y="4857750"/>
          <p14:tracePt t="25543" x="1617663" y="4868863"/>
          <p14:tracePt t="25550" x="1647825" y="4878388"/>
          <p14:tracePt t="25558" x="1673225" y="4892675"/>
          <p14:tracePt t="25564" x="1692275" y="4897438"/>
          <p14:tracePt t="25571" x="1717675" y="4908550"/>
          <p14:tracePt t="25578" x="1727200" y="4908550"/>
          <p14:tracePt t="25583" x="1752600" y="4913313"/>
          <p14:tracePt t="25592" x="1762125" y="4918075"/>
          <p14:tracePt t="25598" x="1776413" y="4927600"/>
          <p14:tracePt t="25606" x="1797050" y="4932363"/>
          <p14:tracePt t="25612" x="1811338" y="4948238"/>
          <p14:tracePt t="25619" x="1827213" y="4957763"/>
          <p14:tracePt t="25627" x="1841500" y="4967288"/>
          <p14:tracePt t="25632" x="1857375" y="4992688"/>
          <p14:tracePt t="25641" x="1871663" y="5011738"/>
          <p14:tracePt t="25646" x="1885950" y="5037138"/>
          <p14:tracePt t="25652" x="1901825" y="5067300"/>
          <p14:tracePt t="25660" x="1925638" y="5100638"/>
          <p14:tracePt t="25666" x="1946275" y="5135563"/>
          <p14:tracePt t="25674" x="1960563" y="5156200"/>
          <p14:tracePt t="25680" x="1976438" y="5180013"/>
          <p14:tracePt t="25686" x="2000250" y="5210175"/>
          <p14:tracePt t="25694" x="2016125" y="5245100"/>
          <p14:tracePt t="25700" x="2030413" y="5280025"/>
          <p14:tracePt t="25708" x="2039938" y="5299075"/>
          <p14:tracePt t="25714" x="2044700" y="5319713"/>
          <p14:tracePt t="25721" x="2049463" y="5334000"/>
          <p14:tracePt t="25727" x="2060575" y="5349875"/>
          <p14:tracePt t="25733" x="2060575" y="5354638"/>
          <p14:tracePt t="25742" x="2060575" y="5359400"/>
          <p14:tracePt t="25748" x="2060575" y="5364163"/>
          <p14:tracePt t="25757" x="2060575" y="5368925"/>
          <p14:tracePt t="25769" x="2060575" y="5373688"/>
          <p14:tracePt t="25776" x="2060575" y="5384800"/>
          <p14:tracePt t="25789" x="2060575" y="5389563"/>
          <p14:tracePt t="26847" x="2060575" y="5399088"/>
          <p14:tracePt t="26853" x="2065338" y="5429250"/>
          <p14:tracePt t="26861" x="2065338" y="5453063"/>
          <p14:tracePt t="26867" x="2074863" y="5473700"/>
          <p14:tracePt t="26876" x="2074863" y="5503863"/>
          <p14:tracePt t="26881" x="2074863" y="5532438"/>
          <p14:tracePt t="26888" x="2074863" y="5553075"/>
          <p14:tracePt t="26895" x="2074863" y="5572125"/>
          <p14:tracePt t="26901" x="2074863" y="5588000"/>
          <p14:tracePt t="26909" x="2074863" y="5607050"/>
          <p14:tracePt t="26915" x="2074863" y="5622925"/>
          <p14:tracePt t="26922" x="2070100" y="5637213"/>
          <p14:tracePt t="26929" x="2065338" y="5657850"/>
          <p14:tracePt t="26934" x="2065338" y="5672138"/>
          <p14:tracePt t="26944" x="2065338" y="5681663"/>
          <p14:tracePt t="26960" x="2049463" y="5711825"/>
          <p14:tracePt t="26963" x="2049463" y="5721350"/>
          <p14:tracePt t="26969" x="2035175" y="5737225"/>
          <p14:tracePt t="26977" x="2030413" y="5751513"/>
          <p14:tracePt t="26983" x="2025650" y="5761038"/>
          <p14:tracePt t="26990" x="2009775" y="5776913"/>
          <p14:tracePt t="26997" x="1995488" y="5791200"/>
          <p14:tracePt t="27002" x="1990725" y="5795963"/>
          <p14:tracePt t="27011" x="1985963" y="5800725"/>
          <p14:tracePt t="27017" x="1985963" y="5810250"/>
          <p14:tracePt t="27024" x="1981200" y="5810250"/>
          <p14:tracePt t="27031" x="1970088" y="5816600"/>
          <p14:tracePt t="27045" x="1965325" y="5816600"/>
          <p14:tracePt t="27051" x="1960563" y="5816600"/>
          <p14:tracePt t="27072" x="1955800" y="5805488"/>
          <p14:tracePt t="27079" x="1951038" y="5800725"/>
          <p14:tracePt t="27085" x="1951038" y="5795963"/>
          <p14:tracePt t="27094" x="1946275" y="5791200"/>
          <p14:tracePt t="27099" x="1941513" y="5791200"/>
          <p14:tracePt t="27108" x="1941513" y="5786438"/>
          <p14:tracePt t="27113" x="1930400" y="5781675"/>
          <p14:tracePt t="27120" x="1925638" y="5781675"/>
          <p14:tracePt t="27127" x="1920875" y="5776913"/>
          <p14:tracePt t="27133" x="1916113" y="5765800"/>
          <p14:tracePt t="27141" x="1906588" y="5761038"/>
          <p14:tracePt t="27147" x="1897063" y="5756275"/>
          <p14:tracePt t="27154" x="1890713" y="5746750"/>
          <p14:tracePt t="27161" x="1876425" y="5737225"/>
          <p14:tracePt t="27167" x="1866900" y="5730875"/>
          <p14:tracePt t="27174" x="1841500" y="5716588"/>
          <p14:tracePt t="27180" x="1822450" y="5702300"/>
          <p14:tracePt t="27187" x="1806575" y="5686425"/>
          <p14:tracePt t="27194" x="1776413" y="5676900"/>
          <p14:tracePt t="27201" x="1762125" y="5672138"/>
          <p14:tracePt t="27207" x="1731963" y="5657850"/>
          <p14:tracePt t="27215" x="1717675" y="5651500"/>
          <p14:tracePt t="27222" x="1692275" y="5641975"/>
          <p14:tracePt t="27229" x="1682750" y="5637213"/>
          <p14:tracePt t="27236" x="1668463" y="5627688"/>
          <p14:tracePt t="27242" x="1663700" y="5627688"/>
          <p14:tracePt t="27249" x="1657350" y="5627688"/>
          <p14:tracePt t="27257" x="1652588" y="5622925"/>
          <p14:tracePt t="27263" x="1643063" y="5618163"/>
          <p14:tracePt t="27270" x="1638300" y="5618163"/>
          <p14:tracePt t="27276" x="1638300" y="5611813"/>
          <p14:tracePt t="27283" x="1633538" y="5607050"/>
          <p14:tracePt t="27292" x="1628775" y="5602288"/>
          <p14:tracePt t="27297" x="1628775" y="5592763"/>
          <p14:tracePt t="27304" x="1624013" y="5588000"/>
          <p14:tracePt t="27311" x="1624013" y="5578475"/>
          <p14:tracePt t="27316" x="1624013" y="5562600"/>
          <p14:tracePt t="27324" x="1624013" y="5557838"/>
          <p14:tracePt t="27331" x="1624013" y="5548313"/>
          <p14:tracePt t="27338" x="1624013" y="5543550"/>
          <p14:tracePt t="27345" x="1624013" y="5527675"/>
          <p14:tracePt t="27351" x="1624013" y="5508625"/>
          <p14:tracePt t="27359" x="1624013" y="5492750"/>
          <p14:tracePt t="27365" x="1624013" y="5483225"/>
          <p14:tracePt t="27373" x="1638300" y="5457825"/>
          <p14:tracePt t="27379" x="1647825" y="5443538"/>
          <p14:tracePt t="27386" x="1652588" y="5434013"/>
          <p14:tracePt t="27393" x="1652588" y="5418138"/>
          <p14:tracePt t="27399" x="1668463" y="5418138"/>
          <p14:tracePt t="27406" x="1668463" y="5408613"/>
          <p14:tracePt t="27413" x="1677988" y="5399088"/>
          <p14:tracePt t="27420" x="1677988" y="5394325"/>
          <p14:tracePt t="27427" x="1682750" y="5389563"/>
          <p14:tracePt t="27433" x="1692275" y="5384800"/>
          <p14:tracePt t="27447" x="1697038" y="5378450"/>
          <p14:tracePt t="27454" x="1703388" y="5378450"/>
          <p14:tracePt t="27475" x="1703388" y="5373688"/>
          <p14:tracePt t="27489" x="1708150" y="5373688"/>
          <p14:tracePt t="27502" x="1712913" y="5373688"/>
          <p14:tracePt t="27583" x="1717675" y="5378450"/>
          <p14:tracePt t="27591" x="1722438" y="5378450"/>
          <p14:tracePt t="27597" x="1722438" y="5384800"/>
          <p14:tracePt t="27604" x="1731963" y="5389563"/>
          <p14:tracePt t="27612" x="1736725" y="5403850"/>
          <p14:tracePt t="27617" x="1752600" y="5424488"/>
          <p14:tracePt t="27626" x="1766888" y="5448300"/>
          <p14:tracePt t="27631" x="1782763" y="5487988"/>
          <p14:tracePt t="27639" x="1792288" y="5518150"/>
          <p14:tracePt t="27645" x="1797050" y="5543550"/>
          <p14:tracePt t="27653" x="1797050" y="5572125"/>
          <p14:tracePt t="27659" x="1806575" y="5583238"/>
          <p14:tracePt t="27665" x="1811338" y="5607050"/>
          <p14:tracePt t="27671" x="1811338" y="5618163"/>
          <p14:tracePt t="27679" x="1811338" y="5632450"/>
          <p14:tracePt t="27686" x="1811338" y="5651500"/>
          <p14:tracePt t="27694" x="1811338" y="5672138"/>
          <p14:tracePt t="27699" x="1811338" y="5702300"/>
          <p14:tracePt t="27709" x="1811338" y="5730875"/>
          <p14:tracePt t="27713" x="1811338" y="5781675"/>
          <p14:tracePt t="27721" x="1811338" y="5826125"/>
          <p14:tracePt t="27728" x="1797050" y="5870575"/>
          <p14:tracePt t="27734" x="1787525" y="5924550"/>
          <p14:tracePt t="27741" x="1782763" y="5954713"/>
          <p14:tracePt t="27748" x="1766888" y="5989638"/>
          <p14:tracePt t="27754" x="1757363" y="6019800"/>
          <p14:tracePt t="27761" x="1743075" y="6054725"/>
          <p14:tracePt t="27768" x="1712913" y="6108700"/>
          <p14:tracePt t="27776" x="1692275" y="6167438"/>
          <p14:tracePt t="27781" x="1677988" y="6197600"/>
          <p14:tracePt t="27788" x="1657350" y="6232525"/>
          <p14:tracePt t="27795" x="1647825" y="6248400"/>
          <p14:tracePt t="27801" x="1633538" y="6267450"/>
          <p14:tracePt t="27810" x="1624013" y="6281738"/>
          <p14:tracePt t="27815" x="1617663" y="6288088"/>
          <p14:tracePt t="27822" x="1608138" y="6302375"/>
          <p14:tracePt t="27830" x="1598613" y="6307138"/>
          <p14:tracePt t="27836" x="1589088" y="6311900"/>
          <p14:tracePt t="27844" x="1568450" y="6321425"/>
          <p14:tracePt t="27848" x="1554163" y="6327775"/>
          <p14:tracePt t="27856" x="1524000" y="6327775"/>
          <p14:tracePt t="27863" x="1493838" y="6337300"/>
          <p14:tracePt t="27870" x="1439863" y="6337300"/>
          <p14:tracePt t="27878" x="1409700" y="6337300"/>
          <p14:tracePt t="27884" x="1355725" y="6332538"/>
          <p14:tracePt t="27891" x="1316038" y="6321425"/>
          <p14:tracePt t="27897" x="1271588" y="6311900"/>
          <p14:tracePt t="27904" x="1241425" y="6297613"/>
          <p14:tracePt t="27912" x="1206500" y="6281738"/>
          <p14:tracePt t="27918" x="1171575" y="6262688"/>
          <p14:tracePt t="27924" x="1141413" y="6248400"/>
          <p14:tracePt t="27931" x="1117600" y="6232525"/>
          <p14:tracePt t="27938" x="1096963" y="6218238"/>
          <p14:tracePt t="27945" x="1082675" y="6197600"/>
          <p14:tracePt t="27952" x="1066800" y="6173788"/>
          <p14:tracePt t="27960" x="1052513" y="6153150"/>
          <p14:tracePt t="27965" x="1038225" y="6127750"/>
          <p14:tracePt t="27972" x="1038225" y="6099175"/>
          <p14:tracePt t="27979" x="1038225" y="6069013"/>
          <p14:tracePt t="27985" x="1038225" y="6019800"/>
          <p14:tracePt t="27994" x="1038225" y="5954713"/>
          <p14:tracePt t="28000" x="1042988" y="5884863"/>
          <p14:tracePt t="28006" x="1052513" y="5791200"/>
          <p14:tracePt t="28013" x="1071563" y="5721350"/>
          <p14:tracePt t="28021" x="1087438" y="5676900"/>
          <p14:tracePt t="28029" x="1106488" y="5632450"/>
          <p14:tracePt t="28034" x="1136650" y="5572125"/>
          <p14:tracePt t="28044" x="1166813" y="5527675"/>
          <p14:tracePt t="28063" x="1285875" y="5324475"/>
          <p14:tracePt t="28068" x="1320800" y="5284788"/>
          <p14:tracePt t="28076" x="1344613" y="5270500"/>
          <p14:tracePt t="28081" x="1365250" y="5249863"/>
          <p14:tracePt t="28088" x="1414463" y="5219700"/>
          <p14:tracePt t="28096" x="1444625" y="5214938"/>
          <p14:tracePt t="28103" x="1474788" y="5205413"/>
          <p14:tracePt t="28109" x="1519238" y="5195888"/>
          <p14:tracePt t="28116" x="1538288" y="5195888"/>
          <p14:tracePt t="28121" x="1568450" y="5195888"/>
          <p14:tracePt t="28129" x="1598613" y="5200650"/>
          <p14:tracePt t="28136" x="1638300" y="5200650"/>
          <p14:tracePt t="28144" x="1673225" y="5214938"/>
          <p14:tracePt t="28150" x="1717675" y="5235575"/>
          <p14:tracePt t="28156" x="1752600" y="5259388"/>
          <p14:tracePt t="28163" x="1787525" y="5284788"/>
          <p14:tracePt t="28170" x="1822450" y="5305425"/>
          <p14:tracePt t="28179" x="1846263" y="5338763"/>
          <p14:tracePt t="28184" x="1866900" y="5359400"/>
          <p14:tracePt t="28191" x="1890713" y="5384800"/>
          <p14:tracePt t="28197" x="1906588" y="5399088"/>
          <p14:tracePt t="28203" x="1920875" y="5418138"/>
          <p14:tracePt t="28211" x="1925638" y="5434013"/>
          <p14:tracePt t="28218" x="1936750" y="5453063"/>
          <p14:tracePt t="28226" x="1941513" y="5468938"/>
          <p14:tracePt t="28233" x="1946275" y="5483225"/>
          <p14:tracePt t="28238" x="1955800" y="5487988"/>
          <p14:tracePt t="28245" x="1960563" y="5508625"/>
          <p14:tracePt t="28252" x="1960563" y="5527675"/>
          <p14:tracePt t="28260" x="1976438" y="5567363"/>
          <p14:tracePt t="28266" x="1976438" y="5611813"/>
          <p14:tracePt t="28272" x="1976438" y="5651500"/>
          <p14:tracePt t="28279" x="1976438" y="5691188"/>
          <p14:tracePt t="28286" x="1976438" y="5721350"/>
          <p14:tracePt t="28294" x="1976438" y="5751513"/>
          <p14:tracePt t="28300" x="1976438" y="5781675"/>
          <p14:tracePt t="28310" x="1965325" y="5795963"/>
          <p14:tracePt t="28313" x="1965325" y="5816600"/>
          <p14:tracePt t="28320" x="1960563" y="5830888"/>
          <p14:tracePt t="28328" x="1955800" y="5845175"/>
          <p14:tracePt t="28334" x="1955800" y="5865813"/>
          <p14:tracePt t="28342" x="1946275" y="5880100"/>
          <p14:tracePt t="28347" x="1941513" y="5895975"/>
          <p14:tracePt t="28354" x="1936750" y="5905500"/>
          <p14:tracePt t="28361" x="1925638" y="5929313"/>
          <p14:tracePt t="28368" x="1911350" y="5949950"/>
          <p14:tracePt t="28375" x="1897063" y="5964238"/>
          <p14:tracePt t="28382" x="1881188" y="5980113"/>
          <p14:tracePt t="28388" x="1866900" y="5999163"/>
          <p14:tracePt t="28395" x="1851025" y="6024563"/>
          <p14:tracePt t="28402" x="1841500" y="6038850"/>
          <p14:tracePt t="28410" x="1831975" y="6048375"/>
          <p14:tracePt t="28416" x="1827213" y="6059488"/>
          <p14:tracePt t="28424" x="1816100" y="6064250"/>
          <p14:tracePt t="28429" x="1806575" y="6078538"/>
          <p14:tracePt t="28436" x="1801813" y="6083300"/>
          <p14:tracePt t="28445" x="1792288" y="6088063"/>
          <p14:tracePt t="28450" x="1782763" y="6094413"/>
          <p14:tracePt t="28458" x="1776413" y="6099175"/>
          <p14:tracePt t="28464" x="1766888" y="6099175"/>
          <p14:tracePt t="28470" x="1762125" y="6103938"/>
          <p14:tracePt t="28479" x="1757363" y="6108700"/>
          <p14:tracePt t="28484" x="1743075" y="6108700"/>
          <p14:tracePt t="28492" x="1736725" y="6118225"/>
          <p14:tracePt t="28498" x="1731963" y="6118225"/>
          <p14:tracePt t="28504" x="1727200" y="6118225"/>
          <p14:tracePt t="28512" x="1722438" y="6118225"/>
          <p14:tracePt t="28518" x="1722438" y="6122988"/>
          <p14:tracePt t="28526" x="1712913" y="6122988"/>
          <p14:tracePt t="28532" x="1708150" y="6122988"/>
          <p14:tracePt t="28539" x="1703388" y="6122988"/>
          <p14:tracePt t="28546" x="1697038" y="6122988"/>
          <p14:tracePt t="28559" x="1692275" y="6122988"/>
          <p14:tracePt t="28567" x="1687513" y="6122988"/>
          <p14:tracePt t="28576" x="1682750" y="6122988"/>
          <p14:tracePt t="28579" x="1673225" y="6122988"/>
          <p14:tracePt t="28594" x="1668463" y="6122988"/>
          <p14:tracePt t="28600" x="1663700" y="6122988"/>
          <p14:tracePt t="28614" x="1657350" y="6122988"/>
          <p14:tracePt t="28620" x="1652588" y="6113463"/>
          <p14:tracePt t="28634" x="1647825" y="6113463"/>
          <p14:tracePt t="28643" x="1643063" y="6113463"/>
          <p14:tracePt t="28648" x="1643063" y="6108700"/>
          <p14:tracePt t="28653" x="1643063" y="6103938"/>
          <p14:tracePt t="28676" x="1638300" y="6103938"/>
          <p14:tracePt t="28689" x="1638300" y="6099175"/>
          <p14:tracePt t="28709" x="1638300" y="6094413"/>
          <p14:tracePt t="28915" x="1638300" y="6078538"/>
          <p14:tracePt t="28921" x="1638300" y="6069013"/>
          <p14:tracePt t="28929" x="1663700" y="6034088"/>
          <p14:tracePt t="28934" x="1722438" y="5975350"/>
          <p14:tracePt t="28945" x="1811338" y="5910263"/>
          <p14:tracePt t="28948" x="1897063" y="5845175"/>
          <p14:tracePt t="28956" x="2005013" y="5776913"/>
          <p14:tracePt t="28963" x="2159000" y="5676900"/>
          <p14:tracePt t="28968" x="2317750" y="5567363"/>
          <p14:tracePt t="28979" x="2506663" y="5453063"/>
          <p14:tracePt t="28982" x="2690813" y="5338763"/>
          <p14:tracePt t="28989" x="2943225" y="5245100"/>
          <p14:tracePt t="28996" x="3082925" y="5200650"/>
          <p14:tracePt t="29001" x="3300413" y="5140325"/>
          <p14:tracePt t="29008" x="3505200" y="5116513"/>
          <p14:tracePt t="29016" x="3678238" y="5091113"/>
          <p14:tracePt t="29023" x="3787775" y="5076825"/>
          <p14:tracePt t="29031" x="3951288" y="5067300"/>
          <p14:tracePt t="29037" x="4095750" y="5067300"/>
          <p14:tracePt t="29044" x="4198938" y="5072063"/>
          <p14:tracePt t="29050" x="4308475" y="5095875"/>
          <p14:tracePt t="29057" x="4418013" y="5116513"/>
          <p14:tracePt t="29064" x="4527550" y="5146675"/>
          <p14:tracePt t="29070" x="4606925" y="5170488"/>
          <p14:tracePt t="29079" x="4691063" y="5191125"/>
          <p14:tracePt t="29084" x="4751388" y="5219700"/>
          <p14:tracePt t="29092" x="4805363" y="5249863"/>
          <p14:tracePt t="29098" x="4870450" y="5289550"/>
          <p14:tracePt t="29106" x="4929188" y="5338763"/>
          <p14:tracePt t="29113" x="4964113" y="5373688"/>
          <p14:tracePt t="29118" x="4999038" y="5399088"/>
          <p14:tracePt t="29126" x="5013325" y="5434013"/>
          <p14:tracePt t="29131" x="5029200" y="5438775"/>
          <p14:tracePt t="29139" x="5029200" y="5443538"/>
          <p14:tracePt t="29146" x="5033963" y="5448300"/>
          <p14:tracePt t="29153" x="5033963" y="5457825"/>
          <p14:tracePt t="29453" x="5068888" y="5403850"/>
          <p14:tracePt t="29462" x="5108575" y="5345113"/>
          <p14:tracePt t="29466" x="5148263" y="5284788"/>
          <p14:tracePt t="29473" x="5172075" y="5240338"/>
          <p14:tracePt t="29481" x="5197475" y="5214938"/>
          <p14:tracePt t="29487" x="5211763" y="5195888"/>
          <p14:tracePt t="29496" x="5232400" y="5170488"/>
          <p14:tracePt t="29501" x="5257800" y="5156200"/>
          <p14:tracePt t="29507" x="5272088" y="5140325"/>
          <p14:tracePt t="29515" x="5302250" y="5126038"/>
          <p14:tracePt t="29521" x="5337175" y="5111750"/>
          <p14:tracePt t="29528" x="5365750" y="5100638"/>
          <p14:tracePt t="29535" x="5395913" y="5095875"/>
          <p14:tracePt t="29541" x="5426075" y="5095875"/>
          <p14:tracePt t="29548" x="5465763" y="5095875"/>
          <p14:tracePt t="29555" x="5505450" y="5095875"/>
          <p14:tracePt t="29563" x="5559425" y="5100638"/>
          <p14:tracePt t="29569" x="5619750" y="5111750"/>
          <p14:tracePt t="29577" x="5664200" y="5126038"/>
          <p14:tracePt t="29582" x="5734050" y="5156200"/>
          <p14:tracePt t="29588" x="5792788" y="5205413"/>
          <p14:tracePt t="29596" x="5848350" y="5280025"/>
          <p14:tracePt t="29602" x="5911850" y="5378450"/>
          <p14:tracePt t="29610" x="5962650" y="5438775"/>
          <p14:tracePt t="29616" x="6007100" y="5513388"/>
          <p14:tracePt t="29622" x="6035675" y="5583238"/>
          <p14:tracePt t="29630" x="6075363" y="5681663"/>
          <p14:tracePt t="29636" x="6096000" y="5737225"/>
          <p14:tracePt t="29646" x="6096000" y="5791200"/>
          <p14:tracePt t="29651" x="6105525" y="5821363"/>
          <p14:tracePt t="29657" x="6105525" y="5840413"/>
          <p14:tracePt t="29664" x="6105525" y="5865813"/>
          <p14:tracePt t="29671" x="6100763" y="5875338"/>
          <p14:tracePt t="29679" x="6100763" y="5884863"/>
          <p14:tracePt t="29684" x="6096000" y="5889625"/>
          <p14:tracePt t="29692" x="6091238" y="5900738"/>
          <p14:tracePt t="29698" x="6065838" y="5924550"/>
          <p14:tracePt t="29704" x="6021388" y="5949950"/>
          <p14:tracePt t="29712" x="5986463" y="5989638"/>
          <p14:tracePt t="29718" x="5911850" y="6019800"/>
          <p14:tracePt t="29727" x="5832475" y="6048375"/>
          <p14:tracePt t="29731" x="5748338" y="6078538"/>
          <p14:tracePt t="29739" x="5664200" y="6113463"/>
          <p14:tracePt t="29746" x="5570538" y="6134100"/>
          <p14:tracePt t="29753" x="5461000" y="6143625"/>
          <p14:tracePt t="29760" x="5370513" y="6143625"/>
          <p14:tracePt t="29767" x="5291138" y="6143625"/>
          <p14:tracePt t="29773" x="5207000" y="6138863"/>
          <p14:tracePt t="29780" x="5137150" y="6118225"/>
          <p14:tracePt t="29787" x="5073650" y="6108700"/>
          <p14:tracePt t="29794" x="5038725" y="6099175"/>
          <p14:tracePt t="29801" x="5008563" y="6083300"/>
          <p14:tracePt t="29807" x="4984750" y="6069013"/>
          <p14:tracePt t="29814" x="4964113" y="6064250"/>
          <p14:tracePt t="29821" x="4959350" y="6059488"/>
          <p14:tracePt t="29829" x="4954588" y="6048375"/>
          <p14:tracePt t="29835" x="4938713" y="6043613"/>
          <p14:tracePt t="29844" x="4938713" y="6034088"/>
          <p14:tracePt t="29848" x="4933950" y="6024563"/>
          <p14:tracePt t="29855" x="4929188" y="6015038"/>
          <p14:tracePt t="29863" x="4929188" y="5994400"/>
          <p14:tracePt t="29869" x="4929188" y="5929313"/>
          <p14:tracePt t="29876" x="4929188" y="5865813"/>
          <p14:tracePt t="29883" x="4933950" y="5810250"/>
          <p14:tracePt t="29888" x="4933950" y="5756275"/>
          <p14:tracePt t="29896" x="4933950" y="5702300"/>
          <p14:tracePt t="29903" x="4938713" y="5672138"/>
          <p14:tracePt t="29911" x="4938713" y="5651500"/>
          <p14:tracePt t="29917" x="4949825" y="5627688"/>
          <p14:tracePt t="29922" x="4954588" y="5611813"/>
          <p14:tracePt t="29930" x="4964113" y="5592763"/>
          <p14:tracePt t="29936" x="4968875" y="5578475"/>
          <p14:tracePt t="29945" x="4973638" y="5567363"/>
          <p14:tracePt t="29963" x="5033963" y="5508625"/>
          <p14:tracePt t="29971" x="5078413" y="5487988"/>
          <p14:tracePt t="29979" x="5137150" y="5468938"/>
          <p14:tracePt t="29985" x="5183188" y="5448300"/>
          <p14:tracePt t="29994" x="5237163" y="5448300"/>
          <p14:tracePt t="29997" x="5291138" y="5448300"/>
          <p14:tracePt t="30005" x="5337175" y="5464175"/>
          <p14:tracePt t="30012" x="5391150" y="5473700"/>
          <p14:tracePt t="30019" x="5435600" y="5492750"/>
          <p14:tracePt t="30027" x="5480050" y="5518150"/>
          <p14:tracePt t="30033" x="5530850" y="5557838"/>
          <p14:tracePt t="30039" x="5589588" y="5588000"/>
          <p14:tracePt t="30047" x="5634038" y="5611813"/>
          <p14:tracePt t="30052" x="5678488" y="5641975"/>
          <p14:tracePt t="30061" x="5734050" y="5716588"/>
          <p14:tracePt t="30067" x="5788025" y="5800725"/>
          <p14:tracePt t="30074" x="5827713" y="5884863"/>
          <p14:tracePt t="30080" x="5867400" y="5954713"/>
          <p14:tracePt t="30087" x="5888038" y="5999163"/>
          <p14:tracePt t="30096" x="5902325" y="6034088"/>
          <p14:tracePt t="30102" x="5911850" y="6054725"/>
          <p14:tracePt t="30110" x="5916613" y="6088063"/>
          <p14:tracePt t="30114" x="5927725" y="6118225"/>
          <p14:tracePt t="30120" x="5932488" y="6138863"/>
          <p14:tracePt t="30130" x="5932488" y="6157913"/>
          <p14:tracePt t="30135" x="5932488" y="6183313"/>
          <p14:tracePt t="30144" x="5932488" y="6202363"/>
          <p14:tracePt t="30149" x="5932488" y="6213475"/>
          <p14:tracePt t="30156" x="5932488" y="6227763"/>
          <p14:tracePt t="30162" x="5932488" y="6242050"/>
          <p14:tracePt t="30169" x="5927725" y="6253163"/>
          <p14:tracePt t="30178" x="5916613" y="6262688"/>
          <p14:tracePt t="30183" x="5907088" y="6288088"/>
          <p14:tracePt t="30189" x="5892800" y="6302375"/>
          <p14:tracePt t="30196" x="5867400" y="6337300"/>
          <p14:tracePt t="30203" x="5853113" y="6346825"/>
          <p14:tracePt t="30210" x="5818188" y="6372225"/>
          <p14:tracePt t="30217" x="5788025" y="6400800"/>
          <p14:tracePt t="30224" x="5762625" y="6416675"/>
          <p14:tracePt t="30230" x="5734050" y="6430963"/>
          <p14:tracePt t="30237" x="5699125" y="6435725"/>
          <p14:tracePt t="30246" x="5668963" y="6446838"/>
          <p14:tracePt t="30250" x="5638800" y="6446838"/>
          <p14:tracePt t="30257" x="5610225" y="6451600"/>
          <p14:tracePt t="30264" x="5580063" y="6451600"/>
          <p14:tracePt t="30271" x="5559425" y="6451600"/>
          <p14:tracePt t="30279" x="5540375" y="6451600"/>
          <p14:tracePt t="30285" x="5510213" y="6451600"/>
          <p14:tracePt t="30294" x="5495925" y="6446838"/>
          <p14:tracePt t="30299" x="5470525" y="6435725"/>
          <p14:tracePt t="30305" x="5449888" y="6435725"/>
          <p14:tracePt t="30313" x="5445125" y="6430963"/>
          <p14:tracePt t="30319" x="5430838" y="6426200"/>
          <p14:tracePt t="30326" x="5426075" y="6421438"/>
          <p14:tracePt t="30333" x="5416550" y="6411913"/>
          <p14:tracePt t="30340" x="5405438" y="6400800"/>
          <p14:tracePt t="30347" x="5400675" y="6386513"/>
          <p14:tracePt t="30353" x="5386388" y="6381750"/>
          <p14:tracePt t="30361" x="5381625" y="6367463"/>
          <p14:tracePt t="30367" x="5376863" y="6351588"/>
          <p14:tracePt t="30375" x="5365750" y="6332538"/>
          <p14:tracePt t="30381" x="5360988" y="6316663"/>
          <p14:tracePt t="30386" x="5360988" y="6297613"/>
          <p14:tracePt t="30396" x="5351463" y="6281738"/>
          <p14:tracePt t="30401" x="5346700" y="6267450"/>
          <p14:tracePt t="30410" x="5346700" y="6257925"/>
          <p14:tracePt t="30415" x="5346700" y="6232525"/>
          <p14:tracePt t="30421" x="5346700" y="6223000"/>
          <p14:tracePt t="30430" x="5346700" y="6202363"/>
          <p14:tracePt t="30435" x="5346700" y="6188075"/>
          <p14:tracePt t="30444" x="5346700" y="6167438"/>
          <p14:tracePt t="30449" x="5351463" y="6143625"/>
          <p14:tracePt t="30455" x="5356225" y="6122988"/>
          <p14:tracePt t="30463" x="5360988" y="6103938"/>
          <p14:tracePt t="30469" x="5370513" y="6078538"/>
          <p14:tracePt t="30477" x="5376863" y="6059488"/>
          <p14:tracePt t="30483" x="5386388" y="6034088"/>
          <p14:tracePt t="30490" x="5391150" y="6015038"/>
          <p14:tracePt t="30498" x="5400675" y="5994400"/>
          <p14:tracePt t="30503" x="5405438" y="5959475"/>
          <p14:tracePt t="30512" x="5416550" y="5940425"/>
          <p14:tracePt t="30516" x="5421313" y="5924550"/>
          <p14:tracePt t="30523" x="5430838" y="5915025"/>
          <p14:tracePt t="30531" x="5430838" y="5900738"/>
          <p14:tracePt t="30537" x="5435600" y="5895975"/>
          <p14:tracePt t="30544" x="5435600" y="5889625"/>
          <p14:tracePt t="30565" x="5440363" y="5884863"/>
          <p14:tracePt t="30579" x="5440363" y="5875338"/>
          <p14:tracePt t="30599" x="5445125" y="5875338"/>
          <p14:tracePt t="32272" x="5480050" y="5805488"/>
          <p14:tracePt t="32277" x="5519738" y="5721350"/>
          <p14:tracePt t="32285" x="5564188" y="5622925"/>
          <p14:tracePt t="32291" x="5638800" y="5443538"/>
          <p14:tracePt t="32299" x="5734050" y="5191125"/>
          <p14:tracePt t="32305" x="5778500" y="5081588"/>
          <p14:tracePt t="32313" x="5822950" y="4941888"/>
          <p14:tracePt t="32318" x="5922963" y="4668838"/>
          <p14:tracePt t="32325" x="5962650" y="4486275"/>
          <p14:tracePt t="32332" x="5981700" y="4376738"/>
          <p14:tracePt t="32339" x="6021388" y="4168775"/>
          <p14:tracePt t="32347" x="6065838" y="3905250"/>
          <p14:tracePt t="32352" x="6091238" y="3800475"/>
          <p14:tracePt t="32359" x="6110288" y="3692525"/>
          <p14:tracePt t="32366" x="6126163" y="3489325"/>
          <p14:tracePt t="32372" x="6145213" y="3335338"/>
          <p14:tracePt t="32381" x="6145213" y="3244850"/>
          <p14:tracePt t="32387" x="6145213" y="3230563"/>
          <p14:tracePt t="32394" x="6175375" y="2754313"/>
          <p14:tracePt t="32899" x="6175375" y="2689225"/>
          <p14:tracePt t="32905" x="6175375" y="2595563"/>
          <p14:tracePt t="32913" x="6175375" y="2530475"/>
          <p14:tracePt t="32919" x="6170613" y="2446338"/>
          <p14:tracePt t="32926" x="6170613" y="2406650"/>
          <p14:tracePt t="32932" x="6170613" y="2366963"/>
          <p14:tracePt t="32939" x="6170613" y="2312988"/>
          <p14:tracePt t="32947" x="6175375" y="2282825"/>
          <p14:tracePt t="32953" x="6175375" y="2228850"/>
          <p14:tracePt t="32962" x="6175375" y="2208213"/>
          <p14:tracePt t="32967" x="6180138" y="2182813"/>
          <p14:tracePt t="32973" x="6189663" y="2168525"/>
          <p14:tracePt t="32981" x="6189663" y="2159000"/>
          <p14:tracePt t="32987" x="6189663" y="2154238"/>
          <p14:tracePt t="32994" x="6189663" y="2149475"/>
          <p14:tracePt t="33000" x="6189663" y="2138363"/>
          <p14:tracePt t="33007" x="6189663" y="2133600"/>
          <p14:tracePt t="33015" x="6196013" y="2133600"/>
          <p14:tracePt t="33021" x="6196013" y="2128838"/>
          <p14:tracePt t="33034" x="6196013" y="2124075"/>
          <p14:tracePt t="33063" x="6200775" y="2114550"/>
          <p14:tracePt t="33069" x="6200775" y="2098675"/>
          <p14:tracePt t="33077" x="6200775" y="2089150"/>
          <p14:tracePt t="33084" x="6200775" y="2084388"/>
          <p14:tracePt t="33089" x="6200775" y="2079625"/>
          <p14:tracePt t="34406" x="6245225" y="2093913"/>
          <p14:tracePt t="34413" x="6319838" y="2133600"/>
          <p14:tracePt t="34420" x="6403975" y="2178050"/>
          <p14:tracePt t="34428" x="6483350" y="2208213"/>
          <p14:tracePt t="34434" x="6581775" y="2243138"/>
          <p14:tracePt t="34440" x="6677025" y="2282825"/>
          <p14:tracePt t="34448" x="6746875" y="2301875"/>
          <p14:tracePt t="34454" x="6854825" y="2336800"/>
          <p14:tracePt t="34462" x="6950075" y="2357438"/>
          <p14:tracePt t="34467" x="7048500" y="2392363"/>
          <p14:tracePt t="34474" x="7143750" y="2411413"/>
          <p14:tracePt t="34482" x="7237413" y="2455863"/>
          <p14:tracePt t="34488" x="7321550" y="2486025"/>
          <p14:tracePt t="34497" x="7416800" y="2516188"/>
          <p14:tracePt t="34501" x="7500938" y="2551113"/>
          <p14:tracePt t="34508" x="7594600" y="2570163"/>
          <p14:tracePt t="34516" x="7654925" y="2590800"/>
          <p14:tracePt t="34522" x="7724775" y="2609850"/>
          <p14:tracePt t="34529" x="7793038" y="2630488"/>
          <p14:tracePt t="34536" x="7872413" y="2640013"/>
          <p14:tracePt t="34542" x="7927975" y="2649538"/>
          <p14:tracePt t="34550" x="7981950" y="2649538"/>
          <p14:tracePt t="34556" x="8037513" y="2649538"/>
          <p14:tracePt t="34564" x="8066088" y="2654300"/>
          <p14:tracePt t="34570" x="8112125" y="2665413"/>
          <p14:tracePt t="34577" x="8151813" y="2665413"/>
          <p14:tracePt t="34583" x="8180388" y="2670175"/>
          <p14:tracePt t="34590" x="8215313" y="2679700"/>
          <p14:tracePt t="34598" x="8245475" y="2679700"/>
          <p14:tracePt t="34604" x="8275638" y="2679700"/>
          <p14:tracePt t="34611" x="8294688" y="2679700"/>
          <p14:tracePt t="34618" x="8315325" y="2684463"/>
          <p14:tracePt t="34624" x="8339138" y="2693988"/>
          <p14:tracePt t="34632" x="8359775" y="2693988"/>
          <p14:tracePt t="34638" x="8378825" y="2698750"/>
          <p14:tracePt t="34647" x="8404225" y="2698750"/>
          <p14:tracePt t="34652" x="8413750" y="2709863"/>
          <p14:tracePt t="34658" x="8439150" y="2709863"/>
          <p14:tracePt t="34666" x="8458200" y="2714625"/>
          <p14:tracePt t="34672" x="8488363" y="2724150"/>
          <p14:tracePt t="34681" x="8513763" y="2738438"/>
          <p14:tracePt t="34686" x="8553450" y="2738438"/>
          <p14:tracePt t="34694" x="8597900" y="2754313"/>
          <p14:tracePt t="34700" x="8628063" y="2763838"/>
          <p14:tracePt t="34706" x="8647113" y="2768600"/>
          <p14:tracePt t="34713" x="8682038" y="2789238"/>
          <p14:tracePt t="34720" x="8702675" y="2789238"/>
          <p14:tracePt t="34726" x="8721725" y="2794000"/>
          <p14:tracePt t="34734" x="8726488" y="2794000"/>
          <p14:tracePt t="34739" x="8731250" y="2794000"/>
          <p14:tracePt t="34747" x="8742363" y="2794000"/>
          <p14:tracePt t="34781" x="8737600" y="2794000"/>
          <p14:tracePt t="34788" x="8726488" y="2763838"/>
          <p14:tracePt t="34796" x="8712200" y="2759075"/>
          <p14:tracePt t="34802" x="8712200" y="2754313"/>
          <p14:tracePt t="34809" x="8707438" y="2754313"/>
          <p14:tracePt t="35777" x="8761413" y="2754313"/>
          <p14:tracePt t="35784" x="8845550" y="2744788"/>
          <p14:tracePt t="35790" x="8940800" y="2733675"/>
          <p14:tracePt t="35799" x="9029700" y="2733675"/>
          <p14:tracePt t="35805" x="9123363" y="2724150"/>
          <p14:tracePt t="35813" x="9244013" y="2709863"/>
          <p14:tracePt t="35818" x="9347200" y="2709863"/>
          <p14:tracePt t="35825" x="9456738" y="2698750"/>
          <p14:tracePt t="35833" x="9536113" y="2698750"/>
          <p14:tracePt t="35839" x="9601200" y="2698750"/>
          <p14:tracePt t="35848" x="9685338" y="2689225"/>
          <p14:tracePt t="35851" x="9739313" y="2689225"/>
          <p14:tracePt t="35859" x="9794875" y="2689225"/>
          <p14:tracePt t="35867" x="9834563" y="2689225"/>
          <p14:tracePt t="35873" x="9874250" y="2689225"/>
          <p14:tracePt t="35881" x="9902825" y="2684463"/>
          <p14:tracePt t="35887" x="9932988" y="2684463"/>
          <p14:tracePt t="35892" x="9948863" y="2684463"/>
          <p14:tracePt t="35901" x="9977438" y="2684463"/>
          <p14:tracePt t="35907" x="9988550" y="2684463"/>
          <p14:tracePt t="35914" x="10012363" y="2684463"/>
          <p14:tracePt t="35921" x="10033000" y="2684463"/>
          <p14:tracePt t="35928" x="10042525" y="2684463"/>
          <p14:tracePt t="35935" x="10056813" y="2684463"/>
          <p14:tracePt t="35941" x="10063163" y="2684463"/>
          <p14:tracePt t="35949" x="10067925" y="2684463"/>
          <p14:tracePt t="35955" x="10077450" y="2684463"/>
          <p14:tracePt t="35969" x="10082213" y="2684463"/>
          <p14:tracePt t="43188" x="9932988" y="2684463"/>
          <p14:tracePt t="43195" x="9650413" y="2659063"/>
          <p14:tracePt t="43202" x="9158288" y="2619375"/>
          <p14:tracePt t="43208" x="8716963" y="2565400"/>
          <p14:tracePt t="43215" x="8116888" y="2506663"/>
          <p14:tracePt t="43223" x="7510463" y="2427288"/>
          <p14:tracePt t="43228" x="6826250" y="2322513"/>
          <p14:tracePt t="43236" x="6056313" y="2149475"/>
          <p14:tracePt t="43242" x="5272088" y="1890713"/>
          <p14:tracePt t="43249" x="4497388" y="1671638"/>
          <p14:tracePt t="43256" x="3698875" y="1479550"/>
          <p14:tracePt t="43263" x="2933700" y="1374775"/>
          <p14:tracePt t="43270" x="2298700" y="1250950"/>
          <p14:tracePt t="43276" x="1792288" y="1131888"/>
          <p14:tracePt t="43282" x="1444625" y="1047750"/>
          <p14:tracePt t="43291" x="1176338" y="982663"/>
          <p14:tracePt t="43297" x="1057275" y="952500"/>
          <p14:tracePt t="43305" x="919163" y="903288"/>
          <p14:tracePt t="43310" x="838200" y="873125"/>
          <p14:tracePt t="43318" x="788988" y="849313"/>
          <p14:tracePt t="43324" x="779463" y="849313"/>
          <p14:tracePt t="43331" x="754063" y="814388"/>
          <p14:tracePt t="43339" x="739775" y="798513"/>
          <p14:tracePt t="43345" x="730250" y="730250"/>
          <p14:tracePt t="43353" x="725488" y="719138"/>
          <p14:tracePt t="43358" x="725488" y="714375"/>
          <p14:tracePt t="43624" x="725488" y="615950"/>
          <p14:tracePt t="43631" x="725488" y="511175"/>
          <p14:tracePt t="43639" x="725488" y="417513"/>
          <p14:tracePt t="43645" x="725488" y="312738"/>
          <p14:tracePt t="43653" x="725488" y="153988"/>
          <p14:tracePt t="43658" x="725488" y="34925"/>
        </p14:tracePtLst>
      </p14:laserTraceLst>
    </p:ext>
  </p:extLs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B95297-C4AB-438E-8087-1A7FC8A1FB2C}"/>
              </a:ext>
            </a:extLst>
          </p:cNvPr>
          <p:cNvSpPr>
            <a:spLocks noGrp="1"/>
          </p:cNvSpPr>
          <p:nvPr>
            <p:ph type="title"/>
          </p:nvPr>
        </p:nvSpPr>
        <p:spPr/>
        <p:txBody>
          <a:bodyPr>
            <a:normAutofit/>
          </a:bodyPr>
          <a:lstStyle/>
          <a:p>
            <a:pPr algn="r" rtl="1"/>
            <a:r>
              <a:rPr lang="fa-IR" sz="2600" dirty="0">
                <a:latin typeface="+mn-lt"/>
                <a:ea typeface="+mn-ea"/>
                <a:cs typeface="B Nazanin" panose="00000400000000000000" pitchFamily="2" charset="-78"/>
              </a:rPr>
              <a:t>اگر دندان 6 رویش یافته و پوسیدگی دارد باید به عنوان </a:t>
            </a:r>
            <a:r>
              <a:rPr lang="en-US" sz="2600" dirty="0">
                <a:latin typeface="+mn-lt"/>
                <a:ea typeface="+mn-ea"/>
                <a:cs typeface="B Nazanin" panose="00000400000000000000" pitchFamily="2" charset="-78"/>
              </a:rPr>
              <a:t>D</a:t>
            </a:r>
            <a:r>
              <a:rPr lang="fa-IR" sz="2600" dirty="0">
                <a:latin typeface="+mn-lt"/>
                <a:ea typeface="+mn-ea"/>
                <a:cs typeface="B Nazanin" panose="00000400000000000000" pitchFamily="2" charset="-78"/>
              </a:rPr>
              <a:t> ثبت شود </a:t>
            </a:r>
            <a:endParaRPr lang="en-US" sz="2600" dirty="0">
              <a:latin typeface="+mn-lt"/>
              <a:ea typeface="+mn-ea"/>
              <a:cs typeface="B Nazanin" panose="00000400000000000000" pitchFamily="2" charset="-78"/>
            </a:endParaRPr>
          </a:p>
        </p:txBody>
      </p:sp>
      <p:sp>
        <p:nvSpPr>
          <p:cNvPr id="3" name="Content Placeholder 2">
            <a:extLst>
              <a:ext uri="{FF2B5EF4-FFF2-40B4-BE49-F238E27FC236}">
                <a16:creationId xmlns:a16="http://schemas.microsoft.com/office/drawing/2014/main" id="{28177C20-2303-45BF-8AD1-1B1065A65A45}"/>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004120206"/>
      </p:ext>
    </p:extLst>
  </p:cSld>
  <p:clrMapOvr>
    <a:masterClrMapping/>
  </p:clrMapOvr>
  <mc:AlternateContent xmlns:mc="http://schemas.openxmlformats.org/markup-compatibility/2006" xmlns:p14="http://schemas.microsoft.com/office/powerpoint/2010/main">
    <mc:Choice Requires="p14">
      <p:transition spd="slow" p14:dur="2000" advTm="24915"/>
    </mc:Choice>
    <mc:Fallback xmlns="">
      <p:transition spd="slow" advTm="24915"/>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1" y="1110343"/>
            <a:ext cx="10896600" cy="5655581"/>
          </a:xfrm>
        </p:spPr>
        <p:txBody>
          <a:bodyPr>
            <a:normAutofit/>
          </a:bodyPr>
          <a:lstStyle/>
          <a:p>
            <a:pPr algn="r" rtl="1">
              <a:buClr>
                <a:schemeClr val="tx2">
                  <a:lumMod val="75000"/>
                  <a:lumOff val="25000"/>
                </a:schemeClr>
              </a:buClr>
            </a:pPr>
            <a:r>
              <a:rPr lang="en-US" sz="2400" dirty="0">
                <a:latin typeface="Times New Roman" panose="02020603050405020304" pitchFamily="18" charset="0"/>
                <a:cs typeface="Times New Roman" panose="02020603050405020304" pitchFamily="18" charset="0"/>
              </a:rPr>
              <a:t>:DMFT</a:t>
            </a:r>
            <a:r>
              <a:rPr lang="fa-IR" sz="2400" dirty="0">
                <a:cs typeface="B Nazanin" panose="00000400000000000000" pitchFamily="2" charset="-78"/>
              </a:rPr>
              <a:t> مجموع تعداد دندان‌های </a:t>
            </a:r>
            <a:r>
              <a:rPr lang="fa-IR" sz="2400" b="1" dirty="0">
                <a:solidFill>
                  <a:srgbClr val="C00000"/>
                </a:solidFill>
                <a:cs typeface="B Nazanin" panose="00000400000000000000" pitchFamily="2" charset="-78"/>
              </a:rPr>
              <a:t>پوسیده </a:t>
            </a:r>
            <a:r>
              <a:rPr lang="en-US" sz="2400" b="1" dirty="0">
                <a:solidFill>
                  <a:srgbClr val="C00000"/>
                </a:solidFill>
                <a:latin typeface="Times New Roman" panose="02020603050405020304" pitchFamily="18" charset="0"/>
                <a:cs typeface="Times New Roman" panose="02020603050405020304" pitchFamily="18" charset="0"/>
              </a:rPr>
              <a:t>(Decayed)</a:t>
            </a:r>
            <a:r>
              <a:rPr lang="fa-IR" sz="2400" b="1" dirty="0">
                <a:solidFill>
                  <a:srgbClr val="C00000"/>
                </a:solidFill>
                <a:cs typeface="B Nazanin" panose="00000400000000000000" pitchFamily="2" charset="-78"/>
              </a:rPr>
              <a:t>، کشیده شده </a:t>
            </a:r>
            <a:r>
              <a:rPr lang="en-US" sz="2400" b="1" dirty="0">
                <a:solidFill>
                  <a:srgbClr val="C00000"/>
                </a:solidFill>
                <a:latin typeface="Times New Roman" panose="02020603050405020304" pitchFamily="18" charset="0"/>
                <a:cs typeface="Times New Roman" panose="02020603050405020304" pitchFamily="18" charset="0"/>
              </a:rPr>
              <a:t>(Missing)</a:t>
            </a:r>
            <a:r>
              <a:rPr lang="fa-IR" sz="2400" b="1" dirty="0">
                <a:solidFill>
                  <a:srgbClr val="C00000"/>
                </a:solidFill>
                <a:cs typeface="B Nazanin" panose="00000400000000000000" pitchFamily="2" charset="-78"/>
              </a:rPr>
              <a:t>، و پرشده </a:t>
            </a:r>
            <a:r>
              <a:rPr lang="en-US" sz="2400" b="1" dirty="0">
                <a:solidFill>
                  <a:srgbClr val="C00000"/>
                </a:solidFill>
                <a:latin typeface="Times New Roman" panose="02020603050405020304" pitchFamily="18" charset="0"/>
                <a:cs typeface="Times New Roman" panose="02020603050405020304" pitchFamily="18" charset="0"/>
              </a:rPr>
              <a:t>(Filled)</a:t>
            </a:r>
            <a:endParaRPr lang="fa-IR" sz="2400" dirty="0">
              <a:cs typeface="B Nazanin" panose="00000400000000000000" pitchFamily="2" charset="-78"/>
            </a:endParaRPr>
          </a:p>
          <a:p>
            <a:pPr algn="r" rtl="1">
              <a:buClr>
                <a:schemeClr val="tx2">
                  <a:lumMod val="75000"/>
                  <a:lumOff val="25000"/>
                </a:schemeClr>
              </a:buClr>
            </a:pPr>
            <a:r>
              <a:rPr lang="fa-IR" sz="2400" dirty="0">
                <a:cs typeface="B Nazanin" panose="00000400000000000000" pitchFamily="2" charset="-78"/>
              </a:rPr>
              <a:t>فرمول: </a:t>
            </a:r>
            <a:r>
              <a:rPr lang="en-US" sz="2400" dirty="0">
                <a:latin typeface="Times New Roman" panose="02020603050405020304" pitchFamily="18" charset="0"/>
                <a:cs typeface="Times New Roman" panose="02020603050405020304" pitchFamily="18" charset="0"/>
              </a:rPr>
              <a:t>DMFT = D + M + F</a:t>
            </a:r>
            <a:r>
              <a:rPr lang="fa-IR" sz="2400" dirty="0">
                <a:latin typeface="Times New Roman" panose="02020603050405020304" pitchFamily="18" charset="0"/>
                <a:cs typeface="Times New Roman" panose="02020603050405020304" pitchFamily="18" charset="0"/>
              </a:rPr>
              <a:t>  </a:t>
            </a:r>
            <a:r>
              <a:rPr lang="fa-IR" sz="2400" dirty="0">
                <a:cs typeface="B Nazanin" panose="00000400000000000000" pitchFamily="2" charset="-78"/>
              </a:rPr>
              <a:t>برای هر کودک</a:t>
            </a:r>
          </a:p>
          <a:p>
            <a:pPr algn="r" rtl="1">
              <a:buClr>
                <a:schemeClr val="tx2">
                  <a:lumMod val="75000"/>
                  <a:lumOff val="25000"/>
                </a:schemeClr>
              </a:buClr>
            </a:pPr>
            <a:r>
              <a:rPr lang="en-US" sz="2400" dirty="0" err="1">
                <a:latin typeface="Times New Roman" panose="02020603050405020304" pitchFamily="18" charset="0"/>
                <a:cs typeface="Times New Roman" panose="02020603050405020304" pitchFamily="18" charset="0"/>
              </a:rPr>
              <a:t>dmft</a:t>
            </a:r>
            <a:r>
              <a:rPr lang="fa-IR" sz="2400" dirty="0">
                <a:cs typeface="B Nazanin" panose="00000400000000000000" pitchFamily="2" charset="-78"/>
              </a:rPr>
              <a:t> مجموع تعداد دندان‌های </a:t>
            </a:r>
            <a:r>
              <a:rPr lang="fa-IR" sz="2400" b="1" dirty="0">
                <a:solidFill>
                  <a:srgbClr val="C00000"/>
                </a:solidFill>
                <a:cs typeface="B Nazanin" panose="00000400000000000000" pitchFamily="2" charset="-78"/>
              </a:rPr>
              <a:t>پوسیده </a:t>
            </a:r>
            <a:r>
              <a:rPr lang="en-US" sz="2400" b="1" dirty="0">
                <a:solidFill>
                  <a:srgbClr val="C00000"/>
                </a:solidFill>
                <a:latin typeface="Times New Roman" panose="02020603050405020304" pitchFamily="18" charset="0"/>
                <a:cs typeface="Times New Roman" panose="02020603050405020304" pitchFamily="18" charset="0"/>
              </a:rPr>
              <a:t>(decayed)</a:t>
            </a:r>
            <a:r>
              <a:rPr lang="fa-IR" sz="2400" b="1" dirty="0">
                <a:solidFill>
                  <a:srgbClr val="C00000"/>
                </a:solidFill>
                <a:cs typeface="B Nazanin" panose="00000400000000000000" pitchFamily="2" charset="-78"/>
              </a:rPr>
              <a:t>، کشیده شده </a:t>
            </a:r>
            <a:r>
              <a:rPr lang="en-US" sz="2400" b="1" dirty="0">
                <a:solidFill>
                  <a:srgbClr val="C00000"/>
                </a:solidFill>
                <a:latin typeface="Times New Roman" panose="02020603050405020304" pitchFamily="18" charset="0"/>
                <a:cs typeface="Times New Roman" panose="02020603050405020304" pitchFamily="18" charset="0"/>
              </a:rPr>
              <a:t>(missing)</a:t>
            </a:r>
            <a:r>
              <a:rPr lang="fa-IR" sz="2400" b="1" dirty="0">
                <a:solidFill>
                  <a:srgbClr val="C00000"/>
                </a:solidFill>
                <a:cs typeface="B Nazanin" panose="00000400000000000000" pitchFamily="2" charset="-78"/>
              </a:rPr>
              <a:t>، و پرشده </a:t>
            </a:r>
            <a:r>
              <a:rPr lang="en-US" sz="2400" b="1" dirty="0">
                <a:solidFill>
                  <a:srgbClr val="C00000"/>
                </a:solidFill>
                <a:latin typeface="Times New Roman" panose="02020603050405020304" pitchFamily="18" charset="0"/>
                <a:cs typeface="Times New Roman" panose="02020603050405020304" pitchFamily="18" charset="0"/>
              </a:rPr>
              <a:t>(filled)</a:t>
            </a:r>
            <a:endParaRPr lang="fa-IR" sz="2400" dirty="0">
              <a:cs typeface="B Nazanin" panose="00000400000000000000" pitchFamily="2" charset="-78"/>
            </a:endParaRPr>
          </a:p>
          <a:p>
            <a:pPr algn="r" rtl="1">
              <a:buClr>
                <a:schemeClr val="tx2">
                  <a:lumMod val="75000"/>
                  <a:lumOff val="25000"/>
                </a:schemeClr>
              </a:buClr>
            </a:pPr>
            <a:r>
              <a:rPr lang="fa-IR" sz="2400" dirty="0">
                <a:cs typeface="B Nazanin" panose="00000400000000000000" pitchFamily="2" charset="-78"/>
              </a:rPr>
              <a:t>فرمول: </a:t>
            </a:r>
            <a:r>
              <a:rPr lang="en-US" sz="2400" dirty="0" err="1">
                <a:latin typeface="Times New Roman" panose="02020603050405020304" pitchFamily="18" charset="0"/>
                <a:cs typeface="Times New Roman" panose="02020603050405020304" pitchFamily="18" charset="0"/>
              </a:rPr>
              <a:t>dmft</a:t>
            </a:r>
            <a:r>
              <a:rPr lang="en-US" sz="2400" dirty="0">
                <a:latin typeface="Times New Roman" panose="02020603050405020304" pitchFamily="18" charset="0"/>
                <a:cs typeface="Times New Roman" panose="02020603050405020304" pitchFamily="18" charset="0"/>
              </a:rPr>
              <a:t> = d + m + f</a:t>
            </a:r>
            <a:r>
              <a:rPr lang="fa-IR" sz="2400" dirty="0">
                <a:latin typeface="Times New Roman" panose="02020603050405020304" pitchFamily="18" charset="0"/>
                <a:cs typeface="Times New Roman" panose="02020603050405020304" pitchFamily="18" charset="0"/>
              </a:rPr>
              <a:t>  </a:t>
            </a:r>
            <a:r>
              <a:rPr lang="fa-IR" sz="2400" dirty="0">
                <a:cs typeface="B Nazanin" panose="00000400000000000000" pitchFamily="2" charset="-78"/>
              </a:rPr>
              <a:t>برای هر کودک</a:t>
            </a:r>
            <a:endParaRPr lang="en-US" sz="2400" dirty="0">
              <a:cs typeface="B Nazanin" panose="00000400000000000000" pitchFamily="2" charset="-78"/>
            </a:endParaRPr>
          </a:p>
          <a:p>
            <a:pPr marL="0" indent="0" algn="r" rtl="1">
              <a:buClr>
                <a:schemeClr val="tx2">
                  <a:lumMod val="75000"/>
                  <a:lumOff val="25000"/>
                </a:schemeClr>
              </a:buClr>
              <a:buNone/>
            </a:pPr>
            <a:endParaRPr lang="fa-IR" sz="2400" b="1" dirty="0">
              <a:cs typeface="B Nazanin" panose="00000400000000000000" pitchFamily="2" charset="-78"/>
            </a:endParaRPr>
          </a:p>
          <a:p>
            <a:pPr algn="r" rtl="1">
              <a:buClr>
                <a:schemeClr val="tx2">
                  <a:lumMod val="75000"/>
                  <a:lumOff val="25000"/>
                </a:schemeClr>
              </a:buClr>
            </a:pPr>
            <a:endParaRPr lang="en-US" sz="2400" dirty="0">
              <a:latin typeface="Times New Roman" panose="02020603050405020304" pitchFamily="18" charset="0"/>
              <a:cs typeface="Times New Roman" panose="02020603050405020304" pitchFamily="18" charset="0"/>
            </a:endParaRPr>
          </a:p>
          <a:p>
            <a:pPr algn="r" rtl="1">
              <a:buClr>
                <a:schemeClr val="tx2">
                  <a:lumMod val="75000"/>
                  <a:lumOff val="25000"/>
                </a:schemeClr>
              </a:buClr>
            </a:pPr>
            <a:endParaRPr lang="en-US" sz="2400" dirty="0">
              <a:latin typeface="Times New Roman" panose="02020603050405020304" pitchFamily="18" charset="0"/>
              <a:cs typeface="Times New Roman" panose="02020603050405020304" pitchFamily="18" charset="0"/>
            </a:endParaRPr>
          </a:p>
          <a:p>
            <a:pPr marL="0" indent="0" algn="r" rtl="1">
              <a:buClr>
                <a:schemeClr val="tx2">
                  <a:lumMod val="75000"/>
                  <a:lumOff val="25000"/>
                </a:schemeClr>
              </a:buClr>
              <a:buNone/>
            </a:pPr>
            <a:endParaRPr lang="fa-IR" sz="2400" b="1" dirty="0">
              <a:cs typeface="B Nazanin" panose="00000400000000000000" pitchFamily="2" charset="-78"/>
            </a:endParaRPr>
          </a:p>
          <a:p>
            <a:pPr algn="r" rtl="1">
              <a:buClr>
                <a:schemeClr val="tx2">
                  <a:lumMod val="75000"/>
                  <a:lumOff val="25000"/>
                </a:schemeClr>
              </a:buClr>
            </a:pPr>
            <a:endParaRPr lang="fa-IR" sz="2400" dirty="0">
              <a:cs typeface="B Nazanin" panose="00000400000000000000" pitchFamily="2" charset="-78"/>
            </a:endParaRPr>
          </a:p>
          <a:p>
            <a:pPr algn="r" rtl="1">
              <a:buClr>
                <a:schemeClr val="tx2">
                  <a:lumMod val="75000"/>
                  <a:lumOff val="25000"/>
                </a:schemeClr>
              </a:buClr>
            </a:pPr>
            <a:endParaRPr lang="fa-IR" sz="2400" dirty="0">
              <a:cs typeface="B Nazanin" panose="00000400000000000000" pitchFamily="2" charset="-78"/>
            </a:endParaRPr>
          </a:p>
          <a:p>
            <a:pPr algn="r" rtl="1">
              <a:buClr>
                <a:schemeClr val="tx2">
                  <a:lumMod val="75000"/>
                  <a:lumOff val="25000"/>
                </a:schemeClr>
              </a:buClr>
            </a:pPr>
            <a:endParaRPr lang="fa-IR" sz="2400" dirty="0">
              <a:cs typeface="B Nazanin" panose="00000400000000000000" pitchFamily="2" charset="-78"/>
            </a:endParaRPr>
          </a:p>
          <a:p>
            <a:pPr marL="0" indent="0" algn="r" rtl="1">
              <a:buClr>
                <a:schemeClr val="tx2">
                  <a:lumMod val="75000"/>
                  <a:lumOff val="25000"/>
                </a:schemeClr>
              </a:buClr>
              <a:buNone/>
            </a:pPr>
            <a:endParaRPr lang="en-US" sz="2400" b="1" dirty="0">
              <a:cs typeface="B Nazanin" panose="00000400000000000000" pitchFamily="2" charset="-78"/>
            </a:endParaRPr>
          </a:p>
        </p:txBody>
      </p:sp>
      <p:sp>
        <p:nvSpPr>
          <p:cNvPr id="6" name="Slide Number Placeholder 5"/>
          <p:cNvSpPr>
            <a:spLocks noGrp="1"/>
          </p:cNvSpPr>
          <p:nvPr>
            <p:ph type="sldNum" sz="quarter" idx="12"/>
          </p:nvPr>
        </p:nvSpPr>
        <p:spPr/>
        <p:txBody>
          <a:bodyPr>
            <a:normAutofit/>
          </a:bodyPr>
          <a:lstStyle/>
          <a:p>
            <a:fld id="{2C9A6EC4-CBD9-498F-8F15-635929839343}" type="slidenum">
              <a:rPr lang="en-US" smtClean="0">
                <a:latin typeface="Times New Roman" panose="02020603050405020304" pitchFamily="18" charset="0"/>
                <a:cs typeface="Times New Roman" panose="02020603050405020304" pitchFamily="18" charset="0"/>
              </a:rPr>
              <a:t>30</a:t>
            </a:fld>
            <a:endParaRPr lang="en-US"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152401" y="3239402"/>
            <a:ext cx="5791200" cy="3610882"/>
          </a:xfrm>
          <a:prstGeom prst="rect">
            <a:avLst/>
          </a:prstGeom>
        </p:spPr>
      </p:pic>
      <p:sp>
        <p:nvSpPr>
          <p:cNvPr id="8" name="Title 7">
            <a:extLst>
              <a:ext uri="{FF2B5EF4-FFF2-40B4-BE49-F238E27FC236}">
                <a16:creationId xmlns:a16="http://schemas.microsoft.com/office/drawing/2014/main" id="{2E032C81-333D-489B-AD2E-9B9FFCD2FAB5}"/>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3554138240"/>
      </p:ext>
    </p:extLst>
  </p:cSld>
  <p:clrMapOvr>
    <a:masterClrMapping/>
  </p:clrMapOvr>
  <mc:AlternateContent xmlns:mc="http://schemas.openxmlformats.org/markup-compatibility/2006" xmlns:p14="http://schemas.microsoft.com/office/powerpoint/2010/main">
    <mc:Choice Requires="p14">
      <p:transition spd="slow" p14:dur="2000" advTm="44072"/>
    </mc:Choice>
    <mc:Fallback xmlns="">
      <p:transition spd="slow" advTm="44072"/>
    </mc:Fallback>
  </mc:AlternateContent>
  <p:extLst>
    <p:ext uri="{3A86A75C-4F4B-4683-9AE1-C65F6400EC91}">
      <p14:laserTraceLst xmlns:p14="http://schemas.microsoft.com/office/powerpoint/2010/main">
        <p14:tracePtLst>
          <p14:tracePt t="8118" x="3589338" y="6669088"/>
          <p14:tracePt t="8123" x="3733800" y="6496050"/>
          <p14:tracePt t="8130" x="3817938" y="6396038"/>
          <p14:tracePt t="8137" x="3956050" y="6288088"/>
          <p14:tracePt t="8144" x="4125913" y="6083300"/>
          <p14:tracePt t="8150" x="4303713" y="5840413"/>
          <p14:tracePt t="8157" x="4392613" y="5741988"/>
          <p14:tracePt t="8164" x="4492625" y="5651500"/>
          <p14:tracePt t="8171" x="4616450" y="5513388"/>
          <p14:tracePt t="8177" x="4810125" y="5284788"/>
          <p14:tracePt t="8185" x="4879975" y="5191125"/>
          <p14:tracePt t="8191" x="4954588" y="5116513"/>
          <p14:tracePt t="8198" x="5038725" y="5051425"/>
          <p14:tracePt t="8205" x="5122863" y="4972050"/>
          <p14:tracePt t="8213" x="5197475" y="4897438"/>
          <p14:tracePt t="8219" x="5262563" y="4813300"/>
          <p14:tracePt t="8227" x="5326063" y="4748213"/>
          <p14:tracePt t="8233" x="5376863" y="4689475"/>
          <p14:tracePt t="8239" x="5410200" y="4654550"/>
          <p14:tracePt t="8247" x="5461000" y="4614863"/>
          <p14:tracePt t="8253" x="5495925" y="4600575"/>
          <p14:tracePt t="8261" x="5500688" y="4584700"/>
          <p14:tracePt t="8267" x="5535613" y="4549775"/>
          <p14:tracePt t="8274" x="5554663" y="4535488"/>
          <p14:tracePt t="8280" x="5570538" y="4525963"/>
          <p14:tracePt t="8288" x="5584825" y="4510088"/>
          <p14:tracePt t="8295" x="5599113" y="4500563"/>
          <p14:tracePt t="8301" x="5599113" y="4495800"/>
          <p14:tracePt t="8308" x="5610225" y="4476750"/>
          <p14:tracePt t="8315" x="5614988" y="4470400"/>
          <p14:tracePt t="8322" x="5614988" y="4465638"/>
          <p14:tracePt t="8356" x="5594350" y="4465638"/>
          <p14:tracePt t="8362" x="5575300" y="4470400"/>
          <p14:tracePt t="8369" x="5545138" y="4476750"/>
          <p14:tracePt t="8377" x="5514975" y="4486275"/>
          <p14:tracePt t="8383" x="5491163" y="4491038"/>
          <p14:tracePt t="8390" x="5470525" y="4491038"/>
          <p14:tracePt t="8397" x="5449888" y="4500563"/>
          <p14:tracePt t="8404" x="5426075" y="4505325"/>
          <p14:tracePt t="8411" x="5416550" y="4505325"/>
          <p14:tracePt t="8417" x="5400675" y="4505325"/>
          <p14:tracePt t="8424" x="5391150" y="4505325"/>
          <p14:tracePt t="8431" x="5381625" y="4505325"/>
          <p14:tracePt t="8438" x="5376863" y="4500563"/>
          <p14:tracePt t="8445" x="5365750" y="4491038"/>
          <p14:tracePt t="8452" x="5356225" y="4470400"/>
          <p14:tracePt t="8458" x="5351463" y="4456113"/>
          <p14:tracePt t="8465" x="5337175" y="4425950"/>
          <p14:tracePt t="8472" x="5326063" y="4397375"/>
          <p14:tracePt t="8479" x="5321300" y="4367213"/>
          <p14:tracePt t="8486" x="5302250" y="4332288"/>
          <p14:tracePt t="8494" x="5297488" y="4302125"/>
          <p14:tracePt t="8499" x="5286375" y="4271963"/>
          <p14:tracePt t="8506" x="5272088" y="4248150"/>
          <p14:tracePt t="8514" x="5257800" y="4217988"/>
          <p14:tracePt t="8520" x="5251450" y="4192588"/>
          <p14:tracePt t="8528" x="5232400" y="4164013"/>
          <p14:tracePt t="8534" x="5218113" y="4129088"/>
          <p14:tracePt t="8540" x="5202238" y="4108450"/>
          <p14:tracePt t="8547" x="5183188" y="4084638"/>
          <p14:tracePt t="8554" x="5167313" y="4068763"/>
          <p14:tracePt t="8562" x="5153025" y="4049713"/>
          <p14:tracePt t="8568" x="5137150" y="4033838"/>
          <p14:tracePt t="8575" x="5122863" y="4019550"/>
          <p14:tracePt t="8582" x="5118100" y="3998913"/>
          <p14:tracePt t="8588" x="5108575" y="3984625"/>
          <p14:tracePt t="8595" x="5092700" y="3970338"/>
          <p14:tracePt t="8602" x="5078413" y="3949700"/>
          <p14:tracePt t="8611" x="5064125" y="3935413"/>
          <p14:tracePt t="8616" x="5057775" y="3919538"/>
          <p14:tracePt t="8623" x="5053013" y="3910013"/>
          <p14:tracePt t="8630" x="5038725" y="3895725"/>
          <p14:tracePt t="8636" x="5038725" y="3890963"/>
          <p14:tracePt t="8645" x="5033963" y="3875088"/>
          <p14:tracePt t="8651" x="5024438" y="3860800"/>
          <p14:tracePt t="8657" x="5024438" y="3856038"/>
          <p14:tracePt t="8664" x="5018088" y="3846513"/>
          <p14:tracePt t="8670" x="5013325" y="3840163"/>
          <p14:tracePt t="8678" x="5013325" y="3825875"/>
          <p14:tracePt t="8684" x="5013325" y="3816350"/>
          <p14:tracePt t="8691" x="5013325" y="3800475"/>
          <p14:tracePt t="8697" x="5013325" y="3795713"/>
          <p14:tracePt t="8705" x="5013325" y="3790950"/>
          <p14:tracePt t="8712" x="5013325" y="3786188"/>
          <p14:tracePt t="8718" x="5018088" y="3771900"/>
          <p14:tracePt t="8725" x="5018088" y="3767138"/>
          <p14:tracePt t="8732" x="5033963" y="3751263"/>
          <p14:tracePt t="8739" x="5048250" y="3741738"/>
          <p14:tracePt t="8746" x="5064125" y="3727450"/>
          <p14:tracePt t="8752" x="5083175" y="3702050"/>
          <p14:tracePt t="8759" x="5118100" y="3676650"/>
          <p14:tracePt t="8766" x="5162550" y="3657600"/>
          <p14:tracePt t="8773" x="5197475" y="3641725"/>
          <p14:tracePt t="8781" x="5227638" y="3632200"/>
          <p14:tracePt t="8787" x="5246688" y="3627438"/>
          <p14:tracePt t="8794" x="5272088" y="3627438"/>
          <p14:tracePt t="8800" x="5281613" y="3627438"/>
          <p14:tracePt t="8807" x="5297488" y="3636963"/>
          <p14:tracePt t="8814" x="5311775" y="3641725"/>
          <p14:tracePt t="8822" x="5330825" y="3652838"/>
          <p14:tracePt t="8828" x="5356225" y="3667125"/>
          <p14:tracePt t="8835" x="5370513" y="3687763"/>
          <p14:tracePt t="8842" x="5400675" y="3721100"/>
          <p14:tracePt t="8847" x="5440363" y="3767138"/>
          <p14:tracePt t="8855" x="5480050" y="3825875"/>
          <p14:tracePt t="8862" x="5505450" y="3860800"/>
          <p14:tracePt t="8869" x="5535613" y="3919538"/>
          <p14:tracePt t="8877" x="5564188" y="3965575"/>
          <p14:tracePt t="8883" x="5594350" y="4038600"/>
          <p14:tracePt t="8889" x="5603875" y="4094163"/>
          <p14:tracePt t="8896" x="5614988" y="4148138"/>
          <p14:tracePt t="8903" x="5614988" y="4178300"/>
          <p14:tracePt t="8912" x="5614988" y="4198938"/>
          <p14:tracePt t="8917" x="5614988" y="4213225"/>
          <p14:tracePt t="8924" x="5614988" y="4227513"/>
          <p14:tracePt t="8930" x="5614988" y="4232275"/>
          <p14:tracePt t="8946" x="5603875" y="4248150"/>
          <p14:tracePt t="8951" x="5603875" y="4252913"/>
          <p14:tracePt t="8958" x="5599113" y="4262438"/>
          <p14:tracePt t="8965" x="5594350" y="4267200"/>
          <p14:tracePt t="8978" x="5589588" y="4271963"/>
          <p14:tracePt t="8985" x="5584825" y="4278313"/>
          <p14:tracePt t="8992" x="5570538" y="4278313"/>
          <p14:tracePt t="8998" x="5559425" y="4278313"/>
          <p14:tracePt t="9006" x="5545138" y="4278313"/>
          <p14:tracePt t="9013" x="5530850" y="4267200"/>
          <p14:tracePt t="9020" x="5514975" y="4252913"/>
          <p14:tracePt t="9027" x="5505450" y="4243388"/>
          <p14:tracePt t="9033" x="5491163" y="4217988"/>
          <p14:tracePt t="9040" x="5475288" y="4198938"/>
          <p14:tracePt t="9047" x="5475288" y="4168775"/>
          <p14:tracePt t="9054" x="5475288" y="4138613"/>
          <p14:tracePt t="9061" x="5475288" y="4108450"/>
          <p14:tracePt t="9067" x="5475288" y="4084638"/>
          <p14:tracePt t="9074" x="5475288" y="4073525"/>
          <p14:tracePt t="9081" x="5475288" y="4068763"/>
          <p14:tracePt t="9088" x="5475288" y="4054475"/>
          <p14:tracePt t="9102" x="5475288" y="4049713"/>
          <p14:tracePt t="9115" x="5480050" y="4049713"/>
          <p14:tracePt t="9129" x="5484813" y="4049713"/>
          <p14:tracePt t="9136" x="5491163" y="4049713"/>
          <p14:tracePt t="9150" x="5495925" y="4049713"/>
          <p14:tracePt t="9156" x="5500688" y="4054475"/>
          <p14:tracePt t="9163" x="5514975" y="4073525"/>
          <p14:tracePt t="9170" x="5549900" y="4129088"/>
          <p14:tracePt t="9178" x="5603875" y="4213225"/>
          <p14:tracePt t="9184" x="5634038" y="4287838"/>
          <p14:tracePt t="9190" x="5664200" y="4367213"/>
          <p14:tracePt t="9197" x="5699125" y="4476750"/>
          <p14:tracePt t="9204" x="5722938" y="4703763"/>
          <p14:tracePt t="9211" x="5722938" y="4799013"/>
          <p14:tracePt t="9218" x="5722938" y="4887913"/>
          <p14:tracePt t="9225" x="5718175" y="5006975"/>
          <p14:tracePt t="9231" x="5699125" y="5116513"/>
          <p14:tracePt t="9238" x="5664200" y="5235575"/>
          <p14:tracePt t="9246" x="5634038" y="5334000"/>
          <p14:tracePt t="9252" x="5594350" y="5394325"/>
          <p14:tracePt t="9259" x="5530850" y="5478463"/>
          <p14:tracePt t="9266" x="5449888" y="5578475"/>
          <p14:tracePt t="9273" x="5351463" y="5676900"/>
          <p14:tracePt t="9281" x="5257800" y="5791200"/>
          <p14:tracePt t="9286" x="5197475" y="5856288"/>
          <p14:tracePt t="9294" x="5097463" y="5945188"/>
          <p14:tracePt t="9300" x="4989513" y="6008688"/>
          <p14:tracePt t="9307" x="4875213" y="6088063"/>
          <p14:tracePt t="9314" x="4765675" y="6167438"/>
          <p14:tracePt t="9321" x="4676775" y="6218238"/>
          <p14:tracePt t="9328" x="4592638" y="6272213"/>
          <p14:tracePt t="9334" x="4483100" y="6327775"/>
          <p14:tracePt t="9341" x="4398963" y="6372225"/>
          <p14:tracePt t="9348" x="4303713" y="6411913"/>
          <p14:tracePt t="9355" x="4219575" y="6446838"/>
          <p14:tracePt t="9362" x="4135438" y="6465888"/>
          <p14:tracePt t="9368" x="4040188" y="6486525"/>
          <p14:tracePt t="9375" x="3937000" y="6496050"/>
          <p14:tracePt t="9382" x="3852863" y="6515100"/>
          <p14:tracePt t="9389" x="3757613" y="6540500"/>
          <p14:tracePt t="9396" x="3673475" y="6559550"/>
          <p14:tracePt t="9403" x="3563938" y="6589713"/>
          <p14:tracePt t="9411" x="3470275" y="6615113"/>
          <p14:tracePt t="9416" x="3425825" y="6629400"/>
          <p14:tracePt t="9423" x="3321050" y="6650038"/>
          <p14:tracePt t="9430" x="3260725" y="6659563"/>
          <p14:tracePt t="9437" x="3192463" y="6678613"/>
          <p14:tracePt t="9445" x="3136900" y="6689725"/>
          <p14:tracePt t="9451" x="3082925" y="6699250"/>
          <p14:tracePt t="9458" x="3038475" y="6718300"/>
          <p14:tracePt t="9464" x="2982913" y="6729413"/>
          <p14:tracePt t="9471" x="2947988" y="6734175"/>
          <p14:tracePt t="9478" x="2908300" y="6743700"/>
          <p14:tracePt t="9485" x="2884488" y="6748463"/>
          <p14:tracePt t="9492" x="2854325" y="6748463"/>
          <p14:tracePt t="9498" x="2844800" y="6748463"/>
          <p14:tracePt t="9505" x="2828925" y="6748463"/>
          <p14:tracePt t="9512" x="2819400" y="6748463"/>
          <p14:tracePt t="9520" x="2805113" y="6748463"/>
          <p14:tracePt t="9526" x="2795588" y="6748463"/>
          <p14:tracePt t="9533" x="2770188" y="6757988"/>
          <p14:tracePt t="9540" x="2749550" y="6757988"/>
          <p14:tracePt t="9547" x="2735263" y="6757988"/>
          <p14:tracePt t="9553" x="2714625" y="6757988"/>
          <p14:tracePt t="9561" x="2705100" y="6757988"/>
          <p14:tracePt t="9567" x="2681288" y="6757988"/>
          <p14:tracePt t="9574" x="2670175" y="6757988"/>
          <p14:tracePt t="9581" x="2655888" y="6757988"/>
          <p14:tracePt t="9588" x="2646363" y="6757988"/>
          <p14:tracePt t="9595" x="2620963" y="6753225"/>
          <p14:tracePt t="9601" x="2601913" y="6753225"/>
          <p14:tracePt t="9608" x="2586038" y="6748463"/>
          <p14:tracePt t="9615" x="2566988" y="6743700"/>
          <p14:tracePt t="9622" x="2551113" y="6743700"/>
          <p14:tracePt t="9629" x="2541588" y="6734175"/>
          <p14:tracePt t="9635" x="2527300" y="6729413"/>
          <p14:tracePt t="9642" x="2511425" y="6729413"/>
          <p14:tracePt t="9649" x="2501900" y="6729413"/>
          <p14:tracePt t="9656" x="2487613" y="6729413"/>
          <p14:tracePt t="9664" x="2476500" y="6729413"/>
          <p14:tracePt t="9670" x="2466975" y="6729413"/>
          <p14:tracePt t="9676" x="2457450" y="6729413"/>
          <p14:tracePt t="9683" x="2452688" y="6729413"/>
          <p14:tracePt t="9690" x="2447925" y="6729413"/>
          <p14:tracePt t="9705" x="2443163" y="6729413"/>
          <p14:tracePt t="9712" x="2432050" y="6724650"/>
          <p14:tracePt t="9718" x="2432050" y="6718300"/>
          <p14:tracePt t="9738" x="2432050" y="6708775"/>
          <p14:tracePt t="9746" x="2432050" y="6704013"/>
          <p14:tracePt t="9759" x="2432050" y="6699250"/>
          <p14:tracePt t="9766" x="2436813" y="6694488"/>
          <p14:tracePt t="9772" x="2443163" y="6694488"/>
          <p14:tracePt t="9779" x="2443163" y="6684963"/>
          <p14:tracePt t="9795" x="2447925" y="6669088"/>
          <p14:tracePt t="9800" x="2452688" y="6664325"/>
          <p14:tracePt t="9807" x="2452688" y="6659563"/>
          <p14:tracePt t="9813" x="2457450" y="6650038"/>
          <p14:tracePt t="9820" x="2466975" y="6645275"/>
          <p14:tracePt t="9828" x="2471738" y="6634163"/>
          <p14:tracePt t="9834" x="2487613" y="6619875"/>
          <p14:tracePt t="9841" x="2506663" y="6605588"/>
          <p14:tracePt t="9848" x="2551113" y="6580188"/>
          <p14:tracePt t="9854" x="2571750" y="6554788"/>
          <p14:tracePt t="9862" x="2606675" y="6530975"/>
          <p14:tracePt t="9868" x="2630488" y="6505575"/>
          <p14:tracePt t="9875" x="2665413" y="6480175"/>
          <p14:tracePt t="9882" x="2709863" y="6461125"/>
          <p14:tracePt t="9890" x="2765425" y="6446838"/>
          <p14:tracePt t="9896" x="2824163" y="6426200"/>
          <p14:tracePt t="9902" x="2879725" y="6407150"/>
          <p14:tracePt t="9909" x="2963863" y="6386513"/>
          <p14:tracePt t="9916" x="3017838" y="6386513"/>
          <p14:tracePt t="9923" x="3097213" y="6386513"/>
          <p14:tracePt t="9930" x="3162300" y="6386513"/>
          <p14:tracePt t="9936" x="3232150" y="6391275"/>
          <p14:tracePt t="9943" x="3316288" y="6400800"/>
          <p14:tracePt t="9950" x="3365500" y="6400800"/>
          <p14:tracePt t="9958" x="3425825" y="6421438"/>
          <p14:tracePt t="9965" x="3479800" y="6426200"/>
          <p14:tracePt t="9971" x="3509963" y="6435725"/>
          <p14:tracePt t="9979" x="3554413" y="6456363"/>
          <p14:tracePt t="9983" x="3579813" y="6461125"/>
          <p14:tracePt t="9991" x="3608388" y="6470650"/>
          <p14:tracePt t="9998" x="3638550" y="6486525"/>
          <p14:tracePt t="10005" x="3663950" y="6486525"/>
          <p14:tracePt t="10012" x="3683000" y="6500813"/>
          <p14:tracePt t="10020" x="3703638" y="6500813"/>
          <p14:tracePt t="10026" x="3727450" y="6515100"/>
          <p14:tracePt t="10032" x="3748088" y="6519863"/>
          <p14:tracePt t="10039" x="3757613" y="6530975"/>
          <p14:tracePt t="10046" x="3792538" y="6535738"/>
          <p14:tracePt t="10053" x="3802063" y="6540500"/>
          <p14:tracePt t="10061" x="3817938" y="6540500"/>
          <p14:tracePt t="10066" x="3832225" y="6550025"/>
          <p14:tracePt t="10073" x="3841750" y="6554788"/>
          <p14:tracePt t="10087" x="3841750" y="6559550"/>
          <p14:tracePt t="10101" x="3841750" y="6565900"/>
          <p14:tracePt t="10114" x="3841750" y="6570663"/>
          <p14:tracePt t="10129" x="3841750" y="6580188"/>
          <p14:tracePt t="10135" x="3841750" y="6584950"/>
          <p14:tracePt t="10149" x="3832225" y="6594475"/>
          <p14:tracePt t="10156" x="3806825" y="6610350"/>
          <p14:tracePt t="10162" x="3752850" y="6650038"/>
          <p14:tracePt t="10169" x="3698875" y="6673850"/>
          <p14:tracePt t="10176" x="3589338" y="6708775"/>
          <p14:tracePt t="10183" x="3479800" y="6729413"/>
          <p14:tracePt t="10190" x="3375025" y="6729413"/>
          <p14:tracePt t="10198" x="3255963" y="6729413"/>
          <p14:tracePt t="10203" x="3152775" y="6729413"/>
          <p14:tracePt t="10211" x="3003550" y="6713538"/>
          <p14:tracePt t="10217" x="2879725" y="6689725"/>
          <p14:tracePt t="10224" x="2760663" y="6669088"/>
          <p14:tracePt t="10231" x="2606675" y="6619875"/>
          <p14:tracePt t="10238" x="2497138" y="6589713"/>
          <p14:tracePt t="10245" x="2373313" y="6554788"/>
          <p14:tracePt t="10251" x="2254250" y="6510338"/>
          <p14:tracePt t="10258" x="2154238" y="6456363"/>
          <p14:tracePt t="10265" x="2044700" y="6376988"/>
          <p14:tracePt t="10272" x="1955800" y="6302375"/>
          <p14:tracePt t="10280" x="1851025" y="6183313"/>
          <p14:tracePt t="10286" x="1722438" y="6059488"/>
          <p14:tracePt t="10292" x="1628775" y="5940425"/>
          <p14:tracePt t="10299" x="1463675" y="5672138"/>
          <p14:tracePt t="10306" x="1344613" y="5464175"/>
          <p14:tracePt t="10313" x="1255713" y="5265738"/>
          <p14:tracePt t="10320" x="1146175" y="5006975"/>
          <p14:tracePt t="10329" x="1066800" y="4764088"/>
          <p14:tracePt t="10334" x="1027113" y="4654550"/>
          <p14:tracePt t="10340" x="977900" y="4495800"/>
          <p14:tracePt t="10347" x="908050" y="4302125"/>
          <p14:tracePt t="10354" x="873125" y="4208463"/>
          <p14:tracePt t="10362" x="833438" y="4108450"/>
          <p14:tracePt t="10368" x="814388" y="4024313"/>
          <p14:tracePt t="10375" x="804863" y="3959225"/>
          <p14:tracePt t="10382" x="793750" y="3914775"/>
          <p14:tracePt t="10388" x="779463" y="3895725"/>
          <p14:tracePt t="10396" x="769938" y="3870325"/>
          <p14:tracePt t="10402" x="765175" y="3856038"/>
          <p14:tracePt t="10409" x="765175" y="3846513"/>
          <p14:tracePt t="10416" x="758825" y="3840163"/>
          <p14:tracePt t="10422" x="754063" y="3835400"/>
          <p14:tracePt t="10430" x="754063" y="3825875"/>
          <p14:tracePt t="10450" x="754063" y="3821113"/>
          <p14:tracePt t="10457" x="749300" y="3821113"/>
          <p14:tracePt t="10477" x="739775" y="3821113"/>
          <p14:tracePt t="10491" x="739775" y="3816350"/>
          <p14:tracePt t="10498" x="735013" y="3816350"/>
          <p14:tracePt t="10505" x="730250" y="3816350"/>
          <p14:tracePt t="10513" x="730250" y="3811588"/>
          <p14:tracePt t="10518" x="725488" y="3811588"/>
          <p14:tracePt t="10525" x="719138" y="3806825"/>
          <p14:tracePt t="10532" x="714375" y="3800475"/>
          <p14:tracePt t="10539" x="709613" y="3786188"/>
          <p14:tracePt t="10546" x="695325" y="3771900"/>
          <p14:tracePt t="10552" x="679450" y="3760788"/>
          <p14:tracePt t="10559" x="665163" y="3746500"/>
          <p14:tracePt t="10565" x="650875" y="3721100"/>
          <p14:tracePt t="10573" x="635000" y="3702050"/>
          <p14:tracePt t="10580" x="620713" y="3687763"/>
          <p14:tracePt t="10587" x="615950" y="3657600"/>
          <p14:tracePt t="10595" x="604838" y="3641725"/>
          <p14:tracePt t="10600" x="600075" y="3627438"/>
          <p14:tracePt t="10607" x="595313" y="3617913"/>
          <p14:tracePt t="10614" x="595313" y="3602038"/>
          <p14:tracePt t="10629" x="595313" y="3597275"/>
          <p14:tracePt t="10641" x="600075" y="3597275"/>
          <p14:tracePt t="10648" x="611188" y="3597275"/>
          <p14:tracePt t="10662" x="625475" y="3597275"/>
          <p14:tracePt t="10676" x="630238" y="3597275"/>
          <p14:tracePt t="10682" x="635000" y="3597275"/>
          <p14:tracePt t="10689" x="635000" y="3602038"/>
          <p14:tracePt t="10696" x="639763" y="3608388"/>
          <p14:tracePt t="10703" x="646113" y="3608388"/>
          <p14:tracePt t="10710" x="646113" y="3613150"/>
          <p14:tracePt t="10717" x="650875" y="3622675"/>
          <p14:tracePt t="10724" x="660400" y="3622675"/>
          <p14:tracePt t="10737" x="660400" y="3627438"/>
          <p14:tracePt t="10751" x="665163" y="3632200"/>
          <p14:tracePt t="10759" x="669925" y="3632200"/>
          <p14:tracePt t="10765" x="674688" y="3636963"/>
          <p14:tracePt t="10771" x="679450" y="3641725"/>
          <p14:tracePt t="10779" x="695325" y="3657600"/>
          <p14:tracePt t="10785" x="700088" y="3662363"/>
          <p14:tracePt t="10792" x="704850" y="3667125"/>
          <p14:tracePt t="10799" x="719138" y="3676650"/>
          <p14:tracePt t="10806" x="725488" y="3687763"/>
          <p14:tracePt t="10813" x="730250" y="3692525"/>
          <p14:tracePt t="10819" x="739775" y="3702050"/>
          <p14:tracePt t="10826" x="749300" y="3706813"/>
          <p14:tracePt t="10833" x="754063" y="3716338"/>
          <p14:tracePt t="10840" x="758825" y="3727450"/>
          <p14:tracePt t="10847" x="765175" y="3732213"/>
          <p14:tracePt t="10854" x="779463" y="3736975"/>
          <p14:tracePt t="10860" x="784225" y="3751263"/>
          <p14:tracePt t="10867" x="788988" y="3756025"/>
          <p14:tracePt t="10874" x="788988" y="3760788"/>
          <p14:tracePt t="10882" x="793750" y="3776663"/>
          <p14:tracePt t="10888" x="798513" y="3776663"/>
          <p14:tracePt t="10896" x="798513" y="3781425"/>
          <p14:tracePt t="10901" x="798513" y="3786188"/>
          <p14:tracePt t="10915" x="798513" y="3790950"/>
          <p14:tracePt t="10922" x="798513" y="3800475"/>
          <p14:tracePt t="10930" x="809625" y="3800475"/>
          <p14:tracePt t="10936" x="809625" y="3806825"/>
          <p14:tracePt t="10947" x="809625" y="3811588"/>
          <p14:tracePt t="10956" x="819150" y="3821113"/>
          <p14:tracePt t="10963" x="823913" y="3830638"/>
          <p14:tracePt t="10970" x="838200" y="3840163"/>
          <p14:tracePt t="10978" x="854075" y="3865563"/>
          <p14:tracePt t="10984" x="873125" y="3879850"/>
          <p14:tracePt t="10990" x="908050" y="3905250"/>
          <p14:tracePt t="10997" x="952500" y="3930650"/>
          <p14:tracePt t="11004" x="987425" y="3944938"/>
          <p14:tracePt t="11012" x="1047750" y="3975100"/>
          <p14:tracePt t="11018" x="1101725" y="4005263"/>
          <p14:tracePt t="11025" x="1162050" y="4044950"/>
          <p14:tracePt t="11031" x="1246188" y="4089400"/>
          <p14:tracePt t="11038" x="1311275" y="4148138"/>
          <p14:tracePt t="11046" x="1384300" y="4213225"/>
          <p14:tracePt t="11052" x="1458913" y="4278313"/>
          <p14:tracePt t="11059" x="1519238" y="4337050"/>
          <p14:tracePt t="11066" x="1577975" y="4386263"/>
          <p14:tracePt t="11073" x="1652588" y="4441825"/>
          <p14:tracePt t="11080" x="1703388" y="4491038"/>
          <p14:tracePt t="11086" x="1752600" y="4560888"/>
          <p14:tracePt t="11093" x="1806575" y="4649788"/>
          <p14:tracePt t="11100" x="1846263" y="4719638"/>
          <p14:tracePt t="11107" x="1885950" y="4778375"/>
          <p14:tracePt t="11113" x="1906588" y="4838700"/>
          <p14:tracePt t="11120" x="1925638" y="4883150"/>
          <p14:tracePt t="11127" x="1946275" y="4927600"/>
          <p14:tracePt t="11134" x="1960563" y="4981575"/>
          <p14:tracePt t="11141" x="1970088" y="5037138"/>
          <p14:tracePt t="11149" x="1981200" y="5106988"/>
          <p14:tracePt t="11154" x="1981200" y="5175250"/>
          <p14:tracePt t="11162" x="1976438" y="5230813"/>
          <p14:tracePt t="11168" x="1970088" y="5259388"/>
          <p14:tracePt t="11175" x="1960563" y="5305425"/>
          <p14:tracePt t="11182" x="1951038" y="5345113"/>
          <p14:tracePt t="11190" x="1936750" y="5378450"/>
          <p14:tracePt t="11196" x="1920875" y="5413375"/>
          <p14:tracePt t="11201" x="1911350" y="5443538"/>
          <p14:tracePt t="11209" x="1897063" y="5487988"/>
          <p14:tracePt t="11216" x="1885950" y="5518150"/>
          <p14:tracePt t="11223" x="1871663" y="5553075"/>
          <p14:tracePt t="11230" x="1851025" y="5583238"/>
          <p14:tracePt t="11237" x="1836738" y="5607050"/>
          <p14:tracePt t="11245" x="1811338" y="5637213"/>
          <p14:tracePt t="11250" x="1792288" y="5651500"/>
          <p14:tracePt t="11257" x="1776413" y="5676900"/>
          <p14:tracePt t="11264" x="1757363" y="5691188"/>
          <p14:tracePt t="11271" x="1731963" y="5697538"/>
          <p14:tracePt t="11280" x="1717675" y="5711825"/>
          <p14:tracePt t="11285" x="1697038" y="5721350"/>
          <p14:tracePt t="11292" x="1673225" y="5726113"/>
          <p14:tracePt t="11299" x="1663700" y="5726113"/>
          <p14:tracePt t="11305" x="1647825" y="5730875"/>
          <p14:tracePt t="11313" x="1638300" y="5730875"/>
          <p14:tracePt t="11319" x="1612900" y="5730875"/>
          <p14:tracePt t="11326" x="1593850" y="5741988"/>
          <p14:tracePt t="11332" x="1577975" y="5741988"/>
          <p14:tracePt t="11339" x="1558925" y="5741988"/>
          <p14:tracePt t="11346" x="1538288" y="5741988"/>
          <p14:tracePt t="11353" x="1524000" y="5741988"/>
          <p14:tracePt t="11361" x="1493838" y="5741988"/>
          <p14:tracePt t="11367" x="1474788" y="5746750"/>
          <p14:tracePt t="11374" x="1454150" y="5746750"/>
          <p14:tracePt t="11380" x="1423988" y="5746750"/>
          <p14:tracePt t="11387" x="1395413" y="5746750"/>
          <p14:tracePt t="11395" x="1365250" y="5746750"/>
          <p14:tracePt t="11401" x="1330325" y="5737225"/>
          <p14:tracePt t="11408" x="1290638" y="5737225"/>
          <p14:tracePt t="11415" x="1246188" y="5726113"/>
          <p14:tracePt t="11421" x="1201738" y="5711825"/>
          <p14:tracePt t="11430" x="1162050" y="5702300"/>
          <p14:tracePt t="11435" x="1131888" y="5697538"/>
          <p14:tracePt t="11442" x="1071563" y="5676900"/>
          <p14:tracePt t="11449" x="1038225" y="5657850"/>
          <p14:tracePt t="11456" x="1008063" y="5641975"/>
          <p14:tracePt t="11463" x="973138" y="5627688"/>
          <p14:tracePt t="11469" x="952500" y="5611813"/>
          <p14:tracePt t="11477" x="928688" y="5597525"/>
          <p14:tracePt t="11482" x="898525" y="5572125"/>
          <p14:tracePt t="11490" x="873125" y="5548313"/>
          <p14:tracePt t="11498" x="849313" y="5527675"/>
          <p14:tracePt t="11504" x="814388" y="5487988"/>
          <p14:tracePt t="11510" x="798513" y="5443538"/>
          <p14:tracePt t="11517" x="784225" y="5434013"/>
          <p14:tracePt t="11524" x="769938" y="5399088"/>
          <p14:tracePt t="11531" x="754063" y="5384800"/>
          <p14:tracePt t="11538" x="744538" y="5354638"/>
          <p14:tracePt t="11546" x="739775" y="5324475"/>
          <p14:tracePt t="11552" x="739775" y="5270500"/>
          <p14:tracePt t="11558" x="730250" y="5240338"/>
          <p14:tracePt t="11565" x="730250" y="5186363"/>
          <p14:tracePt t="11572" x="730250" y="5121275"/>
          <p14:tracePt t="11580" x="735013" y="5051425"/>
          <p14:tracePt t="11586" x="735013" y="5021263"/>
          <p14:tracePt t="11593" x="744538" y="4972050"/>
          <p14:tracePt t="11599" x="749300" y="4937125"/>
          <p14:tracePt t="11606" x="749300" y="4918075"/>
          <p14:tracePt t="11613" x="758825" y="4897438"/>
          <p14:tracePt t="11620" x="765175" y="4873625"/>
          <p14:tracePt t="11627" x="765175" y="4852988"/>
          <p14:tracePt t="11634" x="774700" y="4833938"/>
          <p14:tracePt t="11641" x="774700" y="4808538"/>
          <p14:tracePt t="11647" x="779463" y="4799013"/>
          <p14:tracePt t="11654" x="779463" y="4783138"/>
          <p14:tracePt t="11662" x="793750" y="4768850"/>
          <p14:tracePt t="11668" x="793750" y="4759325"/>
          <p14:tracePt t="11675" x="809625" y="4743450"/>
          <p14:tracePt t="11682" x="814388" y="4729163"/>
          <p14:tracePt t="11688" x="819150" y="4714875"/>
          <p14:tracePt t="11697" x="833438" y="4703763"/>
          <p14:tracePt t="11702" x="838200" y="4694238"/>
          <p14:tracePt t="11709" x="854075" y="4689475"/>
          <p14:tracePt t="11716" x="868363" y="4675188"/>
          <p14:tracePt t="11724" x="884238" y="4668838"/>
          <p14:tracePt t="11730" x="893763" y="4664075"/>
          <p14:tracePt t="11736" x="919163" y="4654550"/>
          <p14:tracePt t="11743" x="928688" y="4649788"/>
          <p14:tracePt t="11750" x="958850" y="4649788"/>
          <p14:tracePt t="11757" x="1003300" y="4640263"/>
          <p14:tracePt t="11764" x="1042988" y="4640263"/>
          <p14:tracePt t="11771" x="1082675" y="4640263"/>
          <p14:tracePt t="11777" x="1122363" y="4640263"/>
          <p14:tracePt t="11784" x="1166813" y="4645025"/>
          <p14:tracePt t="11792" x="1206500" y="4645025"/>
          <p14:tracePt t="11798" x="1236663" y="4645025"/>
          <p14:tracePt t="11805" x="1265238" y="4649788"/>
          <p14:tracePt t="11813" x="1325563" y="4659313"/>
          <p14:tracePt t="11818" x="1379538" y="4679950"/>
          <p14:tracePt t="11825" x="1423988" y="4689475"/>
          <p14:tracePt t="11833" x="1463675" y="4699000"/>
          <p14:tracePt t="11839" x="1524000" y="4714875"/>
          <p14:tracePt t="11847" x="1584325" y="4733925"/>
          <p14:tracePt t="11853" x="1638300" y="4754563"/>
          <p14:tracePt t="11859" x="1687513" y="4794250"/>
          <p14:tracePt t="11866" x="1731963" y="4818063"/>
          <p14:tracePt t="11873" x="1792288" y="4857750"/>
          <p14:tracePt t="11881" x="1827213" y="4897438"/>
          <p14:tracePt t="11887" x="1866900" y="4932363"/>
          <p14:tracePt t="11894" x="1901825" y="4967288"/>
          <p14:tracePt t="11900" x="1920875" y="4992688"/>
          <p14:tracePt t="11907" x="1951038" y="5027613"/>
          <p14:tracePt t="11914" x="1990725" y="5086350"/>
          <p14:tracePt t="11921" x="2025650" y="5130800"/>
          <p14:tracePt t="11929" x="2044700" y="5175250"/>
          <p14:tracePt t="11935" x="2074863" y="5226050"/>
          <p14:tracePt t="11948" x="2114550" y="5305425"/>
          <p14:tracePt t="11955" x="2124075" y="5334000"/>
          <p14:tracePt t="11963" x="2135188" y="5364163"/>
          <p14:tracePt t="11969" x="2149475" y="5399088"/>
          <p14:tracePt t="11976" x="2159000" y="5453063"/>
          <p14:tracePt t="11983" x="2170113" y="5508625"/>
          <p14:tracePt t="11989" x="2170113" y="5548313"/>
          <p14:tracePt t="11997" x="2174875" y="5592763"/>
          <p14:tracePt t="12003" x="2174875" y="5622925"/>
          <p14:tracePt t="12010" x="2174875" y="5651500"/>
          <p14:tracePt t="12017" x="2174875" y="5681663"/>
          <p14:tracePt t="12024" x="2174875" y="5691188"/>
          <p14:tracePt t="12032" x="2174875" y="5716588"/>
          <p14:tracePt t="12037" x="2174875" y="5737225"/>
          <p14:tracePt t="12044" x="2174875" y="5751513"/>
          <p14:tracePt t="12051" x="2170113" y="5756275"/>
          <p14:tracePt t="12058" x="2170113" y="5761038"/>
          <p14:tracePt t="12072" x="2170113" y="5765800"/>
          <p14:tracePt t="12079" x="2170113" y="5770563"/>
          <p14:tracePt t="12092" x="2170113" y="5776913"/>
          <p14:tracePt t="12099" x="2170113" y="5786438"/>
          <p14:tracePt t="12133" x="2174875" y="5786438"/>
          <p14:tracePt t="12140" x="2198688" y="5781675"/>
          <p14:tracePt t="12147" x="2249488" y="5756275"/>
          <p14:tracePt t="12154" x="2303463" y="5737225"/>
          <p14:tracePt t="12160" x="2362200" y="5697538"/>
          <p14:tracePt t="12167" x="2452688" y="5632450"/>
          <p14:tracePt t="12174" x="2536825" y="5578475"/>
          <p14:tracePt t="12181" x="2620963" y="5522913"/>
          <p14:tracePt t="12188" x="2730500" y="5457825"/>
          <p14:tracePt t="12196" x="2814638" y="5413375"/>
          <p14:tracePt t="12202" x="2924175" y="5368925"/>
          <p14:tracePt t="12208" x="3033713" y="5329238"/>
          <p14:tracePt t="12215" x="3132138" y="5294313"/>
          <p14:tracePt t="12222" x="3251200" y="5275263"/>
          <p14:tracePt t="12230" x="3360738" y="5249863"/>
          <p14:tracePt t="12236" x="3465513" y="5230813"/>
          <p14:tracePt t="12243" x="3573463" y="5219700"/>
          <p14:tracePt t="12250" x="3678238" y="5210175"/>
          <p14:tracePt t="12256" x="3773488" y="5200650"/>
          <p14:tracePt t="12264" x="3876675" y="5200650"/>
          <p14:tracePt t="12270" x="3986213" y="5200650"/>
          <p14:tracePt t="12278" x="4090988" y="5200650"/>
          <p14:tracePt t="12284" x="4194175" y="5205413"/>
          <p14:tracePt t="12290" x="4289425" y="5214938"/>
          <p14:tracePt t="12297" x="4383088" y="5235575"/>
          <p14:tracePt t="12304" x="4492625" y="5235575"/>
          <p14:tracePt t="12312" x="4572000" y="5254625"/>
          <p14:tracePt t="12318" x="4665663" y="5254625"/>
          <p14:tracePt t="12325" x="4735513" y="5275263"/>
          <p14:tracePt t="12333" x="4814888" y="5284788"/>
          <p14:tracePt t="12338" x="4894263" y="5284788"/>
          <p14:tracePt t="12346" x="4964113" y="5294313"/>
          <p14:tracePt t="12352" x="5033963" y="5305425"/>
          <p14:tracePt t="12359" x="5103813" y="5314950"/>
          <p14:tracePt t="12366" x="5153025" y="5314950"/>
          <p14:tracePt t="12373" x="5187950" y="5324475"/>
          <p14:tracePt t="12380" x="5218113" y="5329238"/>
          <p14:tracePt t="12386" x="5237163" y="5329238"/>
          <p14:tracePt t="12393" x="5267325" y="5329238"/>
          <p14:tracePt t="12400" x="5281613" y="5338763"/>
          <p14:tracePt t="12407" x="5297488" y="5345113"/>
          <p14:tracePt t="12414" x="5307013" y="5345113"/>
          <p14:tracePt t="12421" x="5307013" y="5349875"/>
          <p14:tracePt t="12427" x="5307013" y="5354638"/>
          <p14:tracePt t="12441" x="5307013" y="5364163"/>
          <p14:tracePt t="12455" x="5307013" y="5368925"/>
          <p14:tracePt t="12468" x="5307013" y="5373688"/>
          <p14:tracePt t="12475" x="5307013" y="5378450"/>
          <p14:tracePt t="12489" x="5302250" y="5384800"/>
          <p14:tracePt t="12497" x="5302250" y="5389563"/>
          <p14:tracePt t="12503" x="5286375" y="5399088"/>
          <p14:tracePt t="12510" x="5281613" y="5418138"/>
          <p14:tracePt t="12516" x="5267325" y="5438775"/>
          <p14:tracePt t="12523" x="5251450" y="5464175"/>
          <p14:tracePt t="12530" x="5227638" y="5483225"/>
          <p14:tracePt t="12537" x="5211763" y="5508625"/>
          <p14:tracePt t="12544" x="5192713" y="5522913"/>
          <p14:tracePt t="12551" x="5157788" y="5548313"/>
          <p14:tracePt t="12557" x="5127625" y="5562600"/>
          <p14:tracePt t="12564" x="5103813" y="5578475"/>
          <p14:tracePt t="12571" x="5073650" y="5588000"/>
          <p14:tracePt t="12579" x="5043488" y="5592763"/>
          <p14:tracePt t="12585" x="5013325" y="5592763"/>
          <p14:tracePt t="12592" x="4994275" y="5592763"/>
          <p14:tracePt t="12599" x="4968875" y="5592763"/>
          <p14:tracePt t="12605" x="4938713" y="5592763"/>
          <p14:tracePt t="12613" x="4924425" y="5583238"/>
          <p14:tracePt t="12619" x="4905375" y="5567363"/>
          <p14:tracePt t="12626" x="4879975" y="5548313"/>
          <p14:tracePt t="12633" x="4845050" y="5513388"/>
          <p14:tracePt t="12640" x="4830763" y="5478463"/>
          <p14:tracePt t="12647" x="4810125" y="5434013"/>
          <p14:tracePt t="12653" x="4795838" y="5399088"/>
          <p14:tracePt t="12660" x="4779963" y="5368925"/>
          <p14:tracePt t="12667" x="4760913" y="5334000"/>
          <p14:tracePt t="12674" x="4756150" y="5289550"/>
          <p14:tracePt t="12681" x="4745038" y="5259388"/>
          <p14:tracePt t="12687" x="4745038" y="5205413"/>
          <p14:tracePt t="12694" x="4745038" y="5156200"/>
          <p14:tracePt t="12701" x="4745038" y="5100638"/>
          <p14:tracePt t="12708" x="4745038" y="5046663"/>
          <p14:tracePt t="12715" x="4751388" y="5016500"/>
          <p14:tracePt t="12722" x="4756150" y="4972050"/>
          <p14:tracePt t="12728" x="4775200" y="4927600"/>
          <p14:tracePt t="12735" x="4791075" y="4902200"/>
          <p14:tracePt t="12742" x="4805363" y="4873625"/>
          <p14:tracePt t="12750" x="4845050" y="4822825"/>
          <p14:tracePt t="12756" x="4870450" y="4794250"/>
          <p14:tracePt t="12764" x="4910138" y="4729163"/>
          <p14:tracePt t="12770" x="4945063" y="4694238"/>
          <p14:tracePt t="12776" x="4968875" y="4675188"/>
          <p14:tracePt t="12783" x="5003800" y="4645025"/>
          <p14:tracePt t="12790" x="5038725" y="4610100"/>
          <p14:tracePt t="12797" x="5087938" y="4570413"/>
          <p14:tracePt t="12804" x="5132388" y="4556125"/>
          <p14:tracePt t="12811" x="5192713" y="4516438"/>
          <p14:tracePt t="12817" x="5246688" y="4495800"/>
          <p14:tracePt t="12824" x="5307013" y="4486275"/>
          <p14:tracePt t="12831" x="5360988" y="4476750"/>
          <p14:tracePt t="12838" x="5400675" y="4470400"/>
          <p14:tracePt t="12845" x="5445125" y="4470400"/>
          <p14:tracePt t="12852" x="5475288" y="4470400"/>
          <p14:tracePt t="12859" x="5514975" y="4470400"/>
          <p14:tracePt t="12866" x="5554663" y="4470400"/>
          <p14:tracePt t="12872" x="5584825" y="4470400"/>
          <p14:tracePt t="12880" x="5619750" y="4486275"/>
          <p14:tracePt t="12886" x="5649913" y="4505325"/>
          <p14:tracePt t="12893" x="5683250" y="4521200"/>
          <p14:tracePt t="12900" x="5743575" y="4549775"/>
          <p14:tracePt t="12906" x="5778500" y="4575175"/>
          <p14:tracePt t="12914" x="5813425" y="4610100"/>
          <p14:tracePt t="12920" x="5837238" y="4645025"/>
          <p14:tracePt t="12927" x="5867400" y="4694238"/>
          <p14:tracePt t="12934" x="5888038" y="4714875"/>
          <p14:tracePt t="12941" x="5911850" y="4748213"/>
          <p14:tracePt t="12947" x="5932488" y="4783138"/>
          <p14:tracePt t="12954" x="5937250" y="4803775"/>
          <p14:tracePt t="12961" x="5946775" y="4833938"/>
          <p14:tracePt t="12968" x="5951538" y="4868863"/>
          <p14:tracePt t="12975" x="5962650" y="4897438"/>
          <p14:tracePt t="12983" x="5962650" y="4918075"/>
          <p14:tracePt t="12988" x="5962650" y="4957763"/>
          <p14:tracePt t="12995" x="5956300" y="4976813"/>
          <p14:tracePt t="13002" x="5951538" y="5011738"/>
          <p14:tracePt t="13010" x="5951538" y="5032375"/>
          <p14:tracePt t="13016" x="5937250" y="5051425"/>
          <p14:tracePt t="13023" x="5927725" y="5081588"/>
          <p14:tracePt t="13031" x="5922963" y="5095875"/>
          <p14:tracePt t="13035" x="5907088" y="5121275"/>
          <p14:tracePt t="13043" x="5892800" y="5140325"/>
          <p14:tracePt t="13050" x="5876925" y="5156200"/>
          <p14:tracePt t="13057" x="5857875" y="5180013"/>
          <p14:tracePt t="13065" x="5832475" y="5200650"/>
          <p14:tracePt t="13071" x="5808663" y="5226050"/>
          <p14:tracePt t="13078" x="5783263" y="5259388"/>
          <p14:tracePt t="13084" x="5748338" y="5294313"/>
          <p14:tracePt t="13091" x="5722938" y="5319713"/>
          <p14:tracePt t="13098" x="5699125" y="5354638"/>
          <p14:tracePt t="13105" x="5664200" y="5378450"/>
          <p14:tracePt t="13113" x="5649913" y="5399088"/>
          <p14:tracePt t="13117" x="5614988" y="5434013"/>
          <p14:tracePt t="13126" x="5594350" y="5448300"/>
          <p14:tracePt t="13132" x="5570538" y="5473700"/>
          <p14:tracePt t="13139" x="5549900" y="5492750"/>
          <p14:tracePt t="13147" x="5524500" y="5508625"/>
          <p14:tracePt t="13153" x="5484813" y="5527675"/>
          <p14:tracePt t="13160" x="5449888" y="5532438"/>
          <p14:tracePt t="13167" x="5430838" y="5548313"/>
          <p14:tracePt t="13173" x="5400675" y="5557838"/>
          <p14:tracePt t="13181" x="5376863" y="5562600"/>
          <p14:tracePt t="13187" x="5346700" y="5578475"/>
          <p14:tracePt t="13195" x="5316538" y="5578475"/>
          <p14:tracePt t="13201" x="5276850" y="5588000"/>
          <p14:tracePt t="13207" x="5257800" y="5588000"/>
          <p14:tracePt t="13215" x="5218113" y="5588000"/>
          <p14:tracePt t="13221" x="5187950" y="5588000"/>
          <p14:tracePt t="13228" x="5157788" y="5588000"/>
          <p14:tracePt t="13235" x="5127625" y="5583238"/>
          <p14:tracePt t="13242" x="5097463" y="5583238"/>
          <p14:tracePt t="13249" x="5073650" y="5578475"/>
          <p14:tracePt t="13255" x="5053013" y="5572125"/>
          <p14:tracePt t="13262" x="5038725" y="5572125"/>
          <p14:tracePt t="13269" x="5018088" y="5562600"/>
          <p14:tracePt t="13276" x="4994275" y="5548313"/>
          <p14:tracePt t="13283" x="4984750" y="5543550"/>
          <p14:tracePt t="13290" x="4949825" y="5532438"/>
          <p14:tracePt t="13297" x="4938713" y="5518150"/>
          <p14:tracePt t="13303" x="4914900" y="5513388"/>
          <p14:tracePt t="13310" x="4899025" y="5499100"/>
          <p14:tracePt t="13317" x="4889500" y="5483225"/>
          <p14:tracePt t="13324" x="4879975" y="5468938"/>
          <p14:tracePt t="13331" x="4859338" y="5448300"/>
          <p14:tracePt t="13338" x="4849813" y="5434013"/>
          <p14:tracePt t="13344" x="4845050" y="5434013"/>
          <p14:tracePt t="13351" x="4840288" y="5429250"/>
          <p14:tracePt t="22174" x="4795838" y="5429250"/>
          <p14:tracePt t="22181" x="4716463" y="5434013"/>
          <p14:tracePt t="22189" x="4632325" y="5443538"/>
          <p14:tracePt t="22194" x="4527550" y="5464175"/>
          <p14:tracePt t="22201" x="4408488" y="5464175"/>
          <p14:tracePt t="22209" x="4303713" y="5464175"/>
          <p14:tracePt t="22215" x="4119563" y="5464175"/>
          <p14:tracePt t="22223" x="3976688" y="5457825"/>
          <p14:tracePt t="22229" x="3787775" y="5434013"/>
          <p14:tracePt t="22236" x="3529013" y="5389563"/>
          <p14:tracePt t="22242" x="3365500" y="5338763"/>
          <p14:tracePt t="22249" x="3043238" y="5254625"/>
          <p14:tracePt t="22257" x="2800350" y="5191125"/>
          <p14:tracePt t="22263" x="2635250" y="5140325"/>
          <p14:tracePt t="22270" x="2312988" y="5056188"/>
          <p14:tracePt t="22277" x="2149475" y="5006975"/>
          <p14:tracePt t="22284" x="2030413" y="4972050"/>
          <p14:tracePt t="22290" x="1897063" y="4941888"/>
          <p14:tracePt t="22297" x="1743075" y="4902200"/>
          <p14:tracePt t="22303" x="1647825" y="4873625"/>
          <p14:tracePt t="22311" x="1549400" y="4843463"/>
          <p14:tracePt t="22318" x="1454150" y="4799013"/>
          <p14:tracePt t="22325" x="1370013" y="4754563"/>
          <p14:tracePt t="22331" x="1255713" y="4689475"/>
          <p14:tracePt t="22339" x="1196975" y="4649788"/>
          <p14:tracePt t="22345" x="1127125" y="4610100"/>
          <p14:tracePt t="22352" x="1077913" y="4570413"/>
          <p14:tracePt t="22360" x="1042988" y="4535488"/>
          <p14:tracePt t="22366" x="1008063" y="4495800"/>
          <p14:tracePt t="22373" x="968375" y="4451350"/>
          <p14:tracePt t="22379" x="928688" y="4376738"/>
          <p14:tracePt t="22386" x="908050" y="4297363"/>
          <p14:tracePt t="22393" x="898525" y="4213225"/>
          <p14:tracePt t="22400" x="903288" y="4108450"/>
          <p14:tracePt t="22407" x="903288" y="4029075"/>
          <p14:tracePt t="22414" x="923925" y="3970338"/>
          <p14:tracePt t="22420" x="942975" y="3890963"/>
          <p14:tracePt t="22427" x="963613" y="3781425"/>
          <p14:tracePt t="22434" x="982663" y="3702050"/>
          <p14:tracePt t="22442" x="1017588" y="3602038"/>
          <p14:tracePt t="22448" x="1047750" y="3543300"/>
          <p14:tracePt t="22456" x="1062038" y="3498850"/>
          <p14:tracePt t="22461" x="1101725" y="3454400"/>
          <p14:tracePt t="22468" x="1162050" y="3389313"/>
          <p14:tracePt t="22475" x="1250950" y="3305175"/>
          <p14:tracePt t="22482" x="1335088" y="3225800"/>
          <p14:tracePt t="22491" x="1409700" y="3165475"/>
          <p14:tracePt t="22496" x="1484313" y="3111500"/>
          <p14:tracePt t="22502" x="1568450" y="3046413"/>
          <p14:tracePt t="22510" x="1668463" y="3001963"/>
          <p14:tracePt t="22516" x="1776413" y="2971800"/>
          <p14:tracePt t="22525" x="1871663" y="2952750"/>
          <p14:tracePt t="22530" x="1941513" y="2932113"/>
          <p14:tracePt t="22537" x="2009775" y="2922588"/>
          <p14:tracePt t="22543" x="2089150" y="2903538"/>
          <p14:tracePt t="22550" x="2184400" y="2903538"/>
          <p14:tracePt t="22557" x="2273300" y="2903538"/>
          <p14:tracePt t="22564" x="2343150" y="2903538"/>
          <p14:tracePt t="22571" x="2397125" y="2903538"/>
          <p14:tracePt t="22578" x="2443163" y="2913063"/>
          <p14:tracePt t="22585" x="2487613" y="2932113"/>
          <p14:tracePt t="22591" x="2516188" y="2947988"/>
          <p14:tracePt t="22599" x="2566988" y="2967038"/>
          <p14:tracePt t="22606" x="2576513" y="2982913"/>
          <p14:tracePt t="22612" x="2601913" y="2997200"/>
          <p14:tracePt t="22619" x="2625725" y="3027363"/>
          <p14:tracePt t="22626" x="2646363" y="3086100"/>
          <p14:tracePt t="22633" x="2646363" y="3136900"/>
          <p14:tracePt t="22641" x="2646363" y="3205163"/>
          <p14:tracePt t="22646" x="2630488" y="3275013"/>
          <p14:tracePt t="22653" x="2590800" y="3324225"/>
          <p14:tracePt t="22660" x="2566988" y="3359150"/>
          <p14:tracePt t="22667" x="2516188" y="3419475"/>
          <p14:tracePt t="22674" x="2452688" y="3478213"/>
          <p14:tracePt t="22680" x="2392363" y="3543300"/>
          <p14:tracePt t="22687" x="2278063" y="3632200"/>
          <p14:tracePt t="22694" x="2179638" y="3697288"/>
          <p14:tracePt t="22701" x="2079625" y="3767138"/>
          <p14:tracePt t="22708" x="1995488" y="3806825"/>
          <p14:tracePt t="22715" x="1936750" y="3835400"/>
          <p14:tracePt t="22721" x="1851025" y="3865563"/>
          <p14:tracePt t="22728" x="1757363" y="3910013"/>
          <p14:tracePt t="22735" x="1673225" y="3930650"/>
          <p14:tracePt t="22742" x="1589088" y="3959225"/>
          <p14:tracePt t="22749" x="1533525" y="3989388"/>
          <p14:tracePt t="22758" x="1474788" y="4010025"/>
          <p14:tracePt t="22763" x="1404938" y="4029075"/>
          <p14:tracePt t="22769" x="1344613" y="4049713"/>
          <p14:tracePt t="22776" x="1304925" y="4059238"/>
          <p14:tracePt t="22782" x="1260475" y="4064000"/>
          <p14:tracePt t="22790" x="1231900" y="4064000"/>
          <p14:tracePt t="22797" x="1211263" y="4064000"/>
          <p14:tracePt t="22803" x="1185863" y="4059238"/>
          <p14:tracePt t="22810" x="1176338" y="4059238"/>
          <p14:tracePt t="22816" x="1162050" y="4049713"/>
          <p14:tracePt t="22824" x="1157288" y="4044950"/>
          <p14:tracePt t="22831" x="1150938" y="4038600"/>
          <p14:tracePt t="22837" x="1150938" y="4033838"/>
          <p14:tracePt t="22845" x="1146175" y="4033838"/>
          <p14:tracePt t="22865" x="1146175" y="4029075"/>
          <p14:tracePt t="22879" x="1146175" y="4019550"/>
          <p14:tracePt t="22885" x="1150938" y="4019550"/>
          <p14:tracePt t="22893" x="1157288" y="4014788"/>
          <p14:tracePt t="22899" x="1171575" y="4010025"/>
          <p14:tracePt t="22906" x="1181100" y="4010025"/>
          <p14:tracePt t="22912" x="1196975" y="4010025"/>
          <p14:tracePt t="22919" x="1206500" y="4010025"/>
          <p14:tracePt t="22926" x="1211263" y="4010025"/>
          <p14:tracePt t="22933" x="1220788" y="4010025"/>
          <p14:tracePt t="22941" x="1225550" y="4010025"/>
          <p14:tracePt t="22957" x="1231900" y="4010025"/>
          <p14:tracePt t="22967" x="1236663" y="4014788"/>
          <p14:tracePt t="22975" x="1241425" y="4014788"/>
          <p14:tracePt t="22988" x="1241425" y="4019550"/>
          <p14:tracePt t="23036" x="1246188" y="4019550"/>
          <p14:tracePt t="23057" x="1250950" y="4019550"/>
          <p14:tracePt t="23084" x="1250950" y="4014788"/>
          <p14:tracePt t="23091" x="1250950" y="4010025"/>
          <p14:tracePt t="23153" x="1255713" y="4010025"/>
          <p14:tracePt t="23166" x="1265238" y="4010025"/>
          <p14:tracePt t="23180" x="1271588" y="4010025"/>
          <p14:tracePt t="23186" x="1276350" y="4005263"/>
          <p14:tracePt t="23194" x="1276350" y="3998913"/>
          <p14:tracePt t="23200" x="1285875" y="3998913"/>
          <p14:tracePt t="23207" x="1290638" y="3998913"/>
          <p14:tracePt t="23214" x="1300163" y="3994150"/>
          <p14:tracePt t="23220" x="1311275" y="3994150"/>
          <p14:tracePt t="23227" x="1325563" y="3994150"/>
          <p14:tracePt t="23235" x="1335088" y="3994150"/>
          <p14:tracePt t="23242" x="1339850" y="3994150"/>
          <p14:tracePt t="23248" x="1355725" y="3994150"/>
          <p14:tracePt t="23254" x="1360488" y="3994150"/>
          <p14:tracePt t="23261" x="1370013" y="3994150"/>
          <p14:tracePt t="23268" x="1384300" y="3994150"/>
          <p14:tracePt t="23276" x="1390650" y="3994150"/>
          <p14:tracePt t="23283" x="1395413" y="3994150"/>
          <p14:tracePt t="23291" x="1400175" y="3994150"/>
          <p14:tracePt t="23296" x="1404938" y="3994150"/>
          <p14:tracePt t="23310" x="1409700" y="3994150"/>
          <p14:tracePt t="23877" x="1379538" y="4038600"/>
          <p14:tracePt t="23885" x="1320800" y="4089400"/>
          <p14:tracePt t="23891" x="1255713" y="4152900"/>
          <p14:tracePt t="23898" x="1185863" y="4217988"/>
          <p14:tracePt t="23904" x="1111250" y="4267200"/>
          <p14:tracePt t="23911" x="1052513" y="4306888"/>
          <p14:tracePt t="23919" x="952500" y="4341813"/>
          <p14:tracePt t="23925" x="884238" y="4371975"/>
          <p14:tracePt t="23933" x="828675" y="4381500"/>
          <p14:tracePt t="23940" x="769938" y="4397375"/>
          <p14:tracePt t="23945" x="714375" y="4416425"/>
          <p14:tracePt t="23953" x="669925" y="4425950"/>
          <p14:tracePt t="23959" x="630238" y="4437063"/>
          <p14:tracePt t="23967" x="600075" y="4437063"/>
          <p14:tracePt t="23973" x="571500" y="4437063"/>
          <p14:tracePt t="23980" x="536575" y="4430713"/>
          <p14:tracePt t="23986" x="506413" y="4425950"/>
          <p14:tracePt t="23993" x="476250" y="4406900"/>
          <p14:tracePt t="24000" x="441325" y="4381500"/>
          <p14:tracePt t="24007" x="401638" y="4346575"/>
          <p14:tracePt t="24015" x="361950" y="4287838"/>
          <p14:tracePt t="24021" x="322263" y="4213225"/>
          <p14:tracePt t="24028" x="303213" y="4133850"/>
          <p14:tracePt t="24035" x="292100" y="4049713"/>
          <p14:tracePt t="24041" x="282575" y="4010025"/>
          <p14:tracePt t="24049" x="282575" y="3979863"/>
          <p14:tracePt t="24055" x="277813" y="3949700"/>
          <p14:tracePt t="24062" x="277813" y="3895725"/>
          <p14:tracePt t="24069" x="277813" y="3840163"/>
          <p14:tracePt t="24076" x="282575" y="3786188"/>
          <p14:tracePt t="24083" x="292100" y="3716338"/>
          <p14:tracePt t="24090" x="298450" y="3662363"/>
          <p14:tracePt t="24097" x="317500" y="3602038"/>
          <p14:tracePt t="24104" x="338138" y="3557588"/>
          <p14:tracePt t="24111" x="361950" y="3513138"/>
          <p14:tracePt t="24118" x="392113" y="3478213"/>
          <p14:tracePt t="24124" x="441325" y="3403600"/>
          <p14:tracePt t="24131" x="481013" y="3359150"/>
          <p14:tracePt t="24138" x="520700" y="3309938"/>
          <p14:tracePt t="24145" x="555625" y="3260725"/>
          <p14:tracePt t="24153" x="581025" y="3240088"/>
          <p14:tracePt t="24159" x="615950" y="3216275"/>
          <p14:tracePt t="24167" x="650875" y="3186113"/>
          <p14:tracePt t="24172" x="679450" y="3170238"/>
          <p14:tracePt t="24179" x="725488" y="3151188"/>
          <p14:tracePt t="24186" x="784225" y="3146425"/>
          <p14:tracePt t="24193" x="849313" y="3146425"/>
          <p14:tracePt t="24201" x="903288" y="3146425"/>
          <p14:tracePt t="24207" x="958850" y="3146425"/>
          <p14:tracePt t="24214" x="1003300" y="3155950"/>
          <p14:tracePt t="24220" x="1047750" y="3176588"/>
          <p14:tracePt t="24227" x="1092200" y="3209925"/>
          <p14:tracePt t="24234" x="1157288" y="3255963"/>
          <p14:tracePt t="24241" x="1216025" y="3295650"/>
          <p14:tracePt t="24250" x="1276350" y="3335338"/>
          <p14:tracePt t="24254" x="1335088" y="3394075"/>
          <p14:tracePt t="24261" x="1384300" y="3433763"/>
          <p14:tracePt t="24268" x="1419225" y="3459163"/>
          <p14:tracePt t="24275" x="1439863" y="3482975"/>
          <p14:tracePt t="24283" x="1474788" y="3508375"/>
          <p14:tracePt t="24289" x="1498600" y="3529013"/>
          <p14:tracePt t="24296" x="1519238" y="3543300"/>
          <p14:tracePt t="24302" x="1544638" y="3568700"/>
          <p14:tracePt t="24309" x="1577975" y="3592513"/>
          <p14:tracePt t="24317" x="1598613" y="3608388"/>
          <p14:tracePt t="24323" x="1624013" y="3632200"/>
          <p14:tracePt t="24330" x="1652588" y="3648075"/>
          <p14:tracePt t="24337" x="1677988" y="3662363"/>
          <p14:tracePt t="24343" x="1717675" y="3676650"/>
          <p14:tracePt t="24351" x="1752600" y="3687763"/>
          <p14:tracePt t="24357" x="1806575" y="3697288"/>
          <p14:tracePt t="24364" x="1862138" y="3697288"/>
          <p14:tracePt t="24371" x="1930400" y="3716338"/>
          <p14:tracePt t="24378" x="2020888" y="3716338"/>
          <p14:tracePt t="24384" x="2128838" y="3736975"/>
          <p14:tracePt t="24391" x="2278063" y="3760788"/>
          <p14:tracePt t="24400" x="2397125" y="3781425"/>
          <p14:tracePt t="24405" x="2611438" y="3821113"/>
          <p14:tracePt t="24412" x="2744788" y="3856038"/>
          <p14:tracePt t="24420" x="2954338" y="3895725"/>
          <p14:tracePt t="24425" x="3162300" y="3935413"/>
          <p14:tracePt t="24433" x="3395663" y="3979863"/>
          <p14:tracePt t="24439" x="3584575" y="4019550"/>
          <p14:tracePt t="24446" x="3817938" y="4064000"/>
          <p14:tracePt t="24453" x="4000500" y="4103688"/>
          <p14:tracePt t="24460" x="4154488" y="4129088"/>
          <p14:tracePt t="24467" x="4289425" y="4159250"/>
          <p14:tracePt t="24473" x="4438650" y="4192588"/>
          <p14:tracePt t="24480" x="4572000" y="4217988"/>
          <p14:tracePt t="24487" x="4681538" y="4252913"/>
          <p14:tracePt t="24494" x="4791075" y="4283075"/>
          <p14:tracePt t="24501" x="4884738" y="4302125"/>
          <p14:tracePt t="24508" x="4978400" y="4327525"/>
          <p14:tracePt t="24514" x="5064125" y="4346575"/>
          <p14:tracePt t="24521" x="5118100" y="4367213"/>
          <p14:tracePt t="24528" x="5176838" y="4371975"/>
          <p14:tracePt t="24535" x="5197475" y="4381500"/>
          <p14:tracePt t="24542" x="5218113" y="4386263"/>
          <p14:tracePt t="24551" x="5241925" y="4397375"/>
          <p14:tracePt t="24555" x="5251450" y="4397375"/>
          <p14:tracePt t="24562" x="5257800" y="4402138"/>
          <p14:tracePt t="24570" x="5267325" y="4406900"/>
          <p14:tracePt t="24816" x="5237163" y="4367213"/>
          <p14:tracePt t="24822" x="5207000" y="4306888"/>
          <p14:tracePt t="24829" x="5176838" y="4248150"/>
          <p14:tracePt t="24836" x="5148263" y="4178300"/>
          <p14:tracePt t="24843" x="5122863" y="4129088"/>
          <p14:tracePt t="24850" x="5103813" y="4084638"/>
          <p14:tracePt t="24857" x="5087938" y="4054475"/>
          <p14:tracePt t="24865" x="5068888" y="3994150"/>
          <p14:tracePt t="24871" x="5048250" y="3925888"/>
          <p14:tracePt t="24877" x="5038725" y="3856038"/>
          <p14:tracePt t="24884" x="5038725" y="3790950"/>
          <p14:tracePt t="24891" x="5038725" y="3736975"/>
          <p14:tracePt t="24899" x="5038725" y="3697288"/>
          <p14:tracePt t="24905" x="5038725" y="3667125"/>
          <p14:tracePt t="24911" x="5043488" y="3636963"/>
          <p14:tracePt t="24918" x="5048250" y="3582988"/>
          <p14:tracePt t="24925" x="5068888" y="3522663"/>
          <p14:tracePt t="24932" x="5097463" y="3454400"/>
          <p14:tracePt t="24939" x="5118100" y="3384550"/>
          <p14:tracePt t="24948" x="5157788" y="3324225"/>
          <p14:tracePt t="24967" x="5251450" y="3205163"/>
          <p14:tracePt t="24973" x="5272088" y="3181350"/>
          <p14:tracePt t="24981" x="5321300" y="3141663"/>
          <p14:tracePt t="24987" x="5356225" y="3116263"/>
          <p14:tracePt t="24994" x="5416550" y="3076575"/>
          <p14:tracePt t="25004" x="5484813" y="3046413"/>
          <p14:tracePt t="25007" x="5580063" y="3017838"/>
          <p14:tracePt t="25015" x="5664200" y="3006725"/>
          <p14:tracePt t="25021" x="5718175" y="3006725"/>
          <p14:tracePt t="25028" x="5757863" y="3006725"/>
          <p14:tracePt t="25035" x="5813425" y="3006725"/>
          <p14:tracePt t="25041" x="5876925" y="3006725"/>
          <p14:tracePt t="25048" x="5937250" y="3017838"/>
          <p14:tracePt t="25055" x="6030913" y="3041650"/>
          <p14:tracePt t="25062" x="6091238" y="3071813"/>
          <p14:tracePt t="25068" x="6145213" y="3101975"/>
          <p14:tracePt t="25076" x="6180138" y="3116263"/>
          <p14:tracePt t="25083" x="6215063" y="3130550"/>
          <p14:tracePt t="25089" x="6229350" y="3155950"/>
          <p14:tracePt t="25096" x="6249988" y="3176588"/>
          <p14:tracePt t="25103" x="6275388" y="3200400"/>
          <p14:tracePt t="25110" x="6294438" y="3221038"/>
          <p14:tracePt t="25117" x="6334125" y="3279775"/>
          <p14:tracePt t="25124" x="6378575" y="3354388"/>
          <p14:tracePt t="25131" x="6408738" y="3438525"/>
          <p14:tracePt t="25137" x="6429375" y="3508375"/>
          <p14:tracePt t="25144" x="6448425" y="3562350"/>
          <p14:tracePt t="25151" x="6469063" y="3622675"/>
          <p14:tracePt t="25158" x="6488113" y="3716338"/>
          <p14:tracePt t="25166" x="6488113" y="3821113"/>
          <p14:tracePt t="25171" x="6497638" y="3914775"/>
          <p14:tracePt t="25178" x="6497638" y="3970338"/>
          <p14:tracePt t="25185" x="6497638" y="3998913"/>
          <p14:tracePt t="25192" x="6497638" y="4054475"/>
          <p14:tracePt t="25200" x="6478588" y="4098925"/>
          <p14:tracePt t="25206" x="6457950" y="4168775"/>
          <p14:tracePt t="25214" x="6438900" y="4227513"/>
          <p14:tracePt t="25219" x="6408738" y="4297363"/>
          <p14:tracePt t="25226" x="6378575" y="4357688"/>
          <p14:tracePt t="25233" x="6338888" y="4425950"/>
          <p14:tracePt t="25240" x="6315075" y="4460875"/>
          <p14:tracePt t="25248" x="6275388" y="4510088"/>
          <p14:tracePt t="25254" x="6235700" y="4570413"/>
          <p14:tracePt t="25261" x="6180138" y="4645025"/>
          <p14:tracePt t="25268" x="6140450" y="4703763"/>
          <p14:tracePt t="25274" x="6091238" y="4764088"/>
          <p14:tracePt t="25282" x="6056313" y="4799013"/>
          <p14:tracePt t="25288" x="6007100" y="4848225"/>
          <p14:tracePt t="25295" x="5956300" y="4887913"/>
          <p14:tracePt t="25301" x="5911850" y="4913313"/>
          <p14:tracePt t="25308" x="5867400" y="4941888"/>
          <p14:tracePt t="25316" x="5822950" y="4957763"/>
          <p14:tracePt t="25322" x="5778500" y="4976813"/>
          <p14:tracePt t="25329" x="5734050" y="4987925"/>
          <p14:tracePt t="25336" x="5689600" y="4992688"/>
          <p14:tracePt t="25342" x="5649913" y="5002213"/>
          <p14:tracePt t="25349" x="5603875" y="5011738"/>
          <p14:tracePt t="25356" x="5564188" y="5011738"/>
          <p14:tracePt t="25365" x="5540375" y="5011738"/>
          <p14:tracePt t="25370" x="5519738" y="5011738"/>
          <p14:tracePt t="25377" x="5500688" y="5011738"/>
          <p14:tracePt t="25384" x="5484813" y="5011738"/>
          <p14:tracePt t="25390" x="5480050" y="5011738"/>
          <p14:tracePt t="25399" x="5470525" y="5002213"/>
          <p14:tracePt t="25411" x="5461000" y="5002213"/>
          <p14:tracePt t="25418" x="5456238" y="4997450"/>
          <p14:tracePt t="25431" x="5449888" y="4992688"/>
          <p14:tracePt t="25438" x="5449888" y="4987925"/>
          <p14:tracePt t="25445" x="5445125" y="4981575"/>
          <p14:tracePt t="25452" x="5440363" y="4981575"/>
          <p14:tracePt t="25459" x="5440363" y="4976813"/>
          <p14:tracePt t="25466" x="5440363" y="4972050"/>
          <p14:tracePt t="25500" x="5440363" y="4962525"/>
          <p14:tracePt t="25520" x="5440363" y="4957763"/>
          <p14:tracePt t="25527" x="5445125" y="4957763"/>
          <p14:tracePt t="25541" x="5449888" y="4957763"/>
          <p14:tracePt t="25555" x="5456238" y="4957763"/>
          <p14:tracePt t="25561" x="5470525" y="4957763"/>
          <p14:tracePt t="25568" x="5491163" y="4957763"/>
          <p14:tracePt t="25575" x="5505450" y="4957763"/>
          <p14:tracePt t="25583" x="5514975" y="4962525"/>
          <p14:tracePt t="25589" x="5530850" y="4967288"/>
          <p14:tracePt t="25596" x="5535613" y="4967288"/>
          <p14:tracePt t="25602" x="5540375" y="4972050"/>
          <p14:tracePt t="25616" x="5549900" y="4976813"/>
          <p14:tracePt t="25623" x="5554663" y="4976813"/>
          <p14:tracePt t="25733" x="5559425" y="4976813"/>
          <p14:tracePt t="25746" x="5564188" y="4976813"/>
          <p14:tracePt t="25761" x="5570538" y="4976813"/>
          <p14:tracePt t="25767" x="5580063" y="4976813"/>
          <p14:tracePt t="25774" x="5603875" y="4987925"/>
          <p14:tracePt t="25781" x="5619750" y="4992688"/>
          <p14:tracePt t="25787" x="5638800" y="5002213"/>
          <p14:tracePt t="25794" x="5664200" y="5016500"/>
          <p14:tracePt t="25802" x="5673725" y="5021263"/>
          <p14:tracePt t="25808" x="5689600" y="5027613"/>
          <p14:tracePt t="25815" x="5703888" y="5041900"/>
          <p14:tracePt t="25822" x="5718175" y="5056188"/>
          <p14:tracePt t="25828" x="5734050" y="5072063"/>
          <p14:tracePt t="25835" x="5743575" y="5086350"/>
          <p14:tracePt t="25842" x="5753100" y="5106988"/>
          <p14:tracePt t="25849" x="5757863" y="5126038"/>
          <p14:tracePt t="25856" x="5773738" y="5160963"/>
          <p14:tracePt t="25864" x="5773738" y="5180013"/>
          <p14:tracePt t="25868" x="5783263" y="5219700"/>
          <p14:tracePt t="25876" x="5783263" y="5245100"/>
          <p14:tracePt t="25883" x="5783263" y="5265738"/>
          <p14:tracePt t="25890" x="5783263" y="5294313"/>
          <p14:tracePt t="25898" x="5783263" y="5314950"/>
          <p14:tracePt t="25904" x="5762625" y="5349875"/>
          <p14:tracePt t="25911" x="5748338" y="5394325"/>
          <p14:tracePt t="25918" x="5729288" y="5438775"/>
          <p14:tracePt t="25924" x="5703888" y="5483225"/>
          <p14:tracePt t="25933" x="5673725" y="5527675"/>
          <p14:tracePt t="25938" x="5649913" y="5553075"/>
          <p14:tracePt t="25945" x="5624513" y="5588000"/>
          <p14:tracePt t="25952" x="5603875" y="5611813"/>
          <p14:tracePt t="25966" x="5545138" y="5651500"/>
          <p14:tracePt t="25972" x="5524500" y="5667375"/>
          <p14:tracePt t="25979" x="5500688" y="5681663"/>
          <p14:tracePt t="25986" x="5470525" y="5697538"/>
          <p14:tracePt t="25993" x="5449888" y="5702300"/>
          <p14:tracePt t="26000" x="5426075" y="5711825"/>
          <p14:tracePt t="26006" x="5395913" y="5711825"/>
          <p14:tracePt t="26014" x="5376863" y="5711825"/>
          <p14:tracePt t="26020" x="5360988" y="5707063"/>
          <p14:tracePt t="26027" x="5341938" y="5702300"/>
          <p14:tracePt t="26035" x="5316538" y="5691188"/>
          <p14:tracePt t="26041" x="5307013" y="5686425"/>
          <p14:tracePt t="26048" x="5291138" y="5672138"/>
          <p14:tracePt t="26054" x="5276850" y="5667375"/>
          <p14:tracePt t="26061" x="5272088" y="5651500"/>
          <p14:tracePt t="26068" x="5262563" y="5637213"/>
          <p14:tracePt t="26075" x="5251450" y="5632450"/>
          <p14:tracePt t="26083" x="5251450" y="5618163"/>
          <p14:tracePt t="26088" x="5241925" y="5607050"/>
          <p14:tracePt t="26095" x="5237163" y="5592763"/>
          <p14:tracePt t="26102" x="5237163" y="5572125"/>
          <p14:tracePt t="26109" x="5237163" y="5548313"/>
          <p14:tracePt t="26116" x="5237163" y="5538788"/>
          <p14:tracePt t="26123" x="5237163" y="5518150"/>
          <p14:tracePt t="26129" x="5237163" y="5503863"/>
          <p14:tracePt t="26136" x="5237163" y="5499100"/>
          <p14:tracePt t="26143" x="5237163" y="5483225"/>
          <p14:tracePt t="26150" x="5237163" y="5478463"/>
          <p14:tracePt t="26157" x="5237163" y="5473700"/>
          <p14:tracePt t="26171" x="5237163" y="5468938"/>
          <p14:tracePt t="26177" x="5237163" y="5464175"/>
          <p14:tracePt t="26205" x="5237163" y="5457825"/>
          <p14:tracePt t="26239" x="5237163" y="5453063"/>
          <p14:tracePt t="26294" x="5237163" y="5443538"/>
          <p14:tracePt t="26609" x="5218113" y="5438775"/>
          <p14:tracePt t="26616" x="5176838" y="5438775"/>
          <p14:tracePt t="26621" x="5148263" y="5438775"/>
          <p14:tracePt t="26629" x="5087938" y="5438775"/>
          <p14:tracePt t="26636" x="5033963" y="5438775"/>
          <p14:tracePt t="26643" x="4964113" y="5438775"/>
          <p14:tracePt t="26651" x="4884738" y="5443538"/>
          <p14:tracePt t="26656" x="4830763" y="5443538"/>
          <p14:tracePt t="26663" x="4725988" y="5453063"/>
          <p14:tracePt t="26670" x="4632325" y="5453063"/>
          <p14:tracePt t="26677" x="4537075" y="5453063"/>
          <p14:tracePt t="26685" x="4432300" y="5448300"/>
          <p14:tracePt t="26691" x="4329113" y="5438775"/>
          <p14:tracePt t="26697" x="4194175" y="5438775"/>
          <p14:tracePt t="26704" x="4075113" y="5429250"/>
          <p14:tracePt t="26711" x="3932238" y="5418138"/>
          <p14:tracePt t="26718" x="3748088" y="5403850"/>
          <p14:tracePt t="26725" x="3603625" y="5394325"/>
          <p14:tracePt t="26733" x="3381375" y="5378450"/>
          <p14:tracePt t="26739" x="3181350" y="5368925"/>
          <p14:tracePt t="26745" x="2978150" y="5338763"/>
          <p14:tracePt t="26752" x="2835275" y="5329238"/>
          <p14:tracePt t="26759" x="2686050" y="5319713"/>
          <p14:tracePt t="26768" x="2541588" y="5305425"/>
          <p14:tracePt t="26773" x="2447925" y="5294313"/>
          <p14:tracePt t="26780" x="2357438" y="5294313"/>
          <p14:tracePt t="26787" x="2278063" y="5294313"/>
          <p14:tracePt t="26793" x="2209800" y="5294313"/>
          <p14:tracePt t="26801" x="2139950" y="5284788"/>
          <p14:tracePt t="26807" x="2084388" y="5284788"/>
          <p14:tracePt t="26814" x="2044700" y="5284788"/>
          <p14:tracePt t="26821" x="2016125" y="5280025"/>
          <p14:tracePt t="26828" x="1995488" y="5280025"/>
          <p14:tracePt t="26835" x="1970088" y="5270500"/>
          <p14:tracePt t="26841" x="1941513" y="5265738"/>
          <p14:tracePt t="26849" x="1930400" y="5265738"/>
          <p14:tracePt t="26855" x="1901825" y="5254625"/>
          <p14:tracePt t="26862" x="1885950" y="5249863"/>
          <p14:tracePt t="26870" x="1866900" y="5249863"/>
          <p14:tracePt t="26876" x="1851025" y="5245100"/>
          <p14:tracePt t="26882" x="1836738" y="5235575"/>
          <p14:tracePt t="26889" x="1831975" y="5235575"/>
          <p14:tracePt t="26896" x="1822450" y="5235575"/>
          <p14:tracePt t="26903" x="1811338" y="5230813"/>
          <p14:tracePt t="26910" x="1801813" y="5230813"/>
          <p14:tracePt t="26918" x="1797050" y="5230813"/>
          <p14:tracePt t="26923" x="1782763" y="5230813"/>
          <p14:tracePt t="26930" x="1771650" y="5230813"/>
          <p14:tracePt t="26937" x="1747838" y="5230813"/>
          <p14:tracePt t="26953" x="1712913" y="5245100"/>
          <p14:tracePt t="26958" x="1703388" y="5254625"/>
          <p14:tracePt t="26964" x="1692275" y="5259388"/>
          <p14:tracePt t="26971" x="1687513" y="5270500"/>
          <p14:tracePt t="26978" x="1673225" y="5280025"/>
          <p14:tracePt t="26985" x="1668463" y="5284788"/>
          <p14:tracePt t="26992" x="1663700" y="5294313"/>
          <p14:tracePt t="27001" x="1657350" y="5299075"/>
          <p14:tracePt t="27005" x="1652588" y="5314950"/>
          <p14:tracePt t="27012" x="1652588" y="5319713"/>
          <p14:tracePt t="27019" x="1652588" y="5329238"/>
          <p14:tracePt t="27026" x="1652588" y="5345113"/>
          <p14:tracePt t="27035" x="1652588" y="5359400"/>
          <p14:tracePt t="27040" x="1657350" y="5368925"/>
          <p14:tracePt t="27047" x="1657350" y="5384800"/>
          <p14:tracePt t="27053" x="1668463" y="5413375"/>
          <p14:tracePt t="27060" x="1673225" y="5438775"/>
          <p14:tracePt t="27067" x="1673225" y="5468938"/>
          <p14:tracePt t="27074" x="1692275" y="5499100"/>
          <p14:tracePt t="27081" x="1692275" y="5527675"/>
          <p14:tracePt t="27088" x="1697038" y="5548313"/>
          <p14:tracePt t="27094" x="1708150" y="5578475"/>
          <p14:tracePt t="27102" x="1708150" y="5602288"/>
          <p14:tracePt t="27108" x="1708150" y="5622925"/>
          <p14:tracePt t="27115" x="1708150" y="5637213"/>
          <p14:tracePt t="27121" x="1708150" y="5646738"/>
          <p14:tracePt t="27129" x="1708150" y="5651500"/>
          <p14:tracePt t="27135" x="1708150" y="5657850"/>
          <p14:tracePt t="27142" x="1703388" y="5672138"/>
          <p14:tracePt t="27150" x="1697038" y="5676900"/>
          <p14:tracePt t="27156" x="1697038" y="5681663"/>
          <p14:tracePt t="27164" x="1687513" y="5697538"/>
          <p14:tracePt t="27170" x="1677988" y="5707063"/>
          <p14:tracePt t="27177" x="1668463" y="5716588"/>
          <p14:tracePt t="27184" x="1643063" y="5730875"/>
          <p14:tracePt t="27190" x="1628775" y="5746750"/>
          <p14:tracePt t="27197" x="1598613" y="5761038"/>
          <p14:tracePt t="27204" x="1563688" y="5776913"/>
          <p14:tracePt t="27211" x="1533525" y="5786438"/>
          <p14:tracePt t="27219" x="1514475" y="5800725"/>
          <p14:tracePt t="27225" x="1474788" y="5800725"/>
          <p14:tracePt t="27232" x="1439863" y="5805488"/>
          <p14:tracePt t="27238" x="1409700" y="5816600"/>
          <p14:tracePt t="27245" x="1370013" y="5816600"/>
          <p14:tracePt t="27252" x="1339850" y="5816600"/>
          <p14:tracePt t="27259" x="1320800" y="5816600"/>
          <p14:tracePt t="27267" x="1290638" y="5816600"/>
          <p14:tracePt t="27271" x="1265238" y="5816600"/>
          <p14:tracePt t="27279" x="1246188" y="5810250"/>
          <p14:tracePt t="27286" x="1225550" y="5805488"/>
          <p14:tracePt t="27293" x="1211263" y="5805488"/>
          <p14:tracePt t="27301" x="1196975" y="5795963"/>
          <p14:tracePt t="27307" x="1185863" y="5791200"/>
          <p14:tracePt t="27313" x="1171575" y="5791200"/>
          <p14:tracePt t="27320" x="1157288" y="5786438"/>
          <p14:tracePt t="27327" x="1150938" y="5781675"/>
          <p14:tracePt t="27334" x="1141413" y="5765800"/>
          <p14:tracePt t="27341" x="1131888" y="5751513"/>
          <p14:tracePt t="27348" x="1117600" y="5737225"/>
          <p14:tracePt t="27354" x="1111250" y="5726113"/>
          <p14:tracePt t="27361" x="1096963" y="5711825"/>
          <p14:tracePt t="27368" x="1092200" y="5697538"/>
          <p14:tracePt t="27375" x="1082675" y="5681663"/>
          <p14:tracePt t="27382" x="1077913" y="5672138"/>
          <p14:tracePt t="27389" x="1071563" y="5646738"/>
          <p14:tracePt t="27396" x="1071563" y="5627688"/>
          <p14:tracePt t="27403" x="1071563" y="5597525"/>
          <p14:tracePt t="27409" x="1071563" y="5567363"/>
          <p14:tracePt t="27417" x="1071563" y="5538788"/>
          <p14:tracePt t="27423" x="1071563" y="5518150"/>
          <p14:tracePt t="27430" x="1071563" y="5487988"/>
          <p14:tracePt t="27437" x="1082675" y="5464175"/>
          <p14:tracePt t="27444" x="1096963" y="5434013"/>
          <p14:tracePt t="27452" x="1111250" y="5408613"/>
          <p14:tracePt t="27457" x="1127125" y="5389563"/>
          <p14:tracePt t="27464" x="1146175" y="5373688"/>
          <p14:tracePt t="27471" x="1181100" y="5349875"/>
          <p14:tracePt t="27478" x="1225550" y="5319713"/>
          <p14:tracePt t="27485" x="1260475" y="5294313"/>
          <p14:tracePt t="27491" x="1285875" y="5280025"/>
          <p14:tracePt t="27498" x="1316038" y="5265738"/>
          <p14:tracePt t="27505" x="1360488" y="5254625"/>
          <p14:tracePt t="27512" x="1404938" y="5240338"/>
          <p14:tracePt t="27519" x="1444625" y="5240338"/>
          <p14:tracePt t="27526" x="1498600" y="5230813"/>
          <p14:tracePt t="27532" x="1554163" y="5230813"/>
          <p14:tracePt t="27539" x="1593850" y="5230813"/>
          <p14:tracePt t="27546" x="1638300" y="5230813"/>
          <p14:tracePt t="27553" x="1682750" y="5240338"/>
          <p14:tracePt t="27560" x="1712913" y="5249863"/>
          <p14:tracePt t="27568" x="1743075" y="5265738"/>
          <p14:tracePt t="27573" x="1766888" y="5275263"/>
          <p14:tracePt t="27580" x="1787525" y="5280025"/>
          <p14:tracePt t="27587" x="1811338" y="5294313"/>
          <p14:tracePt t="27594" x="1822450" y="5299075"/>
          <p14:tracePt t="27602" x="1836738" y="5310188"/>
          <p14:tracePt t="27608" x="1841500" y="5314950"/>
          <p14:tracePt t="27615" x="1846263" y="5319713"/>
          <p14:tracePt t="27628" x="1846263" y="5324475"/>
          <p14:tracePt t="27635" x="1846263" y="5329238"/>
          <p14:tracePt t="27642" x="1846263" y="5345113"/>
          <p14:tracePt t="27651" x="1846263" y="5349875"/>
          <p14:tracePt t="27656" x="1846263" y="5359400"/>
          <p14:tracePt t="27663" x="1846263" y="5373688"/>
          <p14:tracePt t="27669" x="1846263" y="5394325"/>
          <p14:tracePt t="27676" x="1846263" y="5408613"/>
          <p14:tracePt t="27684" x="1831975" y="5438775"/>
          <p14:tracePt t="27690" x="1822450" y="5468938"/>
          <p14:tracePt t="27697" x="1806575" y="5503863"/>
          <p14:tracePt t="27704" x="1782763" y="5538788"/>
          <p14:tracePt t="27710" x="1766888" y="5557838"/>
          <p14:tracePt t="27718" x="1743075" y="5583238"/>
          <p14:tracePt t="27724" x="1727200" y="5602288"/>
          <p14:tracePt t="27731" x="1712913" y="5627688"/>
          <p14:tracePt t="27738" x="1682750" y="5641975"/>
          <p14:tracePt t="27745" x="1657350" y="5657850"/>
          <p14:tracePt t="27751" x="1638300" y="5672138"/>
          <p14:tracePt t="27758" x="1608138" y="5681663"/>
          <p14:tracePt t="27765" x="1584325" y="5686425"/>
          <p14:tracePt t="27772" x="1563688" y="5697538"/>
          <p14:tracePt t="27779" x="1544638" y="5702300"/>
          <p14:tracePt t="27786" x="1519238" y="5702300"/>
          <p14:tracePt t="27792" x="1489075" y="5702300"/>
          <p14:tracePt t="27800" x="1470025" y="5702300"/>
          <p14:tracePt t="27806" x="1449388" y="5702300"/>
          <p14:tracePt t="27813" x="1419225" y="5702300"/>
          <p14:tracePt t="27820" x="1390650" y="5691188"/>
          <p14:tracePt t="27826" x="1365250" y="5676900"/>
          <p14:tracePt t="27834" x="1344613" y="5662613"/>
          <p14:tracePt t="27840" x="1311275" y="5637213"/>
          <p14:tracePt t="27847" x="1276350" y="5611813"/>
          <p14:tracePt t="27854" x="1241425" y="5588000"/>
          <p14:tracePt t="27861" x="1216025" y="5553075"/>
          <p14:tracePt t="27869" x="1176338" y="5492750"/>
          <p14:tracePt t="27875" x="1146175" y="5443538"/>
          <p14:tracePt t="27882" x="1122363" y="5408613"/>
          <p14:tracePt t="27888" x="1106488" y="5378450"/>
          <p14:tracePt t="27895" x="1092200" y="5354638"/>
          <p14:tracePt t="27904" x="1082675" y="5334000"/>
          <p14:tracePt t="27909" x="1066800" y="5310188"/>
          <p14:tracePt t="27916" x="1062038" y="5289550"/>
          <p14:tracePt t="27923" x="1052513" y="5275263"/>
          <p14:tracePt t="27929" x="1052513" y="5254625"/>
          <p14:tracePt t="27936" x="1052513" y="5235575"/>
          <p14:tracePt t="27943" x="1052513" y="5219700"/>
          <p14:tracePt t="27953" x="1052513" y="5210175"/>
          <p14:tracePt t="27957" x="1052513" y="5195888"/>
          <p14:tracePt t="27971" x="1052513" y="5191125"/>
          <p14:tracePt t="27977" x="1047750" y="5191125"/>
          <p14:tracePt t="27985" x="1042988" y="5191125"/>
          <p14:tracePt t="27998" x="1038225" y="5191125"/>
          <p14:tracePt t="28005" x="1031875" y="5191125"/>
          <p14:tracePt t="28019" x="1027113" y="5191125"/>
          <p14:tracePt t="28025" x="1022350" y="5186363"/>
          <p14:tracePt t="28032" x="1003300" y="5186363"/>
          <p14:tracePt t="28039" x="977900" y="5175250"/>
          <p14:tracePt t="28046" x="958850" y="5170488"/>
          <p14:tracePt t="28053" x="928688" y="5170488"/>
          <p14:tracePt t="28059" x="898525" y="5160963"/>
          <p14:tracePt t="28066" x="873125" y="5156200"/>
          <p14:tracePt t="28073" x="844550" y="5146675"/>
          <p14:tracePt t="28080" x="814388" y="5140325"/>
          <p14:tracePt t="28088" x="798513" y="5126038"/>
          <p14:tracePt t="28094" x="779463" y="5111750"/>
          <p14:tracePt t="28101" x="754063" y="5095875"/>
          <p14:tracePt t="28107" x="739775" y="5067300"/>
          <p14:tracePt t="28114" x="725488" y="5032375"/>
          <p14:tracePt t="28121" x="725488" y="5002213"/>
          <p14:tracePt t="28128" x="714375" y="4972050"/>
          <p14:tracePt t="28135" x="719138" y="4941888"/>
          <p14:tracePt t="28142" x="730250" y="4883150"/>
          <p14:tracePt t="28147" x="749300" y="4829175"/>
          <p14:tracePt t="28155" x="774700" y="4783138"/>
          <p14:tracePt t="28161" x="793750" y="4738688"/>
          <p14:tracePt t="28170" x="828675" y="4699000"/>
          <p14:tracePt t="28175" x="863600" y="4664075"/>
          <p14:tracePt t="28182" x="898525" y="4640263"/>
          <p14:tracePt t="28189" x="933450" y="4614863"/>
          <p14:tracePt t="28195" x="968375" y="4584700"/>
          <p14:tracePt t="28204" x="998538" y="4579938"/>
          <p14:tracePt t="28210" x="1027113" y="4570413"/>
          <p14:tracePt t="28218" x="1062038" y="4565650"/>
          <p14:tracePt t="28225" x="1117600" y="4565650"/>
          <p14:tracePt t="28230" x="1166813" y="4565650"/>
          <p14:tracePt t="28237" x="1236663" y="4570413"/>
          <p14:tracePt t="28243" x="1304925" y="4570413"/>
          <p14:tracePt t="28251" x="1335088" y="4584700"/>
          <p14:tracePt t="28258" x="1365250" y="4595813"/>
          <p14:tracePt t="28264" x="1400175" y="4600575"/>
          <p14:tracePt t="28271" x="1409700" y="4614863"/>
          <p14:tracePt t="28278" x="1435100" y="4619625"/>
          <p14:tracePt t="28285" x="1454150" y="4629150"/>
          <p14:tracePt t="28291" x="1470025" y="4645025"/>
          <p14:tracePt t="28298" x="1484313" y="4659313"/>
          <p14:tracePt t="28306" x="1498600" y="4668838"/>
          <p14:tracePt t="28313" x="1514475" y="4684713"/>
          <p14:tracePt t="28320" x="1524000" y="4699000"/>
          <p14:tracePt t="28325" x="1544638" y="4733925"/>
          <p14:tracePt t="28332" x="1558925" y="4764088"/>
          <p14:tracePt t="28339" x="1558925" y="4778375"/>
          <p14:tracePt t="28347" x="1584325" y="4829175"/>
          <p14:tracePt t="28354" x="1593850" y="4862513"/>
          <p14:tracePt t="28361" x="1608138" y="4908550"/>
          <p14:tracePt t="28368" x="1608138" y="4948238"/>
          <p14:tracePt t="28374" x="1608138" y="5011738"/>
          <p14:tracePt t="28381" x="1608138" y="5056188"/>
          <p14:tracePt t="28388" x="1608138" y="5095875"/>
          <p14:tracePt t="28394" x="1608138" y="5116513"/>
          <p14:tracePt t="28401" x="1608138" y="5140325"/>
          <p14:tracePt t="28408" x="1603375" y="5146675"/>
          <p14:tracePt t="28415" x="1603375" y="5151438"/>
          <p14:tracePt t="28422" x="1603375" y="5156200"/>
          <p14:tracePt t="28428" x="1603375" y="5160963"/>
          <p14:tracePt t="28442" x="1603375" y="5165725"/>
          <p14:tracePt t="28448" x="1603375" y="5170488"/>
          <p14:tracePt t="28661" x="1857375" y="5130800"/>
          <p14:tracePt t="28668" x="1965325" y="5095875"/>
          <p14:tracePt t="28674" x="2413000" y="5032375"/>
          <p14:tracePt t="28682" x="2541588" y="5021263"/>
          <p14:tracePt t="28688" x="2879725" y="5021263"/>
          <p14:tracePt t="28696" x="3216275" y="5051425"/>
          <p14:tracePt t="28702" x="3405188" y="5051425"/>
          <p14:tracePt t="28710" x="3792538" y="5086350"/>
          <p14:tracePt t="28715" x="3971925" y="5111750"/>
          <p14:tracePt t="28722" x="4198938" y="5140325"/>
          <p14:tracePt t="28730" x="4398963" y="5156200"/>
          <p14:tracePt t="28736" x="4576763" y="5180013"/>
          <p14:tracePt t="28744" x="4705350" y="5191125"/>
          <p14:tracePt t="28750" x="4840288" y="5210175"/>
          <p14:tracePt t="28756" x="4949825" y="5245100"/>
          <p14:tracePt t="28764" x="5068888" y="5280025"/>
          <p14:tracePt t="28770" x="5167313" y="5319713"/>
          <p14:tracePt t="28781" x="5251450" y="5364163"/>
          <p14:tracePt t="28784" x="5326063" y="5413375"/>
          <p14:tracePt t="28792" x="5370513" y="5453063"/>
          <p14:tracePt t="28798" x="5421313" y="5503863"/>
          <p14:tracePt t="28804" x="5470525" y="5553075"/>
          <p14:tracePt t="28812" x="5484813" y="5572125"/>
          <p14:tracePt t="28818" x="5519738" y="5618163"/>
          <p14:tracePt t="28826" x="5535613" y="5646738"/>
          <p14:tracePt t="28832" x="5549900" y="5681663"/>
          <p14:tracePt t="28839" x="5570538" y="5716588"/>
          <p14:tracePt t="28846" x="5570538" y="5737225"/>
          <p14:tracePt t="28852" x="5575300" y="5756275"/>
          <p14:tracePt t="28861" x="5575300" y="5770563"/>
          <p14:tracePt t="28866" x="5575300" y="5781675"/>
          <p14:tracePt t="28873" x="5575300" y="5795963"/>
          <p14:tracePt t="28881" x="5575300" y="5810250"/>
          <p14:tracePt t="28886" x="5575300" y="5816600"/>
          <p14:tracePt t="28894" x="5575300" y="5821363"/>
          <p14:tracePt t="28900" x="5575300" y="5830888"/>
          <p14:tracePt t="28907" x="5575300" y="5845175"/>
          <p14:tracePt t="28914" x="5575300" y="5865813"/>
          <p14:tracePt t="28921" x="5559425" y="5889625"/>
          <p14:tracePt t="28929" x="5549900" y="5905500"/>
          <p14:tracePt t="28934" x="5545138" y="5915025"/>
          <p14:tracePt t="28941" x="5530850" y="5924550"/>
          <p14:tracePt t="28961" x="5505450" y="5945188"/>
          <p14:tracePt t="28963" x="5491163" y="5949950"/>
          <p14:tracePt t="28969" x="5475288" y="5959475"/>
          <p14:tracePt t="28977" x="5456238" y="5975350"/>
          <p14:tracePt t="28983" x="5430838" y="5980113"/>
          <p14:tracePt t="28989" x="5400675" y="5989638"/>
          <p14:tracePt t="28997" x="5356225" y="6003925"/>
          <p14:tracePt t="29003" x="5302250" y="6003925"/>
          <p14:tracePt t="29010" x="5262563" y="6015038"/>
          <p14:tracePt t="29017" x="5207000" y="6015038"/>
          <p14:tracePt t="29023" x="5153025" y="6008688"/>
          <p14:tracePt t="29031" x="5097463" y="6008688"/>
          <p14:tracePt t="29037" x="5068888" y="5999163"/>
          <p14:tracePt t="29044" x="5024438" y="5994400"/>
          <p14:tracePt t="29051" x="4984750" y="5994400"/>
          <p14:tracePt t="29059" x="4949825" y="5975350"/>
          <p14:tracePt t="29065" x="4919663" y="5975350"/>
          <p14:tracePt t="29071" x="4889500" y="5959475"/>
          <p14:tracePt t="29079" x="4864100" y="5954713"/>
          <p14:tracePt t="29086" x="4845050" y="5945188"/>
          <p14:tracePt t="29094" x="4819650" y="5929313"/>
          <p14:tracePt t="29100" x="4800600" y="5910263"/>
          <p14:tracePt t="29106" x="4775200" y="5884863"/>
          <p14:tracePt t="29112" x="4751388" y="5849938"/>
          <p14:tracePt t="29120" x="4725988" y="5830888"/>
          <p14:tracePt t="29127" x="4711700" y="5805488"/>
          <p14:tracePt t="29133" x="4695825" y="5776913"/>
          <p14:tracePt t="29141" x="4681538" y="5741988"/>
          <p14:tracePt t="29148" x="4676775" y="5726113"/>
          <p14:tracePt t="29154" x="4660900" y="5707063"/>
          <p14:tracePt t="29160" x="4651375" y="5681663"/>
          <p14:tracePt t="29168" x="4646613" y="5672138"/>
          <p14:tracePt t="29175" x="4646613" y="5657850"/>
          <p14:tracePt t="29182" x="4646613" y="5646738"/>
          <p14:tracePt t="29189" x="4646613" y="5637213"/>
          <p14:tracePt t="29195" x="4646613" y="5632450"/>
          <p14:tracePt t="29202" x="4646613" y="5622925"/>
          <p14:tracePt t="29209" x="4646613" y="5618163"/>
          <p14:tracePt t="29216" x="4651375" y="5602288"/>
          <p14:tracePt t="29223" x="4656138" y="5592763"/>
          <p14:tracePt t="29230" x="4672013" y="5578475"/>
          <p14:tracePt t="29237" x="4686300" y="5562600"/>
          <p14:tracePt t="29243" x="4711700" y="5538788"/>
          <p14:tracePt t="29249" x="4730750" y="5518150"/>
          <p14:tracePt t="29257" x="4779963" y="5478463"/>
          <p14:tracePt t="29264" x="4795838" y="5453063"/>
          <p14:tracePt t="29271" x="4830763" y="5429250"/>
          <p14:tracePt t="29278" x="4864100" y="5394325"/>
          <p14:tracePt t="29284" x="4910138" y="5368925"/>
          <p14:tracePt t="29291" x="4954588" y="5349875"/>
          <p14:tracePt t="29298" x="4989513" y="5334000"/>
          <p14:tracePt t="29305" x="5018088" y="5324475"/>
          <p14:tracePt t="29312" x="5064125" y="5310188"/>
          <p14:tracePt t="29319" x="5103813" y="5310188"/>
          <p14:tracePt t="29325" x="5127625" y="5299075"/>
          <p14:tracePt t="29331" x="5148263" y="5299075"/>
          <p14:tracePt t="29339" x="5157788" y="5299075"/>
          <p14:tracePt t="29346" x="5183188" y="5299075"/>
          <p14:tracePt t="29352" x="5197475" y="5299075"/>
          <p14:tracePt t="29361" x="5202238" y="5299075"/>
          <p14:tracePt t="29366" x="5211763" y="5310188"/>
          <p14:tracePt t="29372" x="5211763" y="5314950"/>
          <p14:tracePt t="29380" x="5218113" y="5314950"/>
          <p14:tracePt t="29387" x="5222875" y="5319713"/>
          <p14:tracePt t="29397" x="5222875" y="5324475"/>
          <p14:tracePt t="29401" x="5222875" y="5338763"/>
          <p14:tracePt t="29407" x="5222875" y="5349875"/>
          <p14:tracePt t="29413" x="5222875" y="5364163"/>
          <p14:tracePt t="29420" x="5222875" y="5373688"/>
          <p14:tracePt t="29427" x="5218113" y="5389563"/>
          <p14:tracePt t="29434" x="5207000" y="5403850"/>
          <p14:tracePt t="29442" x="5192713" y="5424488"/>
          <p14:tracePt t="29448" x="5172075" y="5438775"/>
          <p14:tracePt t="29454" x="5148263" y="5464175"/>
          <p14:tracePt t="29462" x="5103813" y="5483225"/>
          <p14:tracePt t="29468" x="5057775" y="5487988"/>
          <p14:tracePt t="29475" x="5018088" y="5499100"/>
          <p14:tracePt t="29484" x="4964113" y="5499100"/>
          <p14:tracePt t="29489" x="4924425" y="5499100"/>
          <p14:tracePt t="29496" x="4879975" y="5483225"/>
          <p14:tracePt t="29502" x="4835525" y="5478463"/>
          <p14:tracePt t="29510" x="4791075" y="5457825"/>
          <p14:tracePt t="29516" x="4756150" y="5434013"/>
          <p14:tracePt t="29523" x="4695825" y="5403850"/>
          <p14:tracePt t="29531" x="4660900" y="5378450"/>
          <p14:tracePt t="29538" x="4625975" y="5338763"/>
          <p14:tracePt t="29544" x="4576763" y="5280025"/>
          <p14:tracePt t="29550" x="4551363" y="5245100"/>
          <p14:tracePt t="29557" x="4511675" y="5200650"/>
          <p14:tracePt t="29565" x="4497388" y="5165725"/>
          <p14:tracePt t="29572" x="4467225" y="5121275"/>
          <p14:tracePt t="29579" x="4448175" y="5051425"/>
          <p14:tracePt t="29585" x="4438650" y="5006975"/>
          <p14:tracePt t="29592" x="4438650" y="4953000"/>
          <p14:tracePt t="29599" x="4427538" y="4908550"/>
          <p14:tracePt t="29606" x="4427538" y="4878388"/>
          <p14:tracePt t="29613" x="4427538" y="4848225"/>
          <p14:tracePt t="29620" x="4432300" y="4818063"/>
          <p14:tracePt t="29628" x="4432300" y="4799013"/>
          <p14:tracePt t="29633" x="4448175" y="4768850"/>
          <p14:tracePt t="29640" x="4457700" y="4738688"/>
          <p14:tracePt t="29647" x="4471988" y="4694238"/>
          <p14:tracePt t="29654" x="4502150" y="4659313"/>
          <p14:tracePt t="29661" x="4527550" y="4624388"/>
          <p14:tracePt t="29668" x="4546600" y="4600575"/>
          <p14:tracePt t="29675" x="4597400" y="4560888"/>
          <p14:tracePt t="29681" x="4641850" y="4535488"/>
          <p14:tracePt t="29689" x="4681538" y="4495800"/>
          <p14:tracePt t="29695" x="4711700" y="4481513"/>
          <p14:tracePt t="29702" x="4756150" y="4465638"/>
          <p14:tracePt t="29711" x="4800600" y="4446588"/>
          <p14:tracePt t="29716" x="4845050" y="4437063"/>
          <p14:tracePt t="29722" x="4914900" y="4425950"/>
          <p14:tracePt t="29729" x="4968875" y="4425950"/>
          <p14:tracePt t="29736" x="5018088" y="4425950"/>
          <p14:tracePt t="29745" x="5073650" y="4425950"/>
          <p14:tracePt t="29750" x="5118100" y="4430713"/>
          <p14:tracePt t="29757" x="5148263" y="4437063"/>
          <p14:tracePt t="29763" x="5192713" y="4456113"/>
          <p14:tracePt t="29770" x="5227638" y="4470400"/>
          <p14:tracePt t="29778" x="5272088" y="4491038"/>
          <p14:tracePt t="29784" x="5316538" y="4521200"/>
          <p14:tracePt t="29791" x="5360988" y="4545013"/>
          <p14:tracePt t="29798" x="5410200" y="4575175"/>
          <p14:tracePt t="29804" x="5445125" y="4600575"/>
          <p14:tracePt t="29811" x="5480050" y="4635500"/>
          <p14:tracePt t="29818" x="5514975" y="4664075"/>
          <p14:tracePt t="29825" x="5549900" y="4689475"/>
          <p14:tracePt t="29831" x="5564188" y="4708525"/>
          <p14:tracePt t="29839" x="5584825" y="4733925"/>
          <p14:tracePt t="29846" x="5610225" y="4748213"/>
          <p14:tracePt t="29852" x="5624513" y="4768850"/>
          <p14:tracePt t="29860" x="5638800" y="4794250"/>
          <p14:tracePt t="29866" x="5654675" y="4822825"/>
          <p14:tracePt t="29873" x="5673725" y="4868863"/>
          <p14:tracePt t="29880" x="5689600" y="4913313"/>
          <p14:tracePt t="29887" x="5699125" y="4967288"/>
          <p14:tracePt t="29894" x="5708650" y="5002213"/>
          <p14:tracePt t="29900" x="5708650" y="5032375"/>
          <p14:tracePt t="29907" x="5713413" y="5060950"/>
          <p14:tracePt t="29914" x="5713413" y="5081588"/>
          <p14:tracePt t="29921" x="5713413" y="5100638"/>
          <p14:tracePt t="29928" x="5713413" y="5126038"/>
          <p14:tracePt t="29934" x="5713413" y="5135563"/>
          <p14:tracePt t="29941" x="5713413" y="5151438"/>
          <p14:tracePt t="29948" x="5713413" y="5160963"/>
          <p14:tracePt t="29964" x="5713413" y="5205413"/>
          <p14:tracePt t="29969" x="5713413" y="5214938"/>
          <p14:tracePt t="29977" x="5713413" y="5245100"/>
          <p14:tracePt t="29982" x="5713413" y="5259388"/>
          <p14:tracePt t="29989" x="5713413" y="5289550"/>
          <p14:tracePt t="29996" x="5708650" y="5305425"/>
          <p14:tracePt t="30003" x="5699125" y="5334000"/>
          <p14:tracePt t="30011" x="5694363" y="5349875"/>
          <p14:tracePt t="30017" x="5683250" y="5359400"/>
          <p14:tracePt t="30023" x="5678488" y="5373688"/>
          <p14:tracePt t="30030" x="5673725" y="5389563"/>
          <p14:tracePt t="30045" x="5664200" y="5403850"/>
          <p14:tracePt t="30051" x="5659438" y="5403850"/>
          <p14:tracePt t="30058" x="5659438" y="5408613"/>
          <p14:tracePt t="30064" x="5654675" y="5413375"/>
          <p14:tracePt t="30071" x="5649913" y="5418138"/>
          <p14:tracePt t="30079" x="5649913" y="5424488"/>
          <p14:tracePt t="30085" x="5634038" y="5429250"/>
          <p14:tracePt t="30092" x="5629275" y="5434013"/>
          <p14:tracePt t="30098" x="5619750" y="5448300"/>
          <p14:tracePt t="30105" x="5603875" y="5453063"/>
          <p14:tracePt t="30112" x="5589588" y="5464175"/>
          <p14:tracePt t="30119" x="5575300" y="5468938"/>
          <p14:tracePt t="30126" x="5564188" y="5478463"/>
          <p14:tracePt t="30133" x="5559425" y="5483225"/>
          <p14:tracePt t="30140" x="5545138" y="5487988"/>
          <p14:tracePt t="30148" x="5530850" y="5492750"/>
          <p14:tracePt t="30153" x="5519738" y="5492750"/>
          <p14:tracePt t="30161" x="5505450" y="5503863"/>
          <p14:tracePt t="30167" x="5500688" y="5508625"/>
          <p14:tracePt t="30174" x="5484813" y="5508625"/>
          <p14:tracePt t="30181" x="5475288" y="5513388"/>
          <p14:tracePt t="30188" x="5449888" y="5522913"/>
          <p14:tracePt t="30195" x="5440363" y="5527675"/>
          <p14:tracePt t="30201" x="5416550" y="5532438"/>
          <p14:tracePt t="30208" x="5395913" y="5532438"/>
          <p14:tracePt t="30215" x="5381625" y="5543550"/>
          <p14:tracePt t="30222" x="5360988" y="5548313"/>
          <p14:tracePt t="30229" x="5341938" y="5548313"/>
          <p14:tracePt t="30236" x="5326063" y="5557838"/>
          <p14:tracePt t="30242" x="5302250" y="5562600"/>
          <p14:tracePt t="30249" x="5281613" y="5562600"/>
          <p14:tracePt t="30256" x="5272088" y="5562600"/>
          <p14:tracePt t="30264" x="5246688" y="5562600"/>
          <p14:tracePt t="30270" x="5227638" y="5562600"/>
          <p14:tracePt t="30278" x="5211763" y="5562600"/>
          <p14:tracePt t="30284" x="5192713" y="5562600"/>
          <p14:tracePt t="30290" x="5172075" y="5562600"/>
          <p14:tracePt t="30297" x="5157788" y="5562600"/>
          <p14:tracePt t="30304" x="5148263" y="5562600"/>
          <p14:tracePt t="30311" x="5132388" y="5553075"/>
          <p14:tracePt t="30318" x="5118100" y="5553075"/>
          <p14:tracePt t="30325" x="5108575" y="5548313"/>
          <p14:tracePt t="30331" x="5097463" y="5543550"/>
          <p14:tracePt t="30338" x="5092700" y="5543550"/>
          <p14:tracePt t="30345" x="5083175" y="5538788"/>
          <p14:tracePt t="30352" x="5083175" y="5527675"/>
          <p14:tracePt t="30359" x="5078413" y="5527675"/>
          <p14:tracePt t="30366" x="5073650" y="5527675"/>
          <p14:tracePt t="30379" x="5064125" y="5527675"/>
          <p14:tracePt t="42399" x="4978400" y="5413375"/>
          <p14:tracePt t="42405" x="4929188" y="5364163"/>
          <p14:tracePt t="42412" x="4864100" y="5299075"/>
          <p14:tracePt t="42419" x="4756150" y="5235575"/>
          <p14:tracePt t="42426" x="4632325" y="5165725"/>
          <p14:tracePt t="42433" x="4427538" y="5081588"/>
          <p14:tracePt t="42440" x="4298950" y="5011738"/>
          <p14:tracePt t="42447" x="4110038" y="4878388"/>
          <p14:tracePt t="42454" x="3857625" y="4679950"/>
          <p14:tracePt t="42460" x="3668713" y="4545013"/>
          <p14:tracePt t="42467" x="3549650" y="4451350"/>
          <p14:tracePt t="42474" x="3346450" y="4262438"/>
          <p14:tracePt t="42481" x="3052763" y="3954463"/>
          <p14:tracePt t="42488" x="2919413" y="3806825"/>
          <p14:tracePt t="42495" x="2730500" y="3533775"/>
          <p14:tracePt t="42501" x="2551113" y="3165475"/>
          <p14:tracePt t="42508" x="2392363" y="2947988"/>
          <p14:tracePt t="42515" x="2198688" y="2630488"/>
          <p14:tracePt t="42522" x="2074863" y="2273300"/>
          <p14:tracePt t="42529" x="2030413" y="2163763"/>
          <p14:tracePt t="42537" x="1970088" y="1797050"/>
          <p14:tracePt t="42543" x="1941513" y="1622425"/>
          <p14:tracePt t="42549" x="1920875" y="1468438"/>
          <p14:tracePt t="42557" x="1920875" y="1304925"/>
          <p14:tracePt t="42563" x="1920875" y="1200150"/>
          <p14:tracePt t="42571" x="1920875" y="1106488"/>
          <p14:tracePt t="42577" x="1920875" y="1076325"/>
          <p14:tracePt t="42584" x="1920875" y="1071563"/>
          <p14:tracePt t="42591" x="1920875" y="1066800"/>
          <p14:tracePt t="42597" x="1920875" y="1057275"/>
          <p14:tracePt t="42898" x="1881188" y="1027113"/>
          <p14:tracePt t="42905" x="1806575" y="987425"/>
          <p14:tracePt t="42912" x="1747838" y="947738"/>
          <p14:tracePt t="42919" x="1677988" y="893763"/>
          <p14:tracePt t="42927" x="1612900" y="842963"/>
          <p14:tracePt t="42932" x="1538288" y="769938"/>
          <p14:tracePt t="42944" x="1449388" y="669925"/>
          <p14:tracePt t="42946" x="1374775" y="555625"/>
          <p14:tracePt t="42953" x="1320800" y="461963"/>
          <p14:tracePt t="42961" x="1290638" y="401638"/>
          <p14:tracePt t="42967" x="1250950" y="352425"/>
          <p14:tracePt t="42974" x="1236663" y="322263"/>
          <p14:tracePt t="42980" x="1206500" y="273050"/>
          <p14:tracePt t="42987" x="1181100" y="242888"/>
          <p14:tracePt t="42994" x="1166813" y="207963"/>
          <p14:tracePt t="43001" x="1150938" y="184150"/>
          <p14:tracePt t="43009" x="1141413" y="163513"/>
          <p14:tracePt t="43015" x="1136650" y="144463"/>
          <p14:tracePt t="43022" x="1122363" y="119063"/>
          <p14:tracePt t="43029" x="1117600" y="104775"/>
          <p14:tracePt t="43035" x="1106488" y="93663"/>
          <p14:tracePt t="43043" x="1106488" y="79375"/>
          <p14:tracePt t="43049" x="1101725" y="65088"/>
          <p14:tracePt t="43056" x="1096963" y="60325"/>
          <p14:tracePt t="43063" x="1096963" y="53975"/>
          <p14:tracePt t="43069" x="1087438" y="44450"/>
          <p14:tracePt t="43077" x="1082675" y="44450"/>
          <p14:tracePt t="43083" x="1082675" y="34925"/>
          <p14:tracePt t="43091" x="1082675" y="30163"/>
          <p14:tracePt t="43097" x="1077913" y="30163"/>
          <p14:tracePt t="43104" x="1077913" y="25400"/>
          <p14:tracePt t="43111" x="1077913" y="20638"/>
          <p14:tracePt t="43117" x="1071563" y="14288"/>
          <p14:tracePt t="43124" x="1071563" y="9525"/>
        </p14:tracePtLst>
      </p14:laserTraceLst>
    </p:ext>
  </p:extLs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9AD36-FF5D-4105-8BEC-C5C6D41AA988}"/>
              </a:ext>
            </a:extLst>
          </p:cNvPr>
          <p:cNvSpPr>
            <a:spLocks noGrp="1"/>
          </p:cNvSpPr>
          <p:nvPr>
            <p:ph type="title"/>
          </p:nvPr>
        </p:nvSpPr>
        <p:spPr/>
        <p:txBody>
          <a:bodyPr/>
          <a:lstStyle/>
          <a:p>
            <a:endParaRPr lang="en-US"/>
          </a:p>
        </p:txBody>
      </p:sp>
      <p:sp>
        <p:nvSpPr>
          <p:cNvPr id="4" name="Slide Number Placeholder 3">
            <a:extLst>
              <a:ext uri="{FF2B5EF4-FFF2-40B4-BE49-F238E27FC236}">
                <a16:creationId xmlns:a16="http://schemas.microsoft.com/office/drawing/2014/main" id="{1E9D377F-EA2E-4766-8A92-722F564D3245}"/>
              </a:ext>
            </a:extLst>
          </p:cNvPr>
          <p:cNvSpPr>
            <a:spLocks noGrp="1"/>
          </p:cNvSpPr>
          <p:nvPr>
            <p:ph type="sldNum" sz="quarter" idx="12"/>
          </p:nvPr>
        </p:nvSpPr>
        <p:spPr/>
        <p:txBody>
          <a:bodyPr>
            <a:normAutofit/>
          </a:bodyPr>
          <a:lstStyle/>
          <a:p>
            <a:fld id="{2C9A6EC4-CBD9-498F-8F15-635929839343}" type="slidenum">
              <a:rPr lang="en-US" smtClean="0"/>
              <a:t>31</a:t>
            </a:fld>
            <a:endParaRPr lang="en-US" dirty="0"/>
          </a:p>
        </p:txBody>
      </p:sp>
      <p:pic>
        <p:nvPicPr>
          <p:cNvPr id="7" name="Content Placeholder 5">
            <a:extLst>
              <a:ext uri="{FF2B5EF4-FFF2-40B4-BE49-F238E27FC236}">
                <a16:creationId xmlns:a16="http://schemas.microsoft.com/office/drawing/2014/main" id="{295DCF80-4D59-4403-9CBB-48C9181A28A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18108" y="1828800"/>
            <a:ext cx="5415316" cy="4351338"/>
          </a:xfrm>
          <a:prstGeom prst="rect">
            <a:avLst/>
          </a:prstGeom>
        </p:spPr>
      </p:pic>
    </p:spTree>
    <p:extLst>
      <p:ext uri="{BB962C8B-B14F-4D97-AF65-F5344CB8AC3E}">
        <p14:creationId xmlns:p14="http://schemas.microsoft.com/office/powerpoint/2010/main" val="3938042906"/>
      </p:ext>
    </p:extLst>
  </p:cSld>
  <p:clrMapOvr>
    <a:masterClrMapping/>
  </p:clrMapOvr>
  <mc:AlternateContent xmlns:mc="http://schemas.openxmlformats.org/markup-compatibility/2006" xmlns:p14="http://schemas.microsoft.com/office/powerpoint/2010/main">
    <mc:Choice Requires="p14">
      <p:transition spd="slow" p14:dur="2000" advTm="34717"/>
    </mc:Choice>
    <mc:Fallback xmlns="">
      <p:transition spd="slow" advTm="34717"/>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C47A2-18C6-45C3-A723-5F52FDCC87EA}"/>
              </a:ext>
            </a:extLst>
          </p:cNvPr>
          <p:cNvSpPr>
            <a:spLocks noGrp="1"/>
          </p:cNvSpPr>
          <p:nvPr>
            <p:ph type="title"/>
          </p:nvPr>
        </p:nvSpPr>
        <p:spPr>
          <a:xfrm>
            <a:off x="1249680" y="457339"/>
            <a:ext cx="9692640" cy="1325562"/>
          </a:xfrm>
        </p:spPr>
        <p:txBody>
          <a:bodyPr>
            <a:normAutofit/>
          </a:bodyPr>
          <a:lstStyle/>
          <a:p>
            <a:pPr algn="ctr"/>
            <a:r>
              <a:rPr lang="fa-IR" sz="3600" b="1" dirty="0"/>
              <a:t>آسیای شیری                  آسیای کوچک دائمی</a:t>
            </a:r>
            <a:endParaRPr lang="en-US" sz="3600" b="1" dirty="0"/>
          </a:p>
        </p:txBody>
      </p:sp>
      <p:sp>
        <p:nvSpPr>
          <p:cNvPr id="4" name="Slide Number Placeholder 3">
            <a:extLst>
              <a:ext uri="{FF2B5EF4-FFF2-40B4-BE49-F238E27FC236}">
                <a16:creationId xmlns:a16="http://schemas.microsoft.com/office/drawing/2014/main" id="{59BCFF11-B894-47CB-94F8-9F2C014800C4}"/>
              </a:ext>
            </a:extLst>
          </p:cNvPr>
          <p:cNvSpPr>
            <a:spLocks noGrp="1"/>
          </p:cNvSpPr>
          <p:nvPr>
            <p:ph type="sldNum" sz="quarter" idx="12"/>
          </p:nvPr>
        </p:nvSpPr>
        <p:spPr>
          <a:xfrm>
            <a:off x="13258800" y="6172200"/>
            <a:ext cx="914400" cy="593725"/>
          </a:xfrm>
        </p:spPr>
        <p:txBody>
          <a:bodyPr>
            <a:normAutofit/>
          </a:bodyPr>
          <a:lstStyle/>
          <a:p>
            <a:fld id="{2C9A6EC4-CBD9-498F-8F15-635929839343}" type="slidenum">
              <a:rPr lang="en-US" smtClean="0"/>
              <a:t>32</a:t>
            </a:fld>
            <a:endParaRPr lang="en-US" dirty="0"/>
          </a:p>
        </p:txBody>
      </p:sp>
      <p:pic>
        <p:nvPicPr>
          <p:cNvPr id="8" name="Picture 7">
            <a:extLst>
              <a:ext uri="{FF2B5EF4-FFF2-40B4-BE49-F238E27FC236}">
                <a16:creationId xmlns:a16="http://schemas.microsoft.com/office/drawing/2014/main" id="{DC99C6AB-DFF1-4AA6-A082-FA72BC7CAD0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0735" t="19881" r="2021" b="34399"/>
          <a:stretch/>
        </p:blipFill>
        <p:spPr>
          <a:xfrm>
            <a:off x="1905000" y="2057884"/>
            <a:ext cx="3054810" cy="4632325"/>
          </a:xfrm>
          <a:prstGeom prst="rect">
            <a:avLst/>
          </a:prstGeom>
        </p:spPr>
      </p:pic>
      <p:sp>
        <p:nvSpPr>
          <p:cNvPr id="9" name="Rectangle 8">
            <a:extLst>
              <a:ext uri="{FF2B5EF4-FFF2-40B4-BE49-F238E27FC236}">
                <a16:creationId xmlns:a16="http://schemas.microsoft.com/office/drawing/2014/main" id="{60C69FEA-B589-409D-8543-864AF352651E}"/>
              </a:ext>
            </a:extLst>
          </p:cNvPr>
          <p:cNvSpPr/>
          <p:nvPr/>
        </p:nvSpPr>
        <p:spPr>
          <a:xfrm>
            <a:off x="4267200" y="2133599"/>
            <a:ext cx="594360" cy="487017"/>
          </a:xfrm>
          <a:prstGeom prst="rect">
            <a:avLst/>
          </a:prstGeom>
          <a:solidFill>
            <a:srgbClr val="C6AC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F8456C0E-1868-4A0E-BBF9-137C66A8B7A5}"/>
              </a:ext>
            </a:extLst>
          </p:cNvPr>
          <p:cNvSpPr/>
          <p:nvPr/>
        </p:nvSpPr>
        <p:spPr>
          <a:xfrm>
            <a:off x="3378720" y="2352704"/>
            <a:ext cx="392553" cy="542896"/>
          </a:xfrm>
          <a:prstGeom prst="rect">
            <a:avLst/>
          </a:prstGeom>
          <a:solidFill>
            <a:srgbClr val="C6AC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6C38197A-1402-4626-888A-7FFD4DE4391B}"/>
              </a:ext>
            </a:extLst>
          </p:cNvPr>
          <p:cNvSpPr/>
          <p:nvPr/>
        </p:nvSpPr>
        <p:spPr>
          <a:xfrm>
            <a:off x="3766419" y="2315817"/>
            <a:ext cx="381000" cy="304800"/>
          </a:xfrm>
          <a:prstGeom prst="rect">
            <a:avLst/>
          </a:prstGeom>
          <a:solidFill>
            <a:srgbClr val="C6AC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93624B51-858E-4968-90FA-941B012B9638}"/>
              </a:ext>
            </a:extLst>
          </p:cNvPr>
          <p:cNvSpPr/>
          <p:nvPr/>
        </p:nvSpPr>
        <p:spPr>
          <a:xfrm>
            <a:off x="2667000" y="3048000"/>
            <a:ext cx="381000" cy="457200"/>
          </a:xfrm>
          <a:prstGeom prst="rect">
            <a:avLst/>
          </a:prstGeom>
          <a:solidFill>
            <a:srgbClr val="CBA1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28C6B70F-DD1B-45D5-AF6E-92043D149C99}"/>
              </a:ext>
            </a:extLst>
          </p:cNvPr>
          <p:cNvSpPr/>
          <p:nvPr/>
        </p:nvSpPr>
        <p:spPr>
          <a:xfrm>
            <a:off x="3378720" y="5334000"/>
            <a:ext cx="1269480" cy="685800"/>
          </a:xfrm>
          <a:prstGeom prst="rect">
            <a:avLst/>
          </a:prstGeom>
          <a:solidFill>
            <a:srgbClr val="7F43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4" name="Picture 33">
            <a:extLst>
              <a:ext uri="{FF2B5EF4-FFF2-40B4-BE49-F238E27FC236}">
                <a16:creationId xmlns:a16="http://schemas.microsoft.com/office/drawing/2014/main" id="{814C4C0A-041F-4D67-B151-2D0D156D6E9A}"/>
              </a:ext>
            </a:extLst>
          </p:cNvPr>
          <p:cNvPicPr>
            <a:picLocks noChangeAspect="1"/>
          </p:cNvPicPr>
          <p:nvPr/>
        </p:nvPicPr>
        <p:blipFill rotWithShape="1">
          <a:blip r:embed="rId3">
            <a:extLst>
              <a:ext uri="{28A0092B-C50C-407E-A947-70E740481C1C}">
                <a14:useLocalDpi xmlns:a14="http://schemas.microsoft.com/office/drawing/2010/main" val="0"/>
              </a:ext>
            </a:extLst>
          </a:blip>
          <a:srcRect l="47290" t="8889" r="4839" b="-1"/>
          <a:stretch/>
        </p:blipFill>
        <p:spPr>
          <a:xfrm flipH="1">
            <a:off x="7158153" y="2209800"/>
            <a:ext cx="3205047" cy="4958751"/>
          </a:xfrm>
          <a:prstGeom prst="rect">
            <a:avLst/>
          </a:prstGeom>
        </p:spPr>
      </p:pic>
      <p:sp>
        <p:nvSpPr>
          <p:cNvPr id="35" name="Rectangle 34">
            <a:extLst>
              <a:ext uri="{FF2B5EF4-FFF2-40B4-BE49-F238E27FC236}">
                <a16:creationId xmlns:a16="http://schemas.microsoft.com/office/drawing/2014/main" id="{37D17FD2-C411-4D1C-AA1A-0B11A6396C17}"/>
              </a:ext>
            </a:extLst>
          </p:cNvPr>
          <p:cNvSpPr/>
          <p:nvPr/>
        </p:nvSpPr>
        <p:spPr>
          <a:xfrm>
            <a:off x="2057400" y="3886200"/>
            <a:ext cx="381000" cy="457200"/>
          </a:xfrm>
          <a:prstGeom prst="rect">
            <a:avLst/>
          </a:prstGeom>
          <a:solidFill>
            <a:srgbClr val="CBA1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a:extLst>
              <a:ext uri="{FF2B5EF4-FFF2-40B4-BE49-F238E27FC236}">
                <a16:creationId xmlns:a16="http://schemas.microsoft.com/office/drawing/2014/main" id="{37AF5009-F363-4494-8FBB-B08C6FD90B93}"/>
              </a:ext>
            </a:extLst>
          </p:cNvPr>
          <p:cNvSpPr/>
          <p:nvPr/>
        </p:nvSpPr>
        <p:spPr>
          <a:xfrm>
            <a:off x="1905000" y="3178465"/>
            <a:ext cx="381000" cy="304800"/>
          </a:xfrm>
          <a:prstGeom prst="rect">
            <a:avLst/>
          </a:prstGeom>
          <a:solidFill>
            <a:srgbClr val="D7A9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FC5DB0D2-FEB6-4392-A32A-4E08D5F60F7F}"/>
              </a:ext>
            </a:extLst>
          </p:cNvPr>
          <p:cNvSpPr/>
          <p:nvPr/>
        </p:nvSpPr>
        <p:spPr>
          <a:xfrm>
            <a:off x="1371600" y="4114800"/>
            <a:ext cx="2895600" cy="1600200"/>
          </a:xfrm>
          <a:prstGeom prst="rect">
            <a:avLst/>
          </a:prstGeom>
          <a:no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1B35639C-FB5B-47B9-86E4-8C047D3E5F8D}"/>
              </a:ext>
            </a:extLst>
          </p:cNvPr>
          <p:cNvSpPr/>
          <p:nvPr/>
        </p:nvSpPr>
        <p:spPr>
          <a:xfrm>
            <a:off x="6858000" y="3733800"/>
            <a:ext cx="2895600" cy="1600200"/>
          </a:xfrm>
          <a:prstGeom prst="rect">
            <a:avLst/>
          </a:prstGeom>
          <a:no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89657684"/>
      </p:ext>
    </p:extLst>
  </p:cSld>
  <p:clrMapOvr>
    <a:masterClrMapping/>
  </p:clrMapOvr>
  <mc:AlternateContent xmlns:mc="http://schemas.openxmlformats.org/markup-compatibility/2006" xmlns:p14="http://schemas.microsoft.com/office/powerpoint/2010/main">
    <mc:Choice Requires="p14">
      <p:transition spd="slow" p14:dur="2000" advTm="71928"/>
    </mc:Choice>
    <mc:Fallback xmlns="">
      <p:transition spd="slow" advTm="71928"/>
    </mc:Fallback>
  </mc:AlternateContent>
  <p:extLst>
    <p:ext uri="{3A86A75C-4F4B-4683-9AE1-C65F6400EC91}">
      <p14:laserTraceLst xmlns:p14="http://schemas.microsoft.com/office/powerpoint/2010/main">
        <p14:tracePtLst>
          <p14:tracePt t="10296" x="6453188" y="854075"/>
          <p14:tracePt t="10303" x="6249988" y="1062038"/>
          <p14:tracePt t="10310" x="6026150" y="1314450"/>
          <p14:tracePt t="10317" x="5907088" y="1423988"/>
          <p14:tracePt t="10324" x="5738813" y="1552575"/>
          <p14:tracePt t="10331" x="5584825" y="1706563"/>
          <p14:tracePt t="10337" x="5416550" y="1905000"/>
          <p14:tracePt t="10346" x="5316538" y="2005013"/>
          <p14:tracePt t="10351" x="5227638" y="2079625"/>
          <p14:tracePt t="10359" x="5153025" y="2143125"/>
          <p14:tracePt t="10365" x="5078413" y="2208213"/>
          <p14:tracePt t="10371" x="5018088" y="2268538"/>
          <p14:tracePt t="10379" x="4954588" y="2357438"/>
          <p14:tracePt t="10385" x="4914900" y="2416175"/>
          <p14:tracePt t="10391" x="4875213" y="2460625"/>
          <p14:tracePt t="10398" x="4840288" y="2486025"/>
          <p14:tracePt t="10405" x="4814888" y="2520950"/>
          <p14:tracePt t="10412" x="4795838" y="2535238"/>
          <p14:tracePt t="10419" x="4770438" y="2560638"/>
          <p14:tracePt t="10427" x="4756150" y="2574925"/>
          <p14:tracePt t="10433" x="4740275" y="2590800"/>
          <p14:tracePt t="10439" x="4730750" y="2595563"/>
          <p14:tracePt t="10447" x="4721225" y="2609850"/>
          <p14:tracePt t="10453" x="4716463" y="2609850"/>
          <p14:tracePt t="10461" x="4711700" y="2614613"/>
          <p14:tracePt t="10467" x="4711700" y="2619375"/>
          <p14:tracePt t="10475" x="4705350" y="2619375"/>
          <p14:tracePt t="10481" x="4700588" y="2619375"/>
          <p14:tracePt t="10522" x="4700588" y="2614613"/>
          <p14:tracePt t="10528" x="4700588" y="2600325"/>
          <p14:tracePt t="10542" x="4700588" y="2595563"/>
          <p14:tracePt t="10549" x="4700588" y="2590800"/>
          <p14:tracePt t="10555" x="4705350" y="2579688"/>
          <p14:tracePt t="10564" x="4705350" y="2570163"/>
          <p14:tracePt t="10569" x="4711700" y="2565400"/>
          <p14:tracePt t="10576" x="4721225" y="2555875"/>
          <p14:tracePt t="10583" x="4725988" y="2551113"/>
          <p14:tracePt t="10590" x="4730750" y="2546350"/>
          <p14:tracePt t="10598" x="4751388" y="2530475"/>
          <p14:tracePt t="10603" x="4770438" y="2516188"/>
          <p14:tracePt t="10611" x="4824413" y="2495550"/>
          <p14:tracePt t="10617" x="4870450" y="2481263"/>
          <p14:tracePt t="10625" x="4910138" y="2481263"/>
          <p14:tracePt t="10632" x="4949825" y="2481263"/>
          <p14:tracePt t="10637" x="4978400" y="2481263"/>
          <p14:tracePt t="10645" x="5003800" y="2495550"/>
          <p14:tracePt t="10651" x="5029200" y="2520950"/>
          <p14:tracePt t="10658" x="5048250" y="2546350"/>
          <p14:tracePt t="10666" x="5068888" y="2590800"/>
          <p14:tracePt t="10671" x="5087938" y="2659063"/>
          <p14:tracePt t="10679" x="5097463" y="2763838"/>
          <p14:tracePt t="10685" x="5092700" y="2873375"/>
          <p14:tracePt t="10693" x="5073650" y="2952750"/>
          <p14:tracePt t="10699" x="5053013" y="3011488"/>
          <p14:tracePt t="10705" x="5024438" y="3057525"/>
          <p14:tracePt t="10712" x="4999038" y="3101975"/>
          <p14:tracePt t="10719" x="4945063" y="3165475"/>
          <p14:tracePt t="10726" x="4894263" y="3225800"/>
          <p14:tracePt t="10732" x="4824413" y="3275013"/>
          <p14:tracePt t="10739" x="4751388" y="3328988"/>
          <p14:tracePt t="10747" x="4691063" y="3379788"/>
          <p14:tracePt t="10753" x="4616450" y="3419475"/>
          <p14:tracePt t="10762" x="4546600" y="3463925"/>
          <p14:tracePt t="10767" x="4487863" y="3494088"/>
          <p14:tracePt t="10774" x="4413250" y="3522663"/>
          <p14:tracePt t="10782" x="4368800" y="3548063"/>
          <p14:tracePt t="10788" x="4313238" y="3568700"/>
          <p14:tracePt t="10796" x="4279900" y="3592513"/>
          <p14:tracePt t="10801" x="4264025" y="3602038"/>
          <p14:tracePt t="10809" x="4259263" y="3608388"/>
          <p14:tracePt t="10815" x="4254500" y="3613150"/>
          <p14:tracePt t="11169" x="4233863" y="3702050"/>
          <p14:tracePt t="11176" x="4205288" y="3825875"/>
          <p14:tracePt t="11183" x="4170363" y="3944938"/>
          <p14:tracePt t="11190" x="4159250" y="4014788"/>
          <p14:tracePt t="11198" x="4130675" y="4108450"/>
          <p14:tracePt t="11203" x="4090988" y="4322763"/>
          <p14:tracePt t="11211" x="4056063" y="4456113"/>
          <p14:tracePt t="11217" x="4035425" y="4560888"/>
          <p14:tracePt t="11225" x="4000500" y="4694238"/>
          <p14:tracePt t="11233" x="3976688" y="4902200"/>
          <p14:tracePt t="11238" x="3941763" y="5011738"/>
          <p14:tracePt t="11245" x="3911600" y="5106988"/>
          <p14:tracePt t="11251" x="3841750" y="5235575"/>
          <p14:tracePt t="11258" x="3752850" y="5434013"/>
          <p14:tracePt t="11265" x="3698875" y="5543550"/>
          <p14:tracePt t="11272" x="3648075" y="5618163"/>
          <p14:tracePt t="11279" x="3594100" y="5691188"/>
          <p14:tracePt t="11285" x="3544888" y="5751513"/>
          <p14:tracePt t="11292" x="3470275" y="5849938"/>
          <p14:tracePt t="11300" x="3405188" y="5935663"/>
          <p14:tracePt t="11306" x="3330575" y="5999163"/>
          <p14:tracePt t="11314" x="3267075" y="6059488"/>
          <p14:tracePt t="11318" x="3197225" y="6103938"/>
          <p14:tracePt t="11326" x="3122613" y="6143625"/>
          <p14:tracePt t="11333" x="3068638" y="6162675"/>
          <p14:tracePt t="11341" x="2998788" y="6183313"/>
          <p14:tracePt t="11347" x="2928938" y="6192838"/>
          <p14:tracePt t="11354" x="2874963" y="6202363"/>
          <p14:tracePt t="11360" x="2805113" y="6197600"/>
          <p14:tracePt t="11367" x="2709863" y="6188075"/>
          <p14:tracePt t="11373" x="2655888" y="6178550"/>
          <p14:tracePt t="11381" x="2586038" y="6157913"/>
          <p14:tracePt t="11387" x="2487613" y="6122988"/>
          <p14:tracePt t="11395" x="2432050" y="6094413"/>
          <p14:tracePt t="11401" x="2347913" y="6054725"/>
          <p14:tracePt t="11407" x="2273300" y="5999163"/>
          <p14:tracePt t="11415" x="2198688" y="5940425"/>
          <p14:tracePt t="11421" x="2139950" y="5884863"/>
          <p14:tracePt t="11430" x="2074863" y="5826125"/>
          <p14:tracePt t="11435" x="2039938" y="5776913"/>
          <p14:tracePt t="11442" x="1985963" y="5707063"/>
          <p14:tracePt t="11449" x="1930400" y="5607050"/>
          <p14:tracePt t="11456" x="1885950" y="5483225"/>
          <p14:tracePt t="11466" x="1857375" y="5349875"/>
          <p14:tracePt t="11470" x="1841500" y="5245100"/>
          <p14:tracePt t="11477" x="1841500" y="5086350"/>
          <p14:tracePt t="11484" x="1841500" y="4868863"/>
          <p14:tracePt t="11490" x="1862138" y="4748213"/>
          <p14:tracePt t="11499" x="1881188" y="4649788"/>
          <p14:tracePt t="11504" x="1906588" y="4521200"/>
          <p14:tracePt t="11510" x="1925638" y="4411663"/>
          <p14:tracePt t="11517" x="1946275" y="4292600"/>
          <p14:tracePt t="11524" x="1965325" y="4232275"/>
          <p14:tracePt t="11532" x="1985963" y="4178300"/>
          <p14:tracePt t="11538" x="2005013" y="4119563"/>
          <p14:tracePt t="11546" x="2035175" y="4049713"/>
          <p14:tracePt t="11551" x="2065338" y="3979863"/>
          <p14:tracePt t="11557" x="2109788" y="3895725"/>
          <p14:tracePt t="11566" x="2149475" y="3821113"/>
          <p14:tracePt t="11572" x="2189163" y="3760788"/>
          <p14:tracePt t="11579" x="2289175" y="3697288"/>
          <p14:tracePt t="11584" x="2387600" y="3608388"/>
          <p14:tracePt t="11591" x="2492375" y="3489325"/>
          <p14:tracePt t="11599" x="2611438" y="3344863"/>
          <p14:tracePt t="11605" x="2760663" y="3209925"/>
          <p14:tracePt t="11614" x="3027363" y="3041650"/>
          <p14:tracePt t="11620" x="3127375" y="2978150"/>
          <p14:tracePt t="11625" x="3211513" y="2913063"/>
          <p14:tracePt t="11633" x="3311525" y="2847975"/>
          <p14:tracePt t="11640" x="3435350" y="2789238"/>
          <p14:tracePt t="11648" x="3519488" y="2749550"/>
          <p14:tracePt t="11654" x="3589338" y="2719388"/>
          <p14:tracePt t="11660" x="3633788" y="2709863"/>
          <p14:tracePt t="11667" x="3678238" y="2689225"/>
          <p14:tracePt t="11674" x="3708400" y="2684463"/>
          <p14:tracePt t="11681" x="3748088" y="2674938"/>
          <p14:tracePt t="11688" x="3802063" y="2674938"/>
          <p14:tracePt t="11696" x="3871913" y="2674938"/>
          <p14:tracePt t="11701" x="3937000" y="2674938"/>
          <p14:tracePt t="11708" x="3990975" y="2674938"/>
          <p14:tracePt t="11715" x="4051300" y="2689225"/>
          <p14:tracePt t="11722" x="4105275" y="2709863"/>
          <p14:tracePt t="11730" x="4175125" y="2728913"/>
          <p14:tracePt t="11735" x="4273550" y="2773363"/>
          <p14:tracePt t="11741" x="4368800" y="2824163"/>
          <p14:tracePt t="11749" x="4457700" y="2878138"/>
          <p14:tracePt t="11756" x="4502150" y="2908300"/>
          <p14:tracePt t="11764" x="4546600" y="2932113"/>
          <p14:tracePt t="11770" x="4581525" y="2971800"/>
          <p14:tracePt t="11776" x="4616450" y="2997200"/>
          <p14:tracePt t="11783" x="4651375" y="3022600"/>
          <p14:tracePt t="11790" x="4691063" y="3057525"/>
          <p14:tracePt t="11799" x="4725988" y="3086100"/>
          <p14:tracePt t="11804" x="4745038" y="3106738"/>
          <p14:tracePt t="11812" x="4770438" y="3141663"/>
          <p14:tracePt t="11817" x="4810125" y="3200400"/>
          <p14:tracePt t="11824" x="4830763" y="3260725"/>
          <p14:tracePt t="11832" x="4859338" y="3314700"/>
          <p14:tracePt t="11838" x="4879975" y="3363913"/>
          <p14:tracePt t="11847" x="4894263" y="3408363"/>
          <p14:tracePt t="11852" x="4905375" y="3463925"/>
          <p14:tracePt t="11858" x="4924425" y="3543300"/>
          <p14:tracePt t="11866" x="4938713" y="3662363"/>
          <p14:tracePt t="11872" x="4949825" y="3771900"/>
          <p14:tracePt t="11879" x="4949825" y="3825875"/>
          <p14:tracePt t="11885" x="4959350" y="3895725"/>
          <p14:tracePt t="11891" x="4959350" y="3984625"/>
          <p14:tracePt t="11900" x="4959350" y="4103688"/>
          <p14:tracePt t="11906" x="4954588" y="4208463"/>
          <p14:tracePt t="11914" x="4954588" y="4292600"/>
          <p14:tracePt t="11920" x="4945063" y="4357688"/>
          <p14:tracePt t="11927" x="4933950" y="4425950"/>
          <p14:tracePt t="11933" x="4910138" y="4510088"/>
          <p14:tracePt t="11940" x="4879975" y="4589463"/>
          <p14:tracePt t="11949" x="4849813" y="4699000"/>
          <p14:tracePt t="11954" x="4819650" y="4759325"/>
          <p14:tracePt t="11963" x="4791075" y="4818063"/>
          <p14:tracePt t="11967" x="4770438" y="4862513"/>
          <p14:tracePt t="11974" x="4730750" y="4932363"/>
          <p14:tracePt t="11982" x="4665663" y="5032375"/>
          <p14:tracePt t="11988" x="4611688" y="5140325"/>
          <p14:tracePt t="11996" x="4557713" y="5230813"/>
          <p14:tracePt t="12002" x="4502150" y="5299075"/>
          <p14:tracePt t="12009" x="4443413" y="5364163"/>
          <p14:tracePt t="12016" x="4364038" y="5464175"/>
          <p14:tracePt t="12022" x="4298950" y="5562600"/>
          <p14:tracePt t="12031" x="4254500" y="5657850"/>
          <p14:tracePt t="12036" x="4205288" y="5716588"/>
          <p14:tracePt t="12042" x="4170363" y="5765800"/>
          <p14:tracePt t="12049" x="4130675" y="5800725"/>
          <p14:tracePt t="12056" x="4086225" y="5840413"/>
          <p14:tracePt t="12065" x="4051300" y="5865813"/>
          <p14:tracePt t="12069" x="4000500" y="5905500"/>
          <p14:tracePt t="12077" x="3971925" y="5919788"/>
          <p14:tracePt t="12084" x="3937000" y="5935663"/>
          <p14:tracePt t="12090" x="3916363" y="5945188"/>
          <p14:tracePt t="12097" x="3892550" y="5949950"/>
          <p14:tracePt t="12104" x="3862388" y="5949950"/>
          <p14:tracePt t="12112" x="3832225" y="5949950"/>
          <p14:tracePt t="12117" x="3802063" y="5949950"/>
          <p14:tracePt t="12124" x="3757613" y="5940425"/>
          <p14:tracePt t="12132" x="3713163" y="5919788"/>
          <p14:tracePt t="12138" x="3683000" y="5915025"/>
          <p14:tracePt t="12146" x="3652838" y="5900738"/>
          <p14:tracePt t="12152" x="3608388" y="5880100"/>
          <p14:tracePt t="12158" x="3584575" y="5865813"/>
          <p14:tracePt t="12166" x="3554413" y="5849938"/>
          <p14:tracePt t="12172" x="3529013" y="5826125"/>
          <p14:tracePt t="12179" x="3500438" y="5781675"/>
          <p14:tracePt t="12186" x="3460750" y="5721350"/>
          <p14:tracePt t="12192" x="3440113" y="5637213"/>
          <p14:tracePt t="12199" x="3421063" y="5567363"/>
          <p14:tracePt t="12206" x="3409950" y="5499100"/>
          <p14:tracePt t="12215" x="3414713" y="5443538"/>
          <p14:tracePt t="12220" x="3414713" y="5354638"/>
          <p14:tracePt t="12226" x="3449638" y="5219700"/>
          <p14:tracePt t="12234" x="3470275" y="5095875"/>
          <p14:tracePt t="12240" x="3505200" y="5016500"/>
          <p14:tracePt t="12248" x="3533775" y="4941888"/>
          <p14:tracePt t="12254" x="3589338" y="4848225"/>
          <p14:tracePt t="12262" x="3643313" y="4748213"/>
          <p14:tracePt t="12268" x="3694113" y="4664075"/>
          <p14:tracePt t="12274" x="3733800" y="4605338"/>
          <p14:tracePt t="12282" x="3773488" y="4556125"/>
          <p14:tracePt t="12288" x="3806825" y="4530725"/>
          <p14:tracePt t="12297" x="3867150" y="4500563"/>
          <p14:tracePt t="12302" x="3911600" y="4470400"/>
          <p14:tracePt t="12308" x="3971925" y="4441825"/>
          <p14:tracePt t="12315" x="4016375" y="4425950"/>
          <p14:tracePt t="12322" x="4075113" y="4406900"/>
          <p14:tracePt t="12329" x="4119563" y="4386263"/>
          <p14:tracePt t="12336" x="4165600" y="4371975"/>
          <p14:tracePt t="12344" x="4219575" y="4351338"/>
          <p14:tracePt t="12351" x="4279900" y="4332288"/>
          <p14:tracePt t="12357" x="4348163" y="4292600"/>
          <p14:tracePt t="12365" x="4398963" y="4252913"/>
          <p14:tracePt t="12370" x="4443413" y="4222750"/>
          <p14:tracePt t="12377" x="4487863" y="4198938"/>
          <p14:tracePt t="12383" x="4522788" y="4173538"/>
          <p14:tracePt t="12390" x="4562475" y="4133850"/>
          <p14:tracePt t="12398" x="4592638" y="4119563"/>
          <p14:tracePt t="12404" x="4632325" y="4084638"/>
          <p14:tracePt t="12412" x="4660900" y="4068763"/>
          <p14:tracePt t="12418" x="4705350" y="4038600"/>
          <p14:tracePt t="12424" x="4765675" y="4010025"/>
          <p14:tracePt t="12433" x="4814888" y="3970338"/>
          <p14:tracePt t="12438" x="4859338" y="3935413"/>
          <p14:tracePt t="12446" x="4919663" y="3895725"/>
          <p14:tracePt t="12452" x="4973638" y="3830638"/>
          <p14:tracePt t="12459" x="5024438" y="3771900"/>
          <p14:tracePt t="12466" x="5064125" y="3727450"/>
          <p14:tracePt t="12472" x="5097463" y="3687763"/>
          <p14:tracePt t="12480" x="5113338" y="3667125"/>
          <p14:tracePt t="12486" x="5143500" y="3641725"/>
          <p14:tracePt t="12493" x="5157788" y="3617913"/>
          <p14:tracePt t="12499" x="5183188" y="3602038"/>
          <p14:tracePt t="12506" x="5192713" y="3602038"/>
          <p14:tracePt t="12513" x="5202238" y="3597275"/>
          <p14:tracePt t="12519" x="5207000" y="3592513"/>
          <p14:tracePt t="12527" x="5211763" y="3592513"/>
          <p14:tracePt t="12602" x="5211763" y="3587750"/>
          <p14:tracePt t="12656" x="5211763" y="3582988"/>
          <p14:tracePt t="12664" x="5207000" y="3582988"/>
          <p14:tracePt t="12670" x="5197475" y="3578225"/>
          <p14:tracePt t="12678" x="5192713" y="3573463"/>
          <p14:tracePt t="12684" x="5183188" y="3573463"/>
          <p14:tracePt t="12690" x="5176838" y="3557588"/>
          <p14:tracePt t="12697" x="5167313" y="3557588"/>
          <p14:tracePt t="12705" x="5162550" y="3552825"/>
          <p14:tracePt t="12711" x="5157788" y="3538538"/>
          <p14:tracePt t="12718" x="5157788" y="3533775"/>
          <p14:tracePt t="12725" x="5153025" y="3529013"/>
          <p14:tracePt t="12732" x="5148263" y="3513138"/>
          <p14:tracePt t="12738" x="5148263" y="3508375"/>
          <p14:tracePt t="12746" x="5137150" y="3498850"/>
          <p14:tracePt t="12752" x="5137150" y="3482975"/>
          <p14:tracePt t="12759" x="5137150" y="3463925"/>
          <p14:tracePt t="12766" x="5137150" y="3449638"/>
          <p14:tracePt t="12772" x="5137150" y="3429000"/>
          <p14:tracePt t="12779" x="5137150" y="3408363"/>
          <p14:tracePt t="12786" x="5137150" y="3394075"/>
          <p14:tracePt t="12793" x="5143500" y="3375025"/>
          <p14:tracePt t="12800" x="5143500" y="3359150"/>
          <p14:tracePt t="12807" x="5148263" y="3349625"/>
          <p14:tracePt t="12815" x="5153025" y="3344863"/>
          <p14:tracePt t="12821" x="5153025" y="3328988"/>
          <p14:tracePt t="12828" x="5153025" y="3324225"/>
          <p14:tracePt t="12834" x="5153025" y="3319463"/>
          <p14:tracePt t="12930" x="5148263" y="3319463"/>
          <p14:tracePt t="12943" x="5137150" y="3319463"/>
          <p14:tracePt t="12950" x="5122863" y="3319463"/>
          <p14:tracePt t="12957" x="5108575" y="3319463"/>
          <p14:tracePt t="12965" x="5097463" y="3328988"/>
          <p14:tracePt t="12982" x="5068888" y="3340100"/>
          <p14:tracePt t="12984" x="5053013" y="3349625"/>
          <p14:tracePt t="12991" x="5043488" y="3354388"/>
          <p14:tracePt t="12998" x="5029200" y="3368675"/>
          <p14:tracePt t="13004" x="5013325" y="3375025"/>
          <p14:tracePt t="13012" x="4999038" y="3384550"/>
          <p14:tracePt t="13018" x="4989513" y="3389313"/>
          <p14:tracePt t="13025" x="4984750" y="3394075"/>
          <p14:tracePt t="13033" x="4973638" y="3394075"/>
          <p14:tracePt t="13038" x="4964113" y="3398838"/>
          <p14:tracePt t="13046" x="4959350" y="3408363"/>
          <p14:tracePt t="13052" x="4954588" y="3414713"/>
          <p14:tracePt t="13058" x="4938713" y="3419475"/>
          <p14:tracePt t="13066" x="4924425" y="3433763"/>
          <p14:tracePt t="13072" x="4910138" y="3449638"/>
          <p14:tracePt t="13080" x="4899025" y="3463925"/>
          <p14:tracePt t="13086" x="4884738" y="3473450"/>
          <p14:tracePt t="13094" x="4870450" y="3489325"/>
          <p14:tracePt t="13101" x="4845050" y="3513138"/>
          <p14:tracePt t="13107" x="4824413" y="3533775"/>
          <p14:tracePt t="13114" x="4810125" y="3548063"/>
          <p14:tracePt t="13120" x="4784725" y="3573463"/>
          <p14:tracePt t="13126" x="4765675" y="3587750"/>
          <p14:tracePt t="13134" x="4751388" y="3608388"/>
          <p14:tracePt t="13141" x="4716463" y="3632200"/>
          <p14:tracePt t="13151" x="4681538" y="3671888"/>
          <p14:tracePt t="13154" x="4641850" y="3741738"/>
          <p14:tracePt t="13162" x="4586288" y="3816350"/>
          <p14:tracePt t="13168" x="4537075" y="3875088"/>
          <p14:tracePt t="13175" x="4497388" y="3949700"/>
          <p14:tracePt t="13183" x="4452938" y="4019550"/>
          <p14:tracePt t="13188" x="4392613" y="4078288"/>
          <p14:tracePt t="13195" x="4329113" y="4192588"/>
          <p14:tracePt t="13202" x="4238625" y="4357688"/>
          <p14:tracePt t="13209" x="4170363" y="4465638"/>
          <p14:tracePt t="13217" x="4105275" y="4556125"/>
          <p14:tracePt t="13223" x="4056063" y="4624388"/>
          <p14:tracePt t="13231" x="3976688" y="4738688"/>
          <p14:tracePt t="13236" x="3932238" y="4833938"/>
          <p14:tracePt t="13243" x="3892550" y="4897438"/>
          <p14:tracePt t="13250" x="3852863" y="4967288"/>
          <p14:tracePt t="13257" x="3836988" y="4981575"/>
          <p14:tracePt t="13264" x="3836988" y="4987925"/>
          <p14:tracePt t="13270" x="3832225" y="4987925"/>
          <p14:tracePt t="13278" x="3827463" y="4992688"/>
          <p14:tracePt t="13285" x="3827463" y="4997450"/>
          <p14:tracePt t="13693" x="3813175" y="5041900"/>
          <p14:tracePt t="13700" x="3783013" y="5100638"/>
          <p14:tracePt t="13707" x="3762375" y="5146675"/>
          <p14:tracePt t="13716" x="3748088" y="5180013"/>
          <p14:tracePt t="13721" x="3727450" y="5235575"/>
          <p14:tracePt t="13727" x="3708400" y="5305425"/>
          <p14:tracePt t="13735" x="3698875" y="5373688"/>
          <p14:tracePt t="13741" x="3678238" y="5434013"/>
          <p14:tracePt t="13749" x="3668713" y="5503863"/>
          <p14:tracePt t="13755" x="3663950" y="5532438"/>
          <p14:tracePt t="13761" x="3663950" y="5562600"/>
          <p14:tracePt t="13768" x="3663950" y="5583238"/>
          <p14:tracePt t="13774" x="3663950" y="5611813"/>
          <p14:tracePt t="13783" x="3663950" y="5641975"/>
          <p14:tracePt t="13789" x="3663950" y="5681663"/>
          <p14:tracePt t="13798" x="3663950" y="5746750"/>
          <p14:tracePt t="13802" x="3668713" y="5805488"/>
          <p14:tracePt t="13810" x="3668713" y="5870575"/>
          <p14:tracePt t="13817" x="3668713" y="5935663"/>
          <p14:tracePt t="13823" x="3673475" y="5980113"/>
          <p14:tracePt t="13831" x="3673475" y="6019800"/>
          <p14:tracePt t="13836" x="3673475" y="6064250"/>
          <p14:tracePt t="13843" x="3668713" y="6118225"/>
          <p14:tracePt t="13851" x="3663950" y="6173788"/>
          <p14:tracePt t="13857" x="3652838" y="6218238"/>
          <p14:tracePt t="13864" x="3643313" y="6272213"/>
          <p14:tracePt t="13871" x="3629025" y="6307138"/>
          <p14:tracePt t="13877" x="3619500" y="6337300"/>
          <p14:tracePt t="13885" x="3603625" y="6356350"/>
          <p14:tracePt t="13891" x="3598863" y="6381750"/>
          <p14:tracePt t="13899" x="3584575" y="6391275"/>
          <p14:tracePt t="13905" x="3568700" y="6416675"/>
          <p14:tracePt t="13911" x="3554413" y="6435725"/>
          <p14:tracePt t="13918" x="3529013" y="6451600"/>
          <p14:tracePt t="13924" x="3509963" y="6475413"/>
          <p14:tracePt t="13933" x="3475038" y="6510338"/>
          <p14:tracePt t="13939" x="3440113" y="6540500"/>
          <p14:tracePt t="13949" x="3390900" y="6575425"/>
          <p14:tracePt t="13963" x="3295650" y="6638925"/>
          <p14:tracePt t="13967" x="3260725" y="6669088"/>
          <p14:tracePt t="13973" x="3227388" y="6694488"/>
          <p14:tracePt t="13981" x="3181350" y="6713538"/>
          <p14:tracePt t="13986" x="3136900" y="6729413"/>
          <p14:tracePt t="13993" x="3092450" y="6748463"/>
          <p14:tracePt t="14001" x="3062288" y="6753225"/>
          <p14:tracePt t="14007" x="3038475" y="6764338"/>
          <p14:tracePt t="14014" x="3008313" y="6764338"/>
          <p14:tracePt t="14021" x="2978150" y="6769100"/>
          <p14:tracePt t="14029" x="2968625" y="6769100"/>
          <p14:tracePt t="14035" x="2947988" y="6769100"/>
          <p14:tracePt t="14041" x="2933700" y="6769100"/>
          <p14:tracePt t="14049" x="2919413" y="6769100"/>
          <p14:tracePt t="14055" x="2914650" y="6769100"/>
          <p14:tracePt t="14062" x="2903538" y="6769100"/>
          <p14:tracePt t="14068" x="2898775" y="6764338"/>
          <p14:tracePt t="14075" x="2894013" y="6757988"/>
          <p14:tracePt t="14083" x="2879725" y="6743700"/>
          <p14:tracePt t="14089" x="2874963" y="6734175"/>
          <p14:tracePt t="14097" x="2863850" y="6718300"/>
          <p14:tracePt t="14103" x="2849563" y="6694488"/>
          <p14:tracePt t="14108" x="2849563" y="6673850"/>
          <p14:tracePt t="14117" x="2844800" y="6645275"/>
          <p14:tracePt t="14122" x="2844800" y="6624638"/>
          <p14:tracePt t="14130" x="2844800" y="6599238"/>
          <p14:tracePt t="14137" x="2844800" y="6580188"/>
          <p14:tracePt t="14142" x="2844800" y="6559550"/>
          <p14:tracePt t="14151" x="2844800" y="6545263"/>
          <p14:tracePt t="14156" x="2859088" y="6526213"/>
          <p14:tracePt t="14166" x="2874963" y="6500813"/>
          <p14:tracePt t="14171" x="2889250" y="6480175"/>
          <p14:tracePt t="14177" x="2924175" y="6435725"/>
          <p14:tracePt t="14184" x="2959100" y="6400800"/>
          <p14:tracePt t="14191" x="2982913" y="6376988"/>
          <p14:tracePt t="14199" x="3033713" y="6337300"/>
          <p14:tracePt t="14205" x="3062288" y="6321425"/>
          <p14:tracePt t="14214" x="3097213" y="6307138"/>
          <p14:tracePt t="14218" x="3127375" y="6292850"/>
          <p14:tracePt t="14225" x="3157538" y="6292850"/>
          <p14:tracePt t="14234" x="3171825" y="6297613"/>
          <p14:tracePt t="14239" x="3187700" y="6297613"/>
          <p14:tracePt t="14247" x="3201988" y="6311900"/>
          <p14:tracePt t="14252" x="3211513" y="6321425"/>
          <p14:tracePt t="14258" x="3211513" y="6332538"/>
          <p14:tracePt t="14266" x="3221038" y="6337300"/>
          <p14:tracePt t="14273" x="3221038" y="6351588"/>
          <p14:tracePt t="14281" x="3221038" y="6361113"/>
          <p14:tracePt t="14287" x="3221038" y="6376988"/>
          <p14:tracePt t="14293" x="3216275" y="6396038"/>
          <p14:tracePt t="14300" x="3211513" y="6411913"/>
          <p14:tracePt t="14307" x="3201988" y="6426200"/>
          <p14:tracePt t="14315" x="3181350" y="6440488"/>
          <p14:tracePt t="14321" x="3157538" y="6461125"/>
          <p14:tracePt t="14328" x="3113088" y="6480175"/>
          <p14:tracePt t="14335" x="3068638" y="6505575"/>
          <p14:tracePt t="14341" x="3008313" y="6535738"/>
          <p14:tracePt t="14350" x="2924175" y="6570663"/>
          <p14:tracePt t="14355" x="2854325" y="6589713"/>
          <p14:tracePt t="14362" x="2770188" y="6619875"/>
          <p14:tracePt t="14369" x="2690813" y="6638925"/>
          <p14:tracePt t="14374" x="2620963" y="6650038"/>
          <p14:tracePt t="14383" x="2541588" y="6650038"/>
          <p14:tracePt t="14389" x="2476500" y="6650038"/>
          <p14:tracePt t="14397" x="2382838" y="6634163"/>
          <p14:tracePt t="14403" x="2322513" y="6624638"/>
          <p14:tracePt t="14409" x="2254250" y="6605588"/>
          <p14:tracePt t="14417" x="2193925" y="6575425"/>
          <p14:tracePt t="14424" x="2149475" y="6554788"/>
          <p14:tracePt t="14430" x="2119313" y="6540500"/>
          <p14:tracePt t="14437" x="2084388" y="6526213"/>
          <p14:tracePt t="14444" x="2065338" y="6500813"/>
          <p14:tracePt t="14450" x="2039938" y="6486525"/>
          <p14:tracePt t="14456" x="2005013" y="6430963"/>
          <p14:tracePt t="14465" x="1965325" y="6372225"/>
          <p14:tracePt t="14471" x="1946275" y="6316663"/>
          <p14:tracePt t="14478" x="1925638" y="6248400"/>
          <p14:tracePt t="14485" x="1906588" y="6178550"/>
          <p14:tracePt t="14491" x="1897063" y="6148388"/>
          <p14:tracePt t="14499" x="1890713" y="6113463"/>
          <p14:tracePt t="14505" x="1890713" y="6083300"/>
          <p14:tracePt t="14512" x="1890713" y="6054725"/>
          <p14:tracePt t="14519" x="1890713" y="6024563"/>
          <p14:tracePt t="14525" x="1890713" y="5984875"/>
          <p14:tracePt t="14533" x="1897063" y="5945188"/>
          <p14:tracePt t="14539" x="1901825" y="5915025"/>
          <p14:tracePt t="14548" x="1916113" y="5880100"/>
          <p14:tracePt t="14553" x="1930400" y="5861050"/>
          <p14:tracePt t="14560" x="1946275" y="5835650"/>
          <p14:tracePt t="14568" x="1960563" y="5816600"/>
          <p14:tracePt t="14573" x="1976438" y="5800725"/>
          <p14:tracePt t="14582" x="1990725" y="5786438"/>
          <p14:tracePt t="14587" x="2016125" y="5770563"/>
          <p14:tracePt t="14594" x="2035175" y="5756275"/>
          <p14:tracePt t="14601" x="2079625" y="5737225"/>
          <p14:tracePt t="14607" x="2119313" y="5730875"/>
          <p14:tracePt t="14616" x="2179638" y="5711825"/>
          <p14:tracePt t="14621" x="2233613" y="5702300"/>
          <p14:tracePt t="14628" x="2303463" y="5691188"/>
          <p14:tracePt t="14635" x="2357438" y="5681663"/>
          <p14:tracePt t="14640" x="2397125" y="5681663"/>
          <p14:tracePt t="14649" x="2427288" y="5681663"/>
          <p14:tracePt t="14655" x="2457450" y="5681663"/>
          <p14:tracePt t="14662" x="2487613" y="5681663"/>
          <p14:tracePt t="14670" x="2506663" y="5681663"/>
          <p14:tracePt t="14675" x="2532063" y="5681663"/>
          <p14:tracePt t="14683" x="2551113" y="5686425"/>
          <p14:tracePt t="14689" x="2571750" y="5686425"/>
          <p14:tracePt t="14697" x="2606675" y="5691188"/>
          <p14:tracePt t="14703" x="2616200" y="5702300"/>
          <p14:tracePt t="14709" x="2641600" y="5716588"/>
          <p14:tracePt t="14717" x="2660650" y="5730875"/>
          <p14:tracePt t="14722" x="2686050" y="5761038"/>
          <p14:tracePt t="14731" x="2714625" y="5821363"/>
          <p14:tracePt t="14736" x="2755900" y="5880100"/>
          <p14:tracePt t="14744" x="2774950" y="5949950"/>
          <p14:tracePt t="14750" x="2784475" y="6019800"/>
          <p14:tracePt t="14757" x="2795588" y="6048375"/>
          <p14:tracePt t="14765" x="2795588" y="6078538"/>
          <p14:tracePt t="14771" x="2800350" y="6099175"/>
          <p14:tracePt t="14777" x="2809875" y="6127750"/>
          <p14:tracePt t="14784" x="2809875" y="6157913"/>
          <p14:tracePt t="14790" x="2809875" y="6197600"/>
          <p14:tracePt t="14799" x="2809875" y="6223000"/>
          <p14:tracePt t="14805" x="2809875" y="6242050"/>
          <p14:tracePt t="14812" x="2805113" y="6272213"/>
          <p14:tracePt t="14820" x="2800350" y="6288088"/>
          <p14:tracePt t="14825" x="2800350" y="6297613"/>
          <p14:tracePt t="14833" x="2789238" y="6311900"/>
          <p14:tracePt t="14839" x="2784475" y="6327775"/>
          <p14:tracePt t="14848" x="2784475" y="6337300"/>
          <p14:tracePt t="14852" x="2779713" y="6337300"/>
          <p14:tracePt t="14860" x="2779713" y="6346825"/>
          <p14:tracePt t="14867" x="2779713" y="6351588"/>
          <p14:tracePt t="15119" x="2874963" y="6337300"/>
          <p14:tracePt t="15126" x="3122613" y="6311900"/>
          <p14:tracePt t="15133" x="3444875" y="6311900"/>
          <p14:tracePt t="15139" x="3668713" y="6321425"/>
          <p14:tracePt t="15148" x="4210050" y="6342063"/>
          <p14:tracePt t="15153" x="4343400" y="6361113"/>
          <p14:tracePt t="15160" x="4819650" y="6376988"/>
          <p14:tracePt t="15168" x="4999038" y="6400800"/>
          <p14:tracePt t="15174" x="5381625" y="6421438"/>
          <p14:tracePt t="15181" x="5664200" y="6451600"/>
          <p14:tracePt t="15187" x="5888038" y="6465888"/>
          <p14:tracePt t="15194" x="6289675" y="6465888"/>
          <p14:tracePt t="15216" x="7029450" y="6456363"/>
          <p14:tracePt t="15221" x="7173913" y="6456363"/>
          <p14:tracePt t="15227" x="7456488" y="6426200"/>
          <p14:tracePt t="15235" x="7620000" y="6426200"/>
          <p14:tracePt t="15242" x="7713663" y="6426200"/>
          <p14:tracePt t="15250" x="7832725" y="6426200"/>
          <p14:tracePt t="15255" x="7967663" y="6430963"/>
          <p14:tracePt t="15262" x="8056563" y="6440488"/>
          <p14:tracePt t="15270" x="8126413" y="6461125"/>
          <p14:tracePt t="15276" x="8196263" y="6470650"/>
          <p14:tracePt t="15284" x="8255000" y="6491288"/>
          <p14:tracePt t="15289" x="8310563" y="6510338"/>
          <p14:tracePt t="15296" x="8345488" y="6526213"/>
          <p14:tracePt t="15303" x="8399463" y="6545263"/>
          <p14:tracePt t="15310" x="8434388" y="6554788"/>
          <p14:tracePt t="15318" x="8453438" y="6559550"/>
          <p14:tracePt t="15324" x="8474075" y="6575425"/>
          <p14:tracePt t="15331" x="8488363" y="6575425"/>
          <p14:tracePt t="15338" x="8518525" y="6584950"/>
          <p14:tracePt t="15345" x="8532813" y="6589713"/>
          <p14:tracePt t="15352" x="8553450" y="6589713"/>
          <p14:tracePt t="15358" x="8572500" y="6589713"/>
          <p14:tracePt t="15366" x="8588375" y="6589713"/>
          <p14:tracePt t="15371" x="8593138" y="6589713"/>
          <p14:tracePt t="15377" x="8597900" y="6589713"/>
          <p14:tracePt t="15426" x="8593138" y="6580188"/>
          <p14:tracePt t="15434" x="8528050" y="6554788"/>
          <p14:tracePt t="15440" x="8434388" y="6535738"/>
          <p14:tracePt t="15446" x="8310563" y="6491288"/>
          <p14:tracePt t="15453" x="8205788" y="6465888"/>
          <p14:tracePt t="15460" x="8096250" y="6456363"/>
          <p14:tracePt t="15468" x="7947025" y="6435725"/>
          <p14:tracePt t="15475" x="7813675" y="6421438"/>
          <p14:tracePt t="15482" x="7708900" y="6400800"/>
          <p14:tracePt t="15488" x="7615238" y="6391275"/>
          <p14:tracePt t="15495" x="7519988" y="6381750"/>
          <p14:tracePt t="15502" x="7426325" y="6361113"/>
          <p14:tracePt t="15508" x="7356475" y="6342063"/>
          <p14:tracePt t="15515" x="7297738" y="6321425"/>
          <p14:tracePt t="15522" x="7253288" y="6302375"/>
          <p14:tracePt t="15528" x="7232650" y="6276975"/>
          <p14:tracePt t="15535" x="7192963" y="6232525"/>
          <p14:tracePt t="15542" x="7153275" y="6173788"/>
          <p14:tracePt t="15550" x="7134225" y="6113463"/>
          <p14:tracePt t="15555" x="7123113" y="6059488"/>
          <p14:tracePt t="15562" x="7113588" y="6015038"/>
          <p14:tracePt t="15569" x="7108825" y="5994400"/>
          <p14:tracePt t="15575" x="7108825" y="5975350"/>
          <p14:tracePt t="15584" x="7108825" y="5949950"/>
          <p14:tracePt t="15590" x="7108825" y="5940425"/>
          <p14:tracePt t="15597" x="7108825" y="5919788"/>
          <p14:tracePt t="15603" x="7108825" y="5905500"/>
          <p14:tracePt t="15609" x="7108825" y="5889625"/>
          <p14:tracePt t="15618" x="7108825" y="5880100"/>
          <p14:tracePt t="15624" x="7123113" y="5865813"/>
          <p14:tracePt t="15631" x="7134225" y="5849938"/>
          <p14:tracePt t="15637" x="7143750" y="5835650"/>
          <p14:tracePt t="15644" x="7167563" y="5816600"/>
          <p14:tracePt t="15651" x="7227888" y="5776913"/>
          <p14:tracePt t="15658" x="7286625" y="5737225"/>
          <p14:tracePt t="15665" x="7356475" y="5707063"/>
          <p14:tracePt t="15670" x="7431088" y="5672138"/>
          <p14:tracePt t="15677" x="7500938" y="5641975"/>
          <p14:tracePt t="15685" x="7554913" y="5622925"/>
          <p14:tracePt t="15691" x="7629525" y="5592763"/>
          <p14:tracePt t="15700" x="7708900" y="5572125"/>
          <p14:tracePt t="15705" x="7793038" y="5562600"/>
          <p14:tracePt t="15712" x="7848600" y="5553075"/>
          <p14:tracePt t="15720" x="7902575" y="5553075"/>
          <p14:tracePt t="15726" x="7932738" y="5553075"/>
          <p14:tracePt t="15734" x="7962900" y="5553075"/>
          <p14:tracePt t="15740" x="7993063" y="5553075"/>
          <p14:tracePt t="15747" x="8002588" y="5553075"/>
          <p14:tracePt t="15753" x="8032750" y="5557838"/>
          <p14:tracePt t="15760" x="8056563" y="5562600"/>
          <p14:tracePt t="15768" x="8077200" y="5572125"/>
          <p14:tracePt t="15774" x="8112125" y="5588000"/>
          <p14:tracePt t="15780" x="8140700" y="5611813"/>
          <p14:tracePt t="15788" x="8166100" y="5637213"/>
          <p14:tracePt t="15794" x="8191500" y="5672138"/>
          <p14:tracePt t="15801" x="8245475" y="5741988"/>
          <p14:tracePt t="15808" x="8270875" y="5791200"/>
          <p14:tracePt t="15816" x="8299450" y="5849938"/>
          <p14:tracePt t="15821" x="8320088" y="5880100"/>
          <p14:tracePt t="15827" x="8334375" y="5905500"/>
          <p14:tracePt t="15835" x="8350250" y="5945188"/>
          <p14:tracePt t="15842" x="8359775" y="5999163"/>
          <p14:tracePt t="15850" x="8374063" y="6043613"/>
          <p14:tracePt t="15856" x="8374063" y="6099175"/>
          <p14:tracePt t="15861" x="8374063" y="6127750"/>
          <p14:tracePt t="15870" x="8374063" y="6157913"/>
          <p14:tracePt t="15877" x="8374063" y="6188075"/>
          <p14:tracePt t="15884" x="8374063" y="6202363"/>
          <p14:tracePt t="15890" x="8374063" y="6213475"/>
          <p14:tracePt t="15896" x="8369300" y="6227763"/>
          <p14:tracePt t="15903" x="8369300" y="6242050"/>
          <p14:tracePt t="15910" x="8355013" y="6257925"/>
          <p14:tracePt t="15918" x="8350250" y="6267450"/>
          <p14:tracePt t="15924" x="8324850" y="6281738"/>
          <p14:tracePt t="15933" x="8305800" y="6297613"/>
          <p14:tracePt t="15937" x="8270875" y="6316663"/>
          <p14:tracePt t="15944" x="8224838" y="6332538"/>
          <p14:tracePt t="15952" x="8196263" y="6346825"/>
          <p14:tracePt t="15967" x="8140700" y="6361113"/>
          <p14:tracePt t="15971" x="8121650" y="6372225"/>
          <p14:tracePt t="15977" x="8086725" y="6376988"/>
          <p14:tracePt t="15985" x="8066088" y="6376988"/>
          <p14:tracePt t="15992" x="8047038" y="6376988"/>
          <p14:tracePt t="16000" x="8016875" y="6376988"/>
          <p14:tracePt t="16006" x="8002588" y="6376988"/>
          <p14:tracePt t="16013" x="7972425" y="6376988"/>
          <p14:tracePt t="16019" x="7953375" y="6376988"/>
          <p14:tracePt t="16026" x="7932738" y="6376988"/>
          <p14:tracePt t="16034" x="7918450" y="6372225"/>
          <p14:tracePt t="16040" x="7897813" y="6372225"/>
          <p14:tracePt t="16049" x="7893050" y="6361113"/>
          <p14:tracePt t="16054" x="7878763" y="6356350"/>
          <p14:tracePt t="16068" x="7872413" y="6356350"/>
          <p14:tracePt t="16074" x="7867650" y="6356350"/>
          <p14:tracePt t="16083" x="7867650" y="6351588"/>
          <p14:tracePt t="16094" x="7867650" y="6346825"/>
          <p14:tracePt t="16108" x="7867650" y="6342063"/>
          <p14:tracePt t="16116" x="7867650" y="6337300"/>
          <p14:tracePt t="16136" x="7872413" y="6332538"/>
          <p14:tracePt t="16156" x="7872413" y="6321425"/>
          <p14:tracePt t="16184" x="7878763" y="6321425"/>
          <p14:tracePt t="16675" x="7804150" y="6337300"/>
          <p14:tracePt t="16682" x="7610475" y="6386513"/>
          <p14:tracePt t="16688" x="7486650" y="6421438"/>
          <p14:tracePt t="16694" x="7351713" y="6456363"/>
          <p14:tracePt t="16702" x="7078663" y="6540500"/>
          <p14:tracePt t="16708" x="6865938" y="6580188"/>
          <p14:tracePt t="16717" x="6677025" y="6634163"/>
          <p14:tracePt t="16722" x="6359525" y="6704013"/>
          <p14:tracePt t="16729" x="6149975" y="6743700"/>
          <p14:tracePt t="16737" x="5892800" y="6792913"/>
          <p14:tracePt t="16742" x="5524500" y="6843713"/>
          <p14:tracePt t="17049" x="2209800" y="6823075"/>
          <p14:tracePt t="17056" x="2243138" y="6797675"/>
          <p14:tracePt t="17064" x="2259013" y="6778625"/>
          <p14:tracePt t="17070" x="2273300" y="6769100"/>
          <p14:tracePt t="17078" x="2282825" y="6764338"/>
          <p14:tracePt t="17083" x="2289175" y="6757988"/>
          <p14:tracePt t="17090" x="2298700" y="6753225"/>
          <p14:tracePt t="17098" x="2303463" y="6753225"/>
          <p14:tracePt t="17173" x="2303463" y="6748463"/>
          <p14:tracePt t="17179" x="2303463" y="6743700"/>
          <p14:tracePt t="17207" x="2293938" y="6743700"/>
          <p14:tracePt t="17213" x="2289175" y="6743700"/>
          <p14:tracePt t="17227" x="2282825" y="6743700"/>
          <p14:tracePt t="17233" x="2278063" y="6743700"/>
          <p14:tracePt t="17240" x="2273300" y="6734175"/>
          <p14:tracePt t="17247" x="2268538" y="6734175"/>
          <p14:tracePt t="17254" x="2263775" y="6729413"/>
          <p14:tracePt t="17261" x="2259013" y="6729413"/>
          <p14:tracePt t="17269" x="2249488" y="6729413"/>
          <p14:tracePt t="17274" x="2243138" y="6729413"/>
          <p14:tracePt t="17283" x="2238375" y="6729413"/>
          <p14:tracePt t="17288" x="2233613" y="6729413"/>
          <p14:tracePt t="17302" x="2228850" y="6729413"/>
          <p14:tracePt t="17308" x="2224088" y="6729413"/>
          <p14:tracePt t="17323" x="2219325" y="6729413"/>
          <p14:tracePt t="17588" x="2198688" y="6724650"/>
          <p14:tracePt t="17596" x="2174875" y="6718300"/>
          <p14:tracePt t="17603" x="2154238" y="6708775"/>
          <p14:tracePt t="17610" x="2139950" y="6708775"/>
          <p14:tracePt t="17617" x="2135188" y="6704013"/>
          <p14:tracePt t="17622" x="2128838" y="6704013"/>
          <p14:tracePt t="17630" x="2124075" y="6699250"/>
          <p14:tracePt t="17643" x="2124075" y="6694488"/>
          <p14:tracePt t="17652" x="2124075" y="6689725"/>
          <p14:tracePt t="17656" x="2124075" y="6673850"/>
          <p14:tracePt t="17664" x="2135188" y="6659563"/>
          <p14:tracePt t="17671" x="2139950" y="6638925"/>
          <p14:tracePt t="17677" x="2149475" y="6615113"/>
          <p14:tracePt t="17685" x="2163763" y="6594475"/>
          <p14:tracePt t="17689" x="2170113" y="6580188"/>
          <p14:tracePt t="17696" x="2184400" y="6559550"/>
          <p14:tracePt t="17704" x="2198688" y="6545263"/>
          <p14:tracePt t="17711" x="2203450" y="6540500"/>
          <p14:tracePt t="17720" x="2219325" y="6526213"/>
          <p14:tracePt t="17725" x="2238375" y="6510338"/>
          <p14:tracePt t="17733" x="2259013" y="6510338"/>
          <p14:tracePt t="17738" x="2273300" y="6505575"/>
          <p14:tracePt t="17745" x="2303463" y="6496050"/>
          <p14:tracePt t="17754" x="2343150" y="6496050"/>
          <p14:tracePt t="17759" x="2397125" y="6496050"/>
          <p14:tracePt t="17767" x="2466975" y="6510338"/>
          <p14:tracePt t="17772" x="2551113" y="6530975"/>
          <p14:tracePt t="17778" x="2630488" y="6554788"/>
          <p14:tracePt t="17787" x="2695575" y="6594475"/>
          <p14:tracePt t="17793" x="2725738" y="6610350"/>
          <p14:tracePt t="17801" x="2760663" y="6634163"/>
          <p14:tracePt t="17806" x="2795588" y="6659563"/>
          <p14:tracePt t="17813" x="2809875" y="6673850"/>
          <p14:tracePt t="17820" x="2824163" y="6689725"/>
          <p14:tracePt t="17827" x="2828925" y="6694488"/>
          <p14:tracePt t="17835" x="2835275" y="6708775"/>
          <p14:tracePt t="17849" x="2835275" y="6713538"/>
          <p14:tracePt t="17854" x="2835275" y="6718300"/>
          <p14:tracePt t="17869" x="2835275" y="6729413"/>
          <p14:tracePt t="17874" x="2835275" y="6738938"/>
          <p14:tracePt t="17881" x="2835275" y="6743700"/>
          <p14:tracePt t="17888" x="2828925" y="6753225"/>
          <p14:tracePt t="17895" x="2805113" y="6769100"/>
          <p14:tracePt t="17903" x="2765425" y="6778625"/>
          <p14:tracePt t="17909" x="2705100" y="6797675"/>
          <p14:tracePt t="17916" x="2641600" y="6808788"/>
          <p14:tracePt t="17921" x="2555875" y="6827838"/>
          <p14:tracePt t="17929" x="2492375" y="6827838"/>
          <p14:tracePt t="17936" x="2413000" y="6827838"/>
          <p14:tracePt t="17942" x="2357438" y="6827838"/>
          <p14:tracePt t="17951" x="2289175" y="6827838"/>
          <p14:tracePt t="17956" x="2193925" y="6823075"/>
          <p14:tracePt t="17963" x="2139950" y="6813550"/>
          <p14:tracePt t="17970" x="2074863" y="6813550"/>
          <p14:tracePt t="17977" x="2030413" y="6792913"/>
          <p14:tracePt t="17985" x="1970088" y="6783388"/>
          <p14:tracePt t="17991" x="1941513" y="6778625"/>
          <p14:tracePt t="17997" x="1911350" y="6769100"/>
          <p14:tracePt t="18004" x="1890713" y="6764338"/>
          <p14:tracePt t="18010" x="1866900" y="6748463"/>
          <p14:tracePt t="18020" x="1857375" y="6738938"/>
          <p14:tracePt t="18025" x="1841500" y="6734175"/>
          <p14:tracePt t="18033" x="1836738" y="6729413"/>
          <p14:tracePt t="18038" x="1831975" y="6724650"/>
          <p14:tracePt t="18044" x="1822450" y="6724650"/>
          <p14:tracePt t="18052" x="1816100" y="6718300"/>
          <p14:tracePt t="18059" x="1816100" y="6708775"/>
          <p14:tracePt t="18079" x="1816100" y="6704013"/>
          <p14:tracePt t="18087" x="1816100" y="6699250"/>
          <p14:tracePt t="18093" x="1816100" y="6694488"/>
          <p14:tracePt t="18101" x="1816100" y="6689725"/>
          <p14:tracePt t="18107" x="1816100" y="6684963"/>
          <p14:tracePt t="18112" x="1827213" y="6678613"/>
          <p14:tracePt t="18120" x="1831975" y="6664325"/>
          <p14:tracePt t="18127" x="1846263" y="6659563"/>
          <p14:tracePt t="18134" x="1866900" y="6650038"/>
          <p14:tracePt t="18141" x="1885950" y="6634163"/>
          <p14:tracePt t="18149" x="1920875" y="6629400"/>
          <p14:tracePt t="18154" x="1960563" y="6629400"/>
          <p14:tracePt t="18161" x="2025650" y="6629400"/>
          <p14:tracePt t="18169" x="2065338" y="6629400"/>
          <p14:tracePt t="18175" x="2124075" y="6634163"/>
          <p14:tracePt t="18182" x="2163763" y="6638925"/>
          <p14:tracePt t="18188" x="2198688" y="6650038"/>
          <p14:tracePt t="18195" x="2219325" y="6654800"/>
          <p14:tracePt t="18217" x="2268538" y="6678613"/>
          <p14:tracePt t="18223" x="2273300" y="6678613"/>
          <p14:tracePt t="18228" x="2282825" y="6684963"/>
          <p14:tracePt t="18236" x="2293938" y="6689725"/>
          <p14:tracePt t="18243" x="2298700" y="6689725"/>
          <p14:tracePt t="18251" x="2308225" y="6694488"/>
          <p14:tracePt t="18257" x="2312988" y="6699250"/>
          <p14:tracePt t="18264" x="2317750" y="6708775"/>
          <p14:tracePt t="18271" x="2328863" y="6713538"/>
          <p14:tracePt t="18278" x="2333625" y="6718300"/>
          <p14:tracePt t="18283" x="2338388" y="6724650"/>
          <p14:tracePt t="18291" x="2343150" y="6729413"/>
          <p14:tracePt t="18298" x="2343150" y="6734175"/>
          <p14:tracePt t="18304" x="2347913" y="6738938"/>
          <p14:tracePt t="18311" x="2352675" y="6743700"/>
          <p14:tracePt t="18325" x="2352675" y="6753225"/>
          <p14:tracePt t="18334" x="2352675" y="6757988"/>
          <p14:tracePt t="18345" x="2352675" y="6764338"/>
          <p14:tracePt t="18359" x="2352675" y="6769100"/>
          <p14:tracePt t="18400" x="2352675" y="6773863"/>
          <p14:tracePt t="18407" x="2352675" y="6778625"/>
          <p14:tracePt t="18420" x="2352675" y="6783388"/>
          <p14:tracePt t="18427" x="2347913" y="6792913"/>
          <p14:tracePt t="18441" x="2347913" y="6797675"/>
          <p14:tracePt t="18448" x="2343150" y="6797675"/>
          <p14:tracePt t="18502" x="2338388" y="6797675"/>
          <p14:tracePt t="18516" x="2338388" y="6804025"/>
          <p14:tracePt t="18523" x="2333625" y="6804025"/>
          <p14:tracePt t="18530" x="2322513" y="6813550"/>
          <p14:tracePt t="18537" x="2312988" y="6823075"/>
          <p14:tracePt t="18543" x="2298700" y="6827838"/>
          <p14:tracePt t="18550" x="2278063" y="6837363"/>
          <p14:tracePt t="18558" x="2254250" y="6843713"/>
          <p14:tracePt t="18652" x="1951038" y="6843713"/>
          <p14:tracePt t="18659" x="1936750" y="6832600"/>
          <p14:tracePt t="18667" x="1925638" y="6827838"/>
          <p14:tracePt t="18673" x="1911350" y="6823075"/>
          <p14:tracePt t="18680" x="1897063" y="6808788"/>
          <p14:tracePt t="18687" x="1890713" y="6804025"/>
          <p14:tracePt t="18693" x="1885950" y="6792913"/>
          <p14:tracePt t="18702" x="1871663" y="6783388"/>
          <p14:tracePt t="18707" x="1866900" y="6778625"/>
          <p14:tracePt t="18713" x="1862138" y="6773863"/>
          <p14:tracePt t="18720" x="1857375" y="6757988"/>
          <p14:tracePt t="18728" x="1846263" y="6738938"/>
          <p14:tracePt t="18735" x="1846263" y="6713538"/>
          <p14:tracePt t="18741" x="1846263" y="6704013"/>
          <p14:tracePt t="18749" x="1846263" y="6684963"/>
          <p14:tracePt t="18755" x="1846263" y="6659563"/>
          <p14:tracePt t="18761" x="1851025" y="6650038"/>
          <p14:tracePt t="18769" x="1857375" y="6645275"/>
          <p14:tracePt t="18775" x="1857375" y="6634163"/>
          <p14:tracePt t="18783" x="1862138" y="6629400"/>
          <p14:tracePt t="18789" x="1871663" y="6619875"/>
          <p14:tracePt t="18796" x="1885950" y="6610350"/>
          <p14:tracePt t="18803" x="1901825" y="6605588"/>
          <p14:tracePt t="18809" x="1916113" y="6599238"/>
          <p14:tracePt t="18818" x="1925638" y="6589713"/>
          <p14:tracePt t="18823" x="1936750" y="6589713"/>
          <p14:tracePt t="18830" x="1946275" y="6584950"/>
          <p14:tracePt t="18837" x="1951038" y="6580188"/>
          <p14:tracePt t="18843" x="1955800" y="6580188"/>
          <p14:tracePt t="18851" x="1960563" y="6580188"/>
          <p14:tracePt t="18857" x="1970088" y="6580188"/>
          <p14:tracePt t="18864" x="1981200" y="6575425"/>
          <p14:tracePt t="18872" x="1985963" y="6565900"/>
          <p14:tracePt t="18877" x="2000250" y="6565900"/>
          <p14:tracePt t="18885" x="2020888" y="6559550"/>
          <p14:tracePt t="18891" x="2035175" y="6554788"/>
          <p14:tracePt t="18899" x="2055813" y="6554788"/>
          <p14:tracePt t="18905" x="2074863" y="6545263"/>
          <p14:tracePt t="18911" x="2100263" y="6545263"/>
          <p14:tracePt t="18920" x="2119313" y="6545263"/>
          <p14:tracePt t="18925" x="2149475" y="6545263"/>
          <p14:tracePt t="18933" x="2163763" y="6545263"/>
          <p14:tracePt t="18940" x="2184400" y="6545263"/>
          <p14:tracePt t="18946" x="2203450" y="6550025"/>
          <p14:tracePt t="18968" x="2278063" y="6580188"/>
          <p14:tracePt t="18973" x="2312988" y="6594475"/>
          <p14:tracePt t="18980" x="2333625" y="6615113"/>
          <p14:tracePt t="18988" x="2357438" y="6629400"/>
          <p14:tracePt t="18993" x="2373313" y="6645275"/>
          <p14:tracePt t="19001" x="2387600" y="6659563"/>
          <p14:tracePt t="19007" x="2392363" y="6664325"/>
          <p14:tracePt t="19014" x="2397125" y="6669088"/>
          <p14:tracePt t="19021" x="2401888" y="6673850"/>
          <p14:tracePt t="19028" x="2401888" y="6684963"/>
          <p14:tracePt t="19041" x="2401888" y="6689725"/>
          <p14:tracePt t="19048" x="2401888" y="6694488"/>
          <p14:tracePt t="19062" x="2401888" y="6699250"/>
          <p14:tracePt t="19075" x="2401888" y="6704013"/>
          <p14:tracePt t="19089" x="2401888" y="6708775"/>
          <p14:tracePt t="19096" x="2401888" y="6713538"/>
          <p14:tracePt t="19116" x="2401888" y="6724650"/>
          <p14:tracePt t="19138" x="2401888" y="6729413"/>
          <p14:tracePt t="19150" x="2397125" y="6734175"/>
          <p14:tracePt t="19157" x="2392363" y="6738938"/>
          <p14:tracePt t="19164" x="2378075" y="6753225"/>
          <p14:tracePt t="19172" x="2373313" y="6757988"/>
          <p14:tracePt t="19177" x="2357438" y="6764338"/>
          <p14:tracePt t="19185" x="2347913" y="6769100"/>
          <p14:tracePt t="19191" x="2333625" y="6778625"/>
          <p14:tracePt t="19198" x="2317750" y="6788150"/>
          <p14:tracePt t="19206" x="2303463" y="6797675"/>
          <p14:tracePt t="19213" x="2293938" y="6804025"/>
          <p14:tracePt t="19218" x="2278063" y="6813550"/>
          <p14:tracePt t="19225" x="2263775" y="6818313"/>
          <p14:tracePt t="19232" x="2243138" y="6823075"/>
          <p14:tracePt t="19239" x="2228850" y="6832600"/>
          <p14:tracePt t="19246" x="2209800" y="6832600"/>
          <p14:tracePt t="19253" x="2184400" y="6837363"/>
          <p14:tracePt t="19259" x="2163763" y="6837363"/>
          <p14:tracePt t="19268" x="2144713" y="6837363"/>
          <p14:tracePt t="19273" x="2119313" y="6837363"/>
          <p14:tracePt t="19280" x="2100263" y="6837363"/>
          <p14:tracePt t="19288" x="2070100" y="6837363"/>
          <p14:tracePt t="19293" x="2049463" y="6837363"/>
          <p14:tracePt t="19302" x="2030413" y="6837363"/>
          <p14:tracePt t="19307" x="2000250" y="6837363"/>
          <p14:tracePt t="19314" x="1976438" y="6837363"/>
          <p14:tracePt t="19322" x="1955800" y="6837363"/>
          <p14:tracePt t="19328" x="1941513" y="6827838"/>
          <p14:tracePt t="19335" x="1920875" y="6823075"/>
          <p14:tracePt t="19341" x="1906588" y="6823075"/>
          <p14:tracePt t="19349" x="1897063" y="6818313"/>
          <p14:tracePt t="19355" x="1881188" y="6808788"/>
          <p14:tracePt t="19362" x="1876425" y="6808788"/>
          <p14:tracePt t="19370" x="1862138" y="6797675"/>
          <p14:tracePt t="19375" x="1857375" y="6792913"/>
          <p14:tracePt t="19381" x="1851025" y="6783388"/>
          <p14:tracePt t="19389" x="1846263" y="6773863"/>
          <p14:tracePt t="19397" x="1841500" y="6769100"/>
          <p14:tracePt t="19404" x="1831975" y="6753225"/>
          <p14:tracePt t="19410" x="1827213" y="6734175"/>
          <p14:tracePt t="19418" x="1827213" y="6718300"/>
          <p14:tracePt t="19423" x="1827213" y="6708775"/>
          <p14:tracePt t="19430" x="1827213" y="6684963"/>
          <p14:tracePt t="19438" x="1827213" y="6664325"/>
          <p14:tracePt t="19444" x="1827213" y="6645275"/>
          <p14:tracePt t="19450" x="1836738" y="6619875"/>
          <p14:tracePt t="19457" x="1836738" y="6599238"/>
          <p14:tracePt t="19464" x="1851025" y="6584950"/>
          <p14:tracePt t="19471" x="1857375" y="6575425"/>
          <p14:tracePt t="19478" x="1862138" y="6559550"/>
          <p14:tracePt t="19486" x="1876425" y="6550025"/>
          <p14:tracePt t="19491" x="1881188" y="6545263"/>
          <p14:tracePt t="19498" x="1885950" y="6540500"/>
          <p14:tracePt t="19505" x="1901825" y="6535738"/>
          <p14:tracePt t="19511" x="1920875" y="6535738"/>
          <p14:tracePt t="19518" x="1946275" y="6526213"/>
          <p14:tracePt t="19525" x="1965325" y="6526213"/>
          <p14:tracePt t="19532" x="1995488" y="6526213"/>
          <p14:tracePt t="19539" x="2035175" y="6526213"/>
          <p14:tracePt t="19547" x="2089150" y="6530975"/>
          <p14:tracePt t="19554" x="2128838" y="6530975"/>
          <p14:tracePt t="19559" x="2174875" y="6550025"/>
          <p14:tracePt t="19566" x="2203450" y="6550025"/>
          <p14:tracePt t="19573" x="2238375" y="6565900"/>
          <p14:tracePt t="19581" x="2259013" y="6565900"/>
          <p14:tracePt t="19588" x="2278063" y="6575425"/>
          <p14:tracePt t="19594" x="2308225" y="6580188"/>
          <p14:tracePt t="19602" x="2322513" y="6580188"/>
          <p14:tracePt t="19607" x="2343150" y="6594475"/>
          <p14:tracePt t="19615" x="2357438" y="6594475"/>
          <p14:tracePt t="19622" x="2378075" y="6605588"/>
          <p14:tracePt t="19628" x="2392363" y="6610350"/>
          <p14:tracePt t="19635" x="2408238" y="6624638"/>
          <p14:tracePt t="19641" x="2422525" y="6629400"/>
          <p14:tracePt t="19648" x="2432050" y="6638925"/>
          <p14:tracePt t="19655" x="2447925" y="6645275"/>
          <p14:tracePt t="19663" x="2462213" y="6659563"/>
          <p14:tracePt t="19671" x="2476500" y="6664325"/>
          <p14:tracePt t="19675" x="2482850" y="6669088"/>
          <p14:tracePt t="19682" x="2487613" y="6684963"/>
          <p14:tracePt t="19689" x="2501900" y="6699250"/>
          <p14:tracePt t="19696" x="2516188" y="6708775"/>
          <p14:tracePt t="19705" x="2532063" y="6718300"/>
          <p14:tracePt t="19709" x="2536825" y="6724650"/>
          <p14:tracePt t="19716" x="2541588" y="6734175"/>
          <p14:tracePt t="19722" x="2546350" y="6743700"/>
          <p14:tracePt t="19730" x="2546350" y="6748463"/>
          <p14:tracePt t="19745" x="2546350" y="6753225"/>
          <p14:tracePt t="19752" x="2546350" y="6757988"/>
          <p14:tracePt t="19764" x="2546350" y="6764338"/>
          <p14:tracePt t="19791" x="2546350" y="6769100"/>
          <p14:tracePt t="19812" x="2546350" y="6773863"/>
          <p14:tracePt t="19820" x="2541588" y="6783388"/>
          <p14:tracePt t="19825" x="2536825" y="6788150"/>
          <p14:tracePt t="19831" x="2522538" y="6792913"/>
          <p14:tracePt t="19839" x="2506663" y="6808788"/>
          <p14:tracePt t="19846" x="2497138" y="6813550"/>
          <p14:tracePt t="19854" x="2482850" y="6823075"/>
          <p14:tracePt t="19860" x="2466975" y="6832600"/>
          <p14:tracePt t="19868" x="2447925" y="6832600"/>
          <p14:tracePt t="19873" x="2432050" y="6843713"/>
          <p14:tracePt t="19880" x="2413000" y="6848475"/>
          <p14:tracePt t="19888" x="2397125" y="6848475"/>
          <p14:tracePt t="20051" x="1901825" y="6843713"/>
          <p14:tracePt t="20057" x="1897063" y="6843713"/>
          <p14:tracePt t="20065" x="1881188" y="6827838"/>
          <p14:tracePt t="20072" x="1876425" y="6827838"/>
          <p14:tracePt t="20078" x="1871663" y="6818313"/>
          <p14:tracePt t="20086" x="1857375" y="6813550"/>
          <p14:tracePt t="20091" x="1851025" y="6797675"/>
          <p14:tracePt t="20097" x="1846263" y="6783388"/>
          <p14:tracePt t="20105" x="1831975" y="6769100"/>
          <p14:tracePt t="20112" x="1831975" y="6748463"/>
          <p14:tracePt t="20120" x="1822450" y="6718300"/>
          <p14:tracePt t="20126" x="1822450" y="6678613"/>
          <p14:tracePt t="20133" x="1827213" y="6645275"/>
          <p14:tracePt t="20140" x="1827213" y="6615113"/>
          <p14:tracePt t="20146" x="1831975" y="6584950"/>
          <p14:tracePt t="20155" x="1841500" y="6575425"/>
          <p14:tracePt t="20160" x="1857375" y="6559550"/>
          <p14:tracePt t="20169" x="1862138" y="6545263"/>
          <p14:tracePt t="20173" x="1876425" y="6530975"/>
          <p14:tracePt t="20180" x="1885950" y="6526213"/>
          <p14:tracePt t="20188" x="1901825" y="6515100"/>
          <p14:tracePt t="20194" x="1925638" y="6500813"/>
          <p14:tracePt t="20201" x="1936750" y="6496050"/>
          <p14:tracePt t="20208" x="1970088" y="6491288"/>
          <p14:tracePt t="20215" x="2000250" y="6480175"/>
          <p14:tracePt t="20222" x="2030413" y="6470650"/>
          <p14:tracePt t="20228" x="2060575" y="6470650"/>
          <p14:tracePt t="20234" x="2109788" y="6470650"/>
          <p14:tracePt t="20242" x="2139950" y="6470650"/>
          <p14:tracePt t="20248" x="2179638" y="6470650"/>
          <p14:tracePt t="20255" x="2209800" y="6470650"/>
          <p14:tracePt t="20262" x="2238375" y="6470650"/>
          <p14:tracePt t="20270" x="2259013" y="6470650"/>
          <p14:tracePt t="20276" x="2278063" y="6470650"/>
          <p14:tracePt t="20282" x="2303463" y="6475413"/>
          <p14:tracePt t="20290" x="2333625" y="6480175"/>
          <p14:tracePt t="20296" x="2347913" y="6496050"/>
          <p14:tracePt t="20304" x="2368550" y="6505575"/>
          <p14:tracePt t="20310" x="2382838" y="6510338"/>
          <p14:tracePt t="20317" x="2397125" y="6526213"/>
          <p14:tracePt t="20323" x="2401888" y="6530975"/>
          <p14:tracePt t="20329" x="2408238" y="6535738"/>
          <p14:tracePt t="20338" x="2413000" y="6535738"/>
          <p14:tracePt t="20344" x="2413000" y="6540500"/>
          <p14:tracePt t="20352" x="2413000" y="6550025"/>
          <p14:tracePt t="20364" x="2417763" y="6554788"/>
          <p14:tracePt t="20385" x="2427288" y="6559550"/>
          <p14:tracePt t="20392" x="2432050" y="6570663"/>
          <p14:tracePt t="20399" x="2436813" y="6594475"/>
          <p14:tracePt t="20405" x="2436813" y="6605588"/>
          <p14:tracePt t="20412" x="2447925" y="6629400"/>
          <p14:tracePt t="20420" x="2452688" y="6650038"/>
          <p14:tracePt t="20426" x="2452688" y="6664325"/>
          <p14:tracePt t="20433" x="2452688" y="6673850"/>
          <p14:tracePt t="20439" x="2452688" y="6689725"/>
          <p14:tracePt t="20446" x="2452688" y="6694488"/>
          <p14:tracePt t="20454" x="2452688" y="6699250"/>
          <p14:tracePt t="20460" x="2452688" y="6708775"/>
          <p14:tracePt t="20469" x="2452688" y="6718300"/>
          <p14:tracePt t="20473" x="2447925" y="6724650"/>
          <p14:tracePt t="20480" x="2447925" y="6734175"/>
          <p14:tracePt t="20488" x="2443163" y="6734175"/>
          <p14:tracePt t="20494" x="2436813" y="6748463"/>
          <p14:tracePt t="20502" x="2422525" y="6753225"/>
          <p14:tracePt t="20508" x="2408238" y="6757988"/>
          <p14:tracePt t="20514" x="2392363" y="6773863"/>
          <p14:tracePt t="20523" x="2378075" y="6788150"/>
          <p14:tracePt t="20529" x="2357438" y="6804025"/>
          <p14:tracePt t="20536" x="2333625" y="6813550"/>
          <p14:tracePt t="20542" x="2322513" y="6818313"/>
          <p14:tracePt t="20549" x="2308225" y="6832600"/>
          <p14:tracePt t="20556" x="2282825" y="6837363"/>
          <p14:tracePt t="20562" x="2263775" y="6848475"/>
          <p14:tracePt t="20572" x="2249488" y="6853238"/>
          <p14:tracePt t="20672" x="1955800" y="6832600"/>
          <p14:tracePt t="20678" x="1930400" y="6827838"/>
          <p14:tracePt t="20686" x="1911350" y="6818313"/>
          <p14:tracePt t="20692" x="1897063" y="6808788"/>
          <p14:tracePt t="20699" x="1871663" y="6797675"/>
          <p14:tracePt t="20705" x="1862138" y="6792913"/>
          <p14:tracePt t="20712" x="1846263" y="6778625"/>
          <p14:tracePt t="20720" x="1831975" y="6773863"/>
          <p14:tracePt t="20726" x="1827213" y="6764338"/>
          <p14:tracePt t="20735" x="1816100" y="6757988"/>
          <p14:tracePt t="20739" x="1806575" y="6753225"/>
          <p14:tracePt t="20746" x="1801813" y="6748463"/>
          <p14:tracePt t="20755" x="1801813" y="6743700"/>
          <p14:tracePt t="20760" x="1797050" y="6743700"/>
          <p14:tracePt t="20768" x="1797050" y="6729413"/>
          <p14:tracePt t="20774" x="1797050" y="6718300"/>
          <p14:tracePt t="20780" x="1797050" y="6699250"/>
          <p14:tracePt t="20788" x="1801813" y="6673850"/>
          <p14:tracePt t="20795" x="1806575" y="6659563"/>
          <p14:tracePt t="20803" x="1811338" y="6629400"/>
          <p14:tracePt t="20808" x="1827213" y="6610350"/>
          <p14:tracePt t="20816" x="1836738" y="6594475"/>
          <p14:tracePt t="20823" x="1851025" y="6575425"/>
          <p14:tracePt t="20828" x="1866900" y="6550025"/>
          <p14:tracePt t="20836" x="1871663" y="6535738"/>
          <p14:tracePt t="20842" x="1885950" y="6526213"/>
          <p14:tracePt t="20849" x="1901825" y="6515100"/>
          <p14:tracePt t="20855" x="1930400" y="6510338"/>
          <p14:tracePt t="20861" x="1946275" y="6496050"/>
          <p14:tracePt t="20871" x="1976438" y="6496050"/>
          <p14:tracePt t="20876" x="1985963" y="6486525"/>
          <p14:tracePt t="20883" x="2020888" y="6480175"/>
          <p14:tracePt t="20889" x="2039938" y="6480175"/>
          <p14:tracePt t="20896" x="2060575" y="6480175"/>
          <p14:tracePt t="20904" x="2089150" y="6480175"/>
          <p14:tracePt t="20910" x="2109788" y="6480175"/>
          <p14:tracePt t="20917" x="2135188" y="6480175"/>
          <p14:tracePt t="20924" x="2163763" y="6480175"/>
          <p14:tracePt t="20929" x="2184400" y="6480175"/>
          <p14:tracePt t="20938" x="2214563" y="6480175"/>
          <p14:tracePt t="20944" x="2233613" y="6480175"/>
          <p14:tracePt t="20953" x="2263775" y="6480175"/>
          <p14:tracePt t="20957" x="2298700" y="6491288"/>
          <p14:tracePt t="20965" x="2328863" y="6500813"/>
          <p14:tracePt t="20971" x="2357438" y="6505575"/>
          <p14:tracePt t="20978" x="2387600" y="6519863"/>
          <p14:tracePt t="20986" x="2422525" y="6540500"/>
          <p14:tracePt t="20992" x="2436813" y="6554788"/>
          <p14:tracePt t="20998" x="2457450" y="6570663"/>
          <p14:tracePt t="21007" x="2482850" y="6584950"/>
          <p14:tracePt t="21012" x="2497138" y="6589713"/>
          <p14:tracePt t="21019" x="2506663" y="6594475"/>
          <p14:tracePt t="21026" x="2516188" y="6599238"/>
          <p14:tracePt t="21033" x="2522538" y="6599238"/>
          <p14:tracePt t="21041" x="2527300" y="6610350"/>
          <p14:tracePt t="21046" x="2532063" y="6615113"/>
          <p14:tracePt t="21054" x="2536825" y="6615113"/>
          <p14:tracePt t="21059" x="2541588" y="6624638"/>
          <p14:tracePt t="21067" x="2555875" y="6634163"/>
          <p14:tracePt t="21074" x="2555875" y="6638925"/>
          <p14:tracePt t="21081" x="2571750" y="6650038"/>
          <p14:tracePt t="21088" x="2576513" y="6654800"/>
          <p14:tracePt t="21094" x="2581275" y="6664325"/>
          <p14:tracePt t="21101" x="2586038" y="6673850"/>
          <p14:tracePt t="21108" x="2590800" y="6678613"/>
          <p14:tracePt t="21115" x="2595563" y="6684963"/>
          <p14:tracePt t="21123" x="2606675" y="6699250"/>
          <p14:tracePt t="21136" x="2606675" y="6704013"/>
          <p14:tracePt t="21143" x="2606675" y="6708775"/>
          <p14:tracePt t="21156" x="2606675" y="6713538"/>
          <p14:tracePt t="21162" x="2606675" y="6718300"/>
          <p14:tracePt t="21183" x="2606675" y="6729413"/>
          <p14:tracePt t="21190" x="2606675" y="6734175"/>
          <p14:tracePt t="21205" x="2595563" y="6738938"/>
          <p14:tracePt t="21219" x="2586038" y="6748463"/>
          <p14:tracePt t="21224" x="2571750" y="6757988"/>
          <p14:tracePt t="21231" x="2555875" y="6769100"/>
          <p14:tracePt t="21238" x="2541588" y="6783388"/>
          <p14:tracePt t="21244" x="2532063" y="6797675"/>
          <p14:tracePt t="21252" x="2506663" y="6813550"/>
          <p14:tracePt t="21258" x="2487613" y="6827838"/>
          <p14:tracePt t="21266" x="2471738" y="6832600"/>
          <p14:tracePt t="21272" x="2457450" y="6843713"/>
          <p14:tracePt t="21422" x="1965325" y="6837363"/>
          <p14:tracePt t="21428" x="1951038" y="6832600"/>
          <p14:tracePt t="21435" x="1930400" y="6818313"/>
          <p14:tracePt t="21442" x="1906588" y="6808788"/>
          <p14:tracePt t="21449" x="1890713" y="6804025"/>
          <p14:tracePt t="21457" x="1881188" y="6788150"/>
          <p14:tracePt t="21463" x="1866900" y="6783388"/>
          <p14:tracePt t="21470" x="1851025" y="6769100"/>
          <p14:tracePt t="21477" x="1836738" y="6753225"/>
          <p14:tracePt t="21483" x="1822450" y="6738938"/>
          <p14:tracePt t="21490" x="1811338" y="6724650"/>
          <p14:tracePt t="21497" x="1801813" y="6718300"/>
          <p14:tracePt t="21504" x="1797050" y="6699250"/>
          <p14:tracePt t="21510" x="1782763" y="6669088"/>
          <p14:tracePt t="21517" x="1771650" y="6638925"/>
          <p14:tracePt t="21524" x="1766888" y="6615113"/>
          <p14:tracePt t="21532" x="1766888" y="6584950"/>
          <p14:tracePt t="21539" x="1766888" y="6565900"/>
          <p14:tracePt t="21545" x="1766888" y="6545263"/>
          <p14:tracePt t="21552" x="1766888" y="6519863"/>
          <p14:tracePt t="21558" x="1766888" y="6510338"/>
          <p14:tracePt t="21565" x="1776413" y="6496050"/>
          <p14:tracePt t="21572" x="1776413" y="6491288"/>
          <p14:tracePt t="21578" x="1782763" y="6486525"/>
          <p14:tracePt t="21586" x="1787525" y="6480175"/>
          <p14:tracePt t="21592" x="1787525" y="6470650"/>
          <p14:tracePt t="21599" x="1792288" y="6470650"/>
          <p14:tracePt t="21606" x="1797050" y="6465888"/>
          <p14:tracePt t="21613" x="1811338" y="6461125"/>
          <p14:tracePt t="21620" x="1831975" y="6461125"/>
          <p14:tracePt t="21626" x="1851025" y="6456363"/>
          <p14:tracePt t="21633" x="1885950" y="6446838"/>
          <p14:tracePt t="21640" x="1925638" y="6435725"/>
          <p14:tracePt t="21647" x="1965325" y="6435725"/>
          <p14:tracePt t="21654" x="2009775" y="6435725"/>
          <p14:tracePt t="21660" x="2049463" y="6435725"/>
          <p14:tracePt t="21669" x="2105025" y="6435725"/>
          <p14:tracePt t="21674" x="2135188" y="6435725"/>
          <p14:tracePt t="21680" x="2163763" y="6435725"/>
          <p14:tracePt t="21688" x="2184400" y="6435725"/>
          <p14:tracePt t="21694" x="2203450" y="6435725"/>
          <p14:tracePt t="21701" x="2219325" y="6435725"/>
          <p14:tracePt t="21708" x="2228850" y="6435725"/>
          <p14:tracePt t="21715" x="2243138" y="6435725"/>
          <p14:tracePt t="21723" x="2259013" y="6435725"/>
          <p14:tracePt t="21729" x="2268538" y="6435725"/>
          <p14:tracePt t="21737" x="2282825" y="6440488"/>
          <p14:tracePt t="21743" x="2293938" y="6440488"/>
          <p14:tracePt t="21749" x="2308225" y="6440488"/>
          <p14:tracePt t="21756" x="2328863" y="6446838"/>
          <p14:tracePt t="21763" x="2352675" y="6456363"/>
          <p14:tracePt t="21770" x="2362200" y="6456363"/>
          <p14:tracePt t="21777" x="2378075" y="6465888"/>
          <p14:tracePt t="21783" x="2392363" y="6475413"/>
          <p14:tracePt t="21790" x="2408238" y="6480175"/>
          <p14:tracePt t="21797" x="2417763" y="6496050"/>
          <p14:tracePt t="21803" x="2427288" y="6496050"/>
          <p14:tracePt t="21810" x="2447925" y="6510338"/>
          <p14:tracePt t="21817" x="2462213" y="6530975"/>
          <p14:tracePt t="21824" x="2471738" y="6545263"/>
          <p14:tracePt t="21831" x="2482850" y="6559550"/>
          <p14:tracePt t="21839" x="2487613" y="6570663"/>
          <p14:tracePt t="21844" x="2492375" y="6580188"/>
          <p14:tracePt t="21854" x="2497138" y="6584950"/>
          <p14:tracePt t="21858" x="2497138" y="6594475"/>
          <p14:tracePt t="21865" x="2506663" y="6599238"/>
          <p14:tracePt t="21873" x="2506663" y="6605588"/>
          <p14:tracePt t="21879" x="2506663" y="6615113"/>
          <p14:tracePt t="21885" x="2506663" y="6619875"/>
          <p14:tracePt t="21893" x="2511425" y="6624638"/>
          <p14:tracePt t="21899" x="2511425" y="6629400"/>
          <p14:tracePt t="21906" x="2511425" y="6638925"/>
          <p14:tracePt t="21921" x="2516188" y="6654800"/>
          <p14:tracePt t="21927" x="2522538" y="6659563"/>
          <p14:tracePt t="21933" x="2522538" y="6664325"/>
          <p14:tracePt t="21941" x="2522538" y="6678613"/>
          <p14:tracePt t="21956" x="2522538" y="6689725"/>
          <p14:tracePt t="21967" x="2522538" y="6699250"/>
          <p14:tracePt t="21975" x="2522538" y="6704013"/>
          <p14:tracePt t="21981" x="2522538" y="6708775"/>
          <p14:tracePt t="21989" x="2522538" y="6713538"/>
          <p14:tracePt t="21995" x="2522538" y="6718300"/>
          <p14:tracePt t="22003" x="2516188" y="6724650"/>
          <p14:tracePt t="22008" x="2516188" y="6738938"/>
          <p14:tracePt t="22014" x="2511425" y="6748463"/>
          <p14:tracePt t="22023" x="2501900" y="6764338"/>
          <p14:tracePt t="22029" x="2501900" y="6769100"/>
          <p14:tracePt t="22037" x="2497138" y="6783388"/>
          <p14:tracePt t="22043" x="2492375" y="6788150"/>
          <p14:tracePt t="22049" x="2487613" y="6797675"/>
          <p14:tracePt t="22057" x="2476500" y="6813550"/>
          <p14:tracePt t="22063" x="2462213" y="6827838"/>
          <p14:tracePt t="22071" x="2452688" y="6832600"/>
          <p14:tracePt t="22077" x="2443163" y="6837363"/>
          <p14:tracePt t="22083" x="2432050" y="6853238"/>
          <p14:tracePt t="22214" x="2070100" y="6827838"/>
          <p14:tracePt t="22221" x="2044700" y="6813550"/>
          <p14:tracePt t="22226" x="2025650" y="6797675"/>
          <p14:tracePt t="22233" x="2000250" y="6783388"/>
          <p14:tracePt t="22240" x="1981200" y="6769100"/>
          <p14:tracePt t="22248" x="1955800" y="6753225"/>
          <p14:tracePt t="22256" x="1936750" y="6743700"/>
          <p14:tracePt t="22260" x="1920875" y="6738938"/>
          <p14:tracePt t="22270" x="1906588" y="6724650"/>
          <p14:tracePt t="22274" x="1897063" y="6718300"/>
          <p14:tracePt t="22280" x="1881188" y="6708775"/>
          <p14:tracePt t="22288" x="1876425" y="6704013"/>
          <p14:tracePt t="22295" x="1871663" y="6699250"/>
          <p14:tracePt t="22301" x="1857375" y="6684963"/>
          <p14:tracePt t="22308" x="1841500" y="6678613"/>
          <p14:tracePt t="22316" x="1836738" y="6673850"/>
          <p14:tracePt t="22323" x="1831975" y="6659563"/>
          <p14:tracePt t="22329" x="1816100" y="6654800"/>
          <p14:tracePt t="22337" x="1816100" y="6650038"/>
          <p14:tracePt t="22342" x="1811338" y="6634163"/>
          <p14:tracePt t="22349" x="1806575" y="6624638"/>
          <p14:tracePt t="22356" x="1806575" y="6610350"/>
          <p14:tracePt t="22363" x="1797050" y="6594475"/>
          <p14:tracePt t="22371" x="1792288" y="6584950"/>
          <p14:tracePt t="22377" x="1792288" y="6570663"/>
          <p14:tracePt t="22383" x="1792288" y="6554788"/>
          <p14:tracePt t="22391" x="1792288" y="6550025"/>
          <p14:tracePt t="22398" x="1792288" y="6545263"/>
          <p14:tracePt t="22404" x="1792288" y="6540500"/>
          <p14:tracePt t="22411" x="1792288" y="6530975"/>
          <p14:tracePt t="22424" x="1792288" y="6519863"/>
          <p14:tracePt t="22430" x="1792288" y="6515100"/>
          <p14:tracePt t="22445" x="1792288" y="6510338"/>
          <p14:tracePt t="22465" x="1792288" y="6505575"/>
          <p14:tracePt t="22493" x="1792288" y="6500813"/>
          <p14:tracePt t="22499" x="1797050" y="6500813"/>
          <p14:tracePt t="22507" x="1801813" y="6496050"/>
          <p14:tracePt t="22513" x="1806575" y="6496050"/>
          <p14:tracePt t="22522" x="1811338" y="6491288"/>
          <p14:tracePt t="22527" x="1822450" y="6486525"/>
          <p14:tracePt t="22541" x="1827213" y="6486525"/>
          <p14:tracePt t="22547" x="1831975" y="6475413"/>
          <p14:tracePt t="22555" x="1831975" y="6470650"/>
          <p14:tracePt t="22561" x="1836738" y="6470650"/>
          <p14:tracePt t="22570" x="1841500" y="6470650"/>
          <p14:tracePt t="22589" x="1846263" y="6470650"/>
          <p14:tracePt t="22603" x="1851025" y="6470650"/>
          <p14:tracePt t="22615" x="1862138" y="6470650"/>
          <p14:tracePt t="22629" x="1866900" y="6465888"/>
          <p14:tracePt t="22638" x="1866900" y="6461125"/>
          <p14:tracePt t="22642" x="1871663" y="6461125"/>
          <p14:tracePt t="22650" x="1876425" y="6461125"/>
          <p14:tracePt t="22657" x="1881188" y="6461125"/>
          <p14:tracePt t="22663" x="1885950" y="6461125"/>
          <p14:tracePt t="22671" x="1890713" y="6461125"/>
          <p14:tracePt t="22677" x="1901825" y="6461125"/>
          <p14:tracePt t="22690" x="1906588" y="6461125"/>
          <p14:tracePt t="22705" x="1911350" y="6461125"/>
          <p14:tracePt t="22725" x="1916113" y="6461125"/>
          <p14:tracePt t="22731" x="1920875" y="6461125"/>
          <p14:tracePt t="22745" x="1925638" y="6461125"/>
          <p14:tracePt t="22752" x="1930400" y="6461125"/>
          <p14:tracePt t="22799" x="1936750" y="6461125"/>
          <p14:tracePt t="22869" x="1951038" y="6461125"/>
          <p14:tracePt t="22874" x="1955800" y="6461125"/>
          <p14:tracePt t="22881" x="1970088" y="6465888"/>
          <p14:tracePt t="22889" x="1990725" y="6465888"/>
          <p14:tracePt t="22895" x="2009775" y="6475413"/>
          <p14:tracePt t="22903" x="2025650" y="6480175"/>
          <p14:tracePt t="22909" x="2044700" y="6496050"/>
          <p14:tracePt t="22915" x="2070100" y="6505575"/>
          <p14:tracePt t="22924" x="2084388" y="6510338"/>
          <p14:tracePt t="22929" x="2095500" y="6515100"/>
          <p14:tracePt t="22938" x="2100263" y="6526213"/>
          <p14:tracePt t="22943" x="2109788" y="6526213"/>
          <p14:tracePt t="22949" x="2114550" y="6530975"/>
          <p14:tracePt t="22957" x="2114550" y="6535738"/>
          <p14:tracePt t="22977" x="2114550" y="6540500"/>
          <p14:tracePt t="22991" x="2114550" y="6545263"/>
          <p14:tracePt t="23215" x="2124075" y="6550025"/>
          <p14:tracePt t="23222" x="2139950" y="6550025"/>
          <p14:tracePt t="23229" x="2154238" y="6559550"/>
          <p14:tracePt t="23236" x="2163763" y="6565900"/>
          <p14:tracePt t="23243" x="2179638" y="6570663"/>
          <p14:tracePt t="23250" x="2193925" y="6580188"/>
          <p14:tracePt t="23257" x="2214563" y="6594475"/>
          <p14:tracePt t="23263" x="2228850" y="6610350"/>
          <p14:tracePt t="23272" x="2243138" y="6615113"/>
          <p14:tracePt t="23277" x="2259013" y="6619875"/>
          <p14:tracePt t="23285" x="2268538" y="6634163"/>
          <p14:tracePt t="23291" x="2282825" y="6650038"/>
          <p14:tracePt t="23297" x="2298700" y="6650038"/>
          <p14:tracePt t="23305" x="2303463" y="6654800"/>
          <p14:tracePt t="23311" x="2308225" y="6659563"/>
          <p14:tracePt t="23325" x="2312988" y="6664325"/>
          <p14:tracePt t="23331" x="2317750" y="6664325"/>
          <p14:tracePt t="23339" x="2317750" y="6673850"/>
          <p14:tracePt t="23345" x="2322513" y="6673850"/>
          <p14:tracePt t="23353" x="2333625" y="6673850"/>
          <p14:tracePt t="23365" x="2338388" y="6678613"/>
          <p14:tracePt t="23373" x="2343150" y="6684963"/>
          <p14:tracePt t="23379" x="2352675" y="6684963"/>
          <p14:tracePt t="23388" x="2357438" y="6684963"/>
          <p14:tracePt t="23393" x="2368550" y="6684963"/>
          <p14:tracePt t="23400" x="2378075" y="6689725"/>
          <p14:tracePt t="23407" x="2382838" y="6694488"/>
          <p14:tracePt t="23413" x="2387600" y="6694488"/>
          <p14:tracePt t="23422" x="2392363" y="6699250"/>
          <p14:tracePt t="23427" x="2401888" y="6708775"/>
          <p14:tracePt t="23475" x="2401888" y="6713538"/>
          <p14:tracePt t="23489" x="2401888" y="6718300"/>
          <p14:tracePt t="23577" x="2397125" y="6718300"/>
          <p14:tracePt t="26476" x="2427288" y="6638925"/>
          <p14:tracePt t="26483" x="2501900" y="6496050"/>
          <p14:tracePt t="26491" x="2566988" y="6411913"/>
          <p14:tracePt t="26497" x="2670175" y="6242050"/>
          <p14:tracePt t="26504" x="2835275" y="5975350"/>
          <p14:tracePt t="26510" x="2928938" y="5856288"/>
          <p14:tracePt t="26517" x="3101975" y="5716588"/>
          <p14:tracePt t="26526" x="3276600" y="5553075"/>
          <p14:tracePt t="26531" x="3533775" y="5314950"/>
          <p14:tracePt t="26540" x="3836988" y="5081588"/>
          <p14:tracePt t="26544" x="4040188" y="4976813"/>
          <p14:tracePt t="26551" x="4298950" y="4868863"/>
          <p14:tracePt t="26559" x="4606925" y="4729163"/>
          <p14:tracePt t="26566" x="4805363" y="4645025"/>
          <p14:tracePt t="26573" x="5108575" y="4545013"/>
          <p14:tracePt t="26579" x="5400675" y="4481513"/>
          <p14:tracePt t="26585" x="5549900" y="4456113"/>
          <p14:tracePt t="26593" x="5862638" y="4406900"/>
          <p14:tracePt t="26599" x="6026150" y="4406900"/>
          <p14:tracePt t="26606" x="6219825" y="4406900"/>
          <p14:tracePt t="26613" x="6388100" y="4416425"/>
          <p14:tracePt t="26619" x="6616700" y="4441825"/>
          <p14:tracePt t="26626" x="6735763" y="4465638"/>
          <p14:tracePt t="26633" x="6889750" y="4500563"/>
          <p14:tracePt t="26641" x="7034213" y="4545013"/>
          <p14:tracePt t="26647" x="7153275" y="4579938"/>
          <p14:tracePt t="26655" x="7262813" y="4624388"/>
          <p14:tracePt t="26660" x="7356475" y="4654550"/>
          <p14:tracePt t="26667" x="7440613" y="4689475"/>
          <p14:tracePt t="26676" x="7500938" y="4703763"/>
          <p14:tracePt t="26681" x="7570788" y="4733925"/>
          <p14:tracePt t="26690" x="7629525" y="4764088"/>
          <p14:tracePt t="26694" x="7673975" y="4783138"/>
          <p14:tracePt t="26700" x="7708900" y="4818063"/>
          <p14:tracePt t="26709" x="7743825" y="4852988"/>
          <p14:tracePt t="26715" x="7778750" y="4892675"/>
          <p14:tracePt t="26723" x="7818438" y="4953000"/>
          <p14:tracePt t="26729" x="7872413" y="5021263"/>
          <p14:tracePt t="26735" x="7902575" y="5095875"/>
          <p14:tracePt t="26743" x="7932738" y="5140325"/>
          <p14:tracePt t="26749" x="7962900" y="5200650"/>
          <p14:tracePt t="26757" x="7981950" y="5270500"/>
          <p14:tracePt t="26763" x="8002588" y="5349875"/>
          <p14:tracePt t="26770" x="8002588" y="5418138"/>
          <p14:tracePt t="26777" x="8012113" y="5499100"/>
          <p14:tracePt t="26783" x="8007350" y="5553075"/>
          <p14:tracePt t="26790" x="7997825" y="5597525"/>
          <p14:tracePt t="26797" x="7981950" y="5632450"/>
          <p14:tracePt t="26806" x="7962900" y="5676900"/>
          <p14:tracePt t="26811" x="7937500" y="5721350"/>
          <p14:tracePt t="26817" x="7883525" y="5781675"/>
          <p14:tracePt t="26825" x="7832725" y="5845175"/>
          <p14:tracePt t="26831" x="7799388" y="5889625"/>
          <p14:tracePt t="26840" x="7734300" y="5954713"/>
          <p14:tracePt t="26845" x="7689850" y="5989638"/>
          <p14:tracePt t="26851" x="7640638" y="6029325"/>
          <p14:tracePt t="26862" x="7599363" y="6078538"/>
          <p14:tracePt t="26865" x="7550150" y="6122988"/>
          <p14:tracePt t="26874" x="7505700" y="6173788"/>
          <p14:tracePt t="26878" x="7466013" y="6223000"/>
          <p14:tracePt t="26884" x="7426325" y="6272213"/>
          <p14:tracePt t="26892" x="7377113" y="6316663"/>
          <p14:tracePt t="26899" x="7351713" y="6351588"/>
          <p14:tracePt t="26907" x="7316788" y="6381750"/>
          <p14:tracePt t="26913" x="7302500" y="6400800"/>
          <p14:tracePt t="26920" x="7281863" y="6426200"/>
          <p14:tracePt t="26927" x="7267575" y="6435725"/>
          <p14:tracePt t="26933" x="7253288" y="6446838"/>
          <p14:tracePt t="26940" x="7246938" y="6461125"/>
          <p14:tracePt t="26947" x="7242175" y="6461125"/>
          <p14:tracePt t="26954" x="7232650" y="6465888"/>
          <p14:tracePt t="26960" x="7232650" y="6470650"/>
          <p14:tracePt t="26968" x="7227888" y="6470650"/>
          <p14:tracePt t="26976" x="7223125" y="6475413"/>
          <p14:tracePt t="27036" x="7232650" y="6475413"/>
          <p14:tracePt t="27042" x="7262813" y="6475413"/>
          <p14:tracePt t="27050" x="7292975" y="6475413"/>
          <p14:tracePt t="27057" x="7342188" y="6475413"/>
          <p14:tracePt t="27063" x="7396163" y="6486525"/>
          <p14:tracePt t="27069" x="7451725" y="6486525"/>
          <p14:tracePt t="27076" x="7491413" y="6496050"/>
          <p14:tracePt t="27083" x="7535863" y="6500813"/>
          <p14:tracePt t="27091" x="7589838" y="6500813"/>
          <p14:tracePt t="27097" x="7645400" y="6500813"/>
          <p14:tracePt t="27104" x="7673975" y="6500813"/>
          <p14:tracePt t="27111" x="7713663" y="6500813"/>
          <p14:tracePt t="27118" x="7753350" y="6500813"/>
          <p14:tracePt t="27125" x="7773988" y="6500813"/>
          <p14:tracePt t="27131" x="7813675" y="6500813"/>
          <p14:tracePt t="27140" x="7832725" y="6500813"/>
          <p14:tracePt t="27145" x="7858125" y="6500813"/>
          <p14:tracePt t="27152" x="7878763" y="6500813"/>
          <p14:tracePt t="27159" x="7897813" y="6500813"/>
          <p14:tracePt t="27165" x="7912100" y="6491288"/>
          <p14:tracePt t="27174" x="7942263" y="6486525"/>
          <p14:tracePt t="27180" x="7977188" y="6470650"/>
          <p14:tracePt t="27187" x="8002588" y="6446838"/>
          <p14:tracePt t="27194" x="8021638" y="6430963"/>
          <p14:tracePt t="27200" x="8047038" y="6407150"/>
          <p14:tracePt t="27207" x="8066088" y="6386513"/>
          <p14:tracePt t="27213" x="8081963" y="6361113"/>
          <p14:tracePt t="27220" x="8105775" y="6342063"/>
          <p14:tracePt t="27226" x="8121650" y="6316663"/>
          <p14:tracePt t="27233" x="8135938" y="6297613"/>
          <p14:tracePt t="27240" x="8151813" y="6281738"/>
          <p14:tracePt t="27247" x="8156575" y="6267450"/>
          <p14:tracePt t="27254" x="8161338" y="6253163"/>
          <p14:tracePt t="27262" x="8170863" y="6242050"/>
          <p14:tracePt t="27268" x="8175625" y="6237288"/>
          <p14:tracePt t="27276" x="8180388" y="6227763"/>
          <p14:tracePt t="27281" x="8180388" y="6218238"/>
          <p14:tracePt t="27288" x="8180388" y="6213475"/>
          <p14:tracePt t="27295" x="8180388" y="6208713"/>
          <p14:tracePt t="27303" x="8180388" y="6202363"/>
          <p14:tracePt t="27309" x="8180388" y="6192838"/>
          <p14:tracePt t="27316" x="8180388" y="6183313"/>
          <p14:tracePt t="27324" x="8175625" y="6178550"/>
          <p14:tracePt t="27329" x="8175625" y="6173788"/>
          <p14:tracePt t="27336" x="8166100" y="6157913"/>
          <p14:tracePt t="27343" x="8161338" y="6143625"/>
          <p14:tracePt t="27349" x="8145463" y="6122988"/>
          <p14:tracePt t="27357" x="8131175" y="6099175"/>
          <p14:tracePt t="27363" x="8126413" y="6088063"/>
          <p14:tracePt t="27370" x="8116888" y="6059488"/>
          <p14:tracePt t="27378" x="8101013" y="6043613"/>
          <p14:tracePt t="27383" x="8101013" y="6019800"/>
          <p14:tracePt t="27390" x="8096250" y="6008688"/>
          <p14:tracePt t="27397" x="8091488" y="5994400"/>
          <p14:tracePt t="27406" x="8091488" y="5989638"/>
          <p14:tracePt t="27412" x="8091488" y="5984875"/>
          <p14:tracePt t="27418" x="8091488" y="5980113"/>
          <p14:tracePt t="28114" x="7997825" y="5959475"/>
          <p14:tracePt t="28121" x="7853363" y="5949950"/>
          <p14:tracePt t="28127" x="7664450" y="5924550"/>
          <p14:tracePt t="28134" x="7466013" y="5910263"/>
          <p14:tracePt t="28142" x="7272338" y="5900738"/>
          <p14:tracePt t="28149" x="7019925" y="5884863"/>
          <p14:tracePt t="28154" x="6805613" y="5884863"/>
          <p14:tracePt t="28161" x="6611938" y="5884863"/>
          <p14:tracePt t="28168" x="6369050" y="5884863"/>
          <p14:tracePt t="28177" x="6149975" y="5884863"/>
          <p14:tracePt t="28182" x="5986463" y="5884863"/>
          <p14:tracePt t="28189" x="5783263" y="5905500"/>
          <p14:tracePt t="28196" x="5594350" y="5905500"/>
          <p14:tracePt t="28202" x="5449888" y="5905500"/>
          <p14:tracePt t="28210" x="5316538" y="5900738"/>
          <p14:tracePt t="28216" x="5187950" y="5889625"/>
          <p14:tracePt t="28223" x="5038725" y="5875338"/>
          <p14:tracePt t="28229" x="4945063" y="5856288"/>
          <p14:tracePt t="28236" x="4849813" y="5826125"/>
          <p14:tracePt t="28243" x="4756150" y="5805488"/>
          <p14:tracePt t="28250" x="4686300" y="5786438"/>
          <p14:tracePt t="28257" x="4602163" y="5751513"/>
          <p14:tracePt t="28263" x="4541838" y="5721350"/>
          <p14:tracePt t="28270" x="4497388" y="5707063"/>
          <p14:tracePt t="28277" x="4462463" y="5681663"/>
          <p14:tracePt t="28284" x="4427538" y="5651500"/>
          <p14:tracePt t="28292" x="4398963" y="5637213"/>
          <p14:tracePt t="28298" x="4373563" y="5611813"/>
          <p14:tracePt t="28304" x="4352925" y="5597525"/>
          <p14:tracePt t="28311" x="4338638" y="5588000"/>
          <p14:tracePt t="28318" x="4324350" y="5578475"/>
          <p14:tracePt t="28328" x="4324350" y="5572125"/>
          <p14:tracePt t="28332" x="4319588" y="5572125"/>
          <p14:tracePt t="28338" x="4313238" y="5572125"/>
          <p14:tracePt t="30570" x="4313238" y="5527675"/>
          <p14:tracePt t="30577" x="4313238" y="5473700"/>
          <p14:tracePt t="30583" x="4313238" y="5418138"/>
          <p14:tracePt t="30591" x="4329113" y="5324475"/>
          <p14:tracePt t="30597" x="4338638" y="5205413"/>
          <p14:tracePt t="30603" x="4348163" y="5100638"/>
          <p14:tracePt t="30611" x="4359275" y="5006975"/>
          <p14:tracePt t="30617" x="4368800" y="4927600"/>
          <p14:tracePt t="30625" x="4392613" y="4829175"/>
          <p14:tracePt t="30631" x="4413250" y="4733925"/>
          <p14:tracePt t="30639" x="4432300" y="4640263"/>
          <p14:tracePt t="30646" x="4432300" y="4584700"/>
          <p14:tracePt t="30652" x="4443413" y="4556125"/>
          <p14:tracePt t="30660" x="4448175" y="4535488"/>
          <p14:tracePt t="30665" x="4448175" y="4521200"/>
          <p14:tracePt t="30672" x="4448175" y="4510088"/>
          <p14:tracePt t="30685" x="4448175" y="4505325"/>
          <p14:tracePt t="30753" x="4448175" y="4510088"/>
          <p14:tracePt t="30761" x="4448175" y="4516438"/>
          <p14:tracePt t="30767" x="4443413" y="4525963"/>
          <p14:tracePt t="30775" x="4408488" y="4560888"/>
          <p14:tracePt t="30781" x="4368800" y="4645025"/>
          <p14:tracePt t="30789" x="4324350" y="4719638"/>
          <p14:tracePt t="30795" x="4294188" y="4803775"/>
          <p14:tracePt t="30801" x="4264025" y="4848225"/>
          <p14:tracePt t="30808" x="4224338" y="4918075"/>
          <p14:tracePt t="30815" x="4170363" y="5006975"/>
          <p14:tracePt t="30821" x="4114800" y="5116513"/>
          <p14:tracePt t="30828" x="4075113" y="5210175"/>
          <p14:tracePt t="30835" x="4040188" y="5284788"/>
          <p14:tracePt t="30843" x="4025900" y="5338763"/>
          <p14:tracePt t="30849" x="4006850" y="5373688"/>
          <p14:tracePt t="30857" x="3981450" y="5408613"/>
          <p14:tracePt t="30862" x="3967163" y="5429250"/>
          <p14:tracePt t="30869" x="3941763" y="5453063"/>
          <p14:tracePt t="30876" x="3925888" y="5483225"/>
          <p14:tracePt t="30883" x="3921125" y="5499100"/>
          <p14:tracePt t="30890" x="3906838" y="5503863"/>
          <p14:tracePt t="30897" x="3906838" y="5513388"/>
          <p14:tracePt t="30904" x="3902075" y="5513388"/>
          <p14:tracePt t="30911" x="3897313" y="5518150"/>
          <p14:tracePt t="30926" x="3892550" y="5518150"/>
          <p14:tracePt t="31414" x="3852863" y="5522913"/>
          <p14:tracePt t="31422" x="3813175" y="5532438"/>
          <p14:tracePt t="31430" x="3743325" y="5553075"/>
          <p14:tracePt t="31435" x="3659188" y="5562600"/>
          <p14:tracePt t="31443" x="3608388" y="5562600"/>
          <p14:tracePt t="31449" x="3540125" y="5572125"/>
          <p14:tracePt t="31457" x="3454400" y="5583238"/>
          <p14:tracePt t="31463" x="3425825" y="5583238"/>
          <p14:tracePt t="31470" x="3375025" y="5583238"/>
          <p14:tracePt t="31477" x="3321050" y="5592763"/>
          <p14:tracePt t="31483" x="3267075" y="5592763"/>
          <p14:tracePt t="31490" x="3211513" y="5592763"/>
          <p14:tracePt t="31497" x="3171825" y="5592763"/>
          <p14:tracePt t="31504" x="3117850" y="5592763"/>
          <p14:tracePt t="31512" x="3087688" y="5592763"/>
          <p14:tracePt t="31518" x="3057525" y="5588000"/>
          <p14:tracePt t="31524" x="3038475" y="5588000"/>
          <p14:tracePt t="31531" x="3008313" y="5583238"/>
          <p14:tracePt t="31538" x="2994025" y="5572125"/>
          <p14:tracePt t="31546" x="2982913" y="5572125"/>
          <p14:tracePt t="31550" x="2968625" y="5567363"/>
          <p14:tracePt t="31559" x="2963863" y="5567363"/>
          <p14:tracePt t="31565" x="2947988" y="5562600"/>
          <p14:tracePt t="31572" x="2943225" y="5557838"/>
          <p14:tracePt t="31580" x="2933700" y="5557838"/>
          <p14:tracePt t="31587" x="2924175" y="5548313"/>
          <p14:tracePt t="31594" x="2919413" y="5543550"/>
          <p14:tracePt t="31599" x="2914650" y="5543550"/>
          <p14:tracePt t="31606" x="2908300" y="5538788"/>
          <p14:tracePt t="31614" x="2908300" y="5532438"/>
          <p14:tracePt t="31626" x="2908300" y="5527675"/>
          <p14:tracePt t="31633" x="2908300" y="5522913"/>
          <p14:tracePt t="31647" x="2908300" y="5518150"/>
          <p14:tracePt t="31655" x="2908300" y="5513388"/>
          <p14:tracePt t="31681" x="2914650" y="5513388"/>
          <p14:tracePt t="31783" x="2908300" y="5513388"/>
          <p14:tracePt t="31797" x="2903538" y="5513388"/>
          <p14:tracePt t="31804" x="2898775" y="5513388"/>
          <p14:tracePt t="31813" x="2884488" y="5513388"/>
          <p14:tracePt t="31818" x="2874963" y="5513388"/>
          <p14:tracePt t="31824" x="2859088" y="5518150"/>
          <p14:tracePt t="31831" x="2844800" y="5518150"/>
          <p14:tracePt t="31839" x="2824163" y="5518150"/>
          <p14:tracePt t="31846" x="2805113" y="5527675"/>
          <p14:tracePt t="31852" x="2789238" y="5532438"/>
          <p14:tracePt t="31860" x="2760663" y="5532438"/>
          <p14:tracePt t="31865" x="2740025" y="5532438"/>
          <p14:tracePt t="31871" x="2714625" y="5538788"/>
          <p14:tracePt t="31880" x="2705100" y="5548313"/>
          <p14:tracePt t="31886" x="2690813" y="5548313"/>
          <p14:tracePt t="31893" x="2681288" y="5548313"/>
          <p14:tracePt t="31899" x="2665413" y="5548313"/>
          <p14:tracePt t="31907" x="2651125" y="5553075"/>
          <p14:tracePt t="31913" x="2646363" y="5553075"/>
          <p14:tracePt t="31920" x="2641600" y="5553075"/>
          <p14:tracePt t="31929" x="2635250" y="5553075"/>
          <p14:tracePt t="31933" x="2630488" y="5553075"/>
          <p14:tracePt t="31939" x="2625725" y="5553075"/>
          <p14:tracePt t="31947" x="2616200" y="5553075"/>
          <p14:tracePt t="31954" x="2606675" y="5553075"/>
          <p14:tracePt t="31962" x="2590800" y="5553075"/>
          <p14:tracePt t="31977" x="2566988" y="5553075"/>
          <p14:tracePt t="31981" x="2555875" y="5553075"/>
          <p14:tracePt t="31988" x="2541588" y="5553075"/>
          <p14:tracePt t="31996" x="2532063" y="5553075"/>
          <p14:tracePt t="32002" x="2506663" y="5553075"/>
          <p14:tracePt t="32009" x="2487613" y="5553075"/>
          <p14:tracePt t="32015" x="2471738" y="5553075"/>
          <p14:tracePt t="32021" x="2452688" y="5553075"/>
          <p14:tracePt t="32030" x="2436813" y="5543550"/>
          <p14:tracePt t="32036" x="2427288" y="5543550"/>
          <p14:tracePt t="32044" x="2422525" y="5543550"/>
          <p14:tracePt t="32049" x="2408238" y="5543550"/>
          <p14:tracePt t="32056" x="2401888" y="5538788"/>
          <p14:tracePt t="32064" x="2397125" y="5538788"/>
          <p14:tracePt t="32070" x="2382838" y="5532438"/>
          <p14:tracePt t="32079" x="2378075" y="5527675"/>
          <p14:tracePt t="32084" x="2373313" y="5527675"/>
          <p14:tracePt t="32090" x="2362200" y="5522913"/>
          <p14:tracePt t="32097" x="2357438" y="5513388"/>
          <p14:tracePt t="32104" x="2343150" y="5503863"/>
          <p14:tracePt t="32112" x="2328863" y="5492750"/>
          <p14:tracePt t="32118" x="2317750" y="5487988"/>
          <p14:tracePt t="32124" x="2303463" y="5473700"/>
          <p14:tracePt t="32131" x="2289175" y="5468938"/>
          <p14:tracePt t="32138" x="2273300" y="5464175"/>
          <p14:tracePt t="32146" x="2263775" y="5453063"/>
          <p14:tracePt t="32153" x="2254250" y="5448300"/>
          <p14:tracePt t="32161" x="2243138" y="5443538"/>
          <p14:tracePt t="32166" x="2238375" y="5438775"/>
          <p14:tracePt t="32173" x="2233613" y="5429250"/>
          <p14:tracePt t="32180" x="2219325" y="5424488"/>
          <p14:tracePt t="32186" x="2219325" y="5413375"/>
          <p14:tracePt t="32193" x="2203450" y="5403850"/>
          <p14:tracePt t="32200" x="2198688" y="5399088"/>
          <p14:tracePt t="32205" x="2193925" y="5389563"/>
          <p14:tracePt t="32213" x="2179638" y="5378450"/>
          <p14:tracePt t="32220" x="2174875" y="5373688"/>
          <p14:tracePt t="32227" x="2170113" y="5364163"/>
          <p14:tracePt t="32235" x="2154238" y="5354638"/>
          <p14:tracePt t="32241" x="2149475" y="5349875"/>
          <p14:tracePt t="32248" x="2144713" y="5338763"/>
          <p14:tracePt t="32254" x="2128838" y="5329238"/>
          <p14:tracePt t="32263" x="2124075" y="5324475"/>
          <p14:tracePt t="32268" x="2119313" y="5314950"/>
          <p14:tracePt t="32275" x="2109788" y="5310188"/>
          <p14:tracePt t="32281" x="2105025" y="5299075"/>
          <p14:tracePt t="32288" x="2105025" y="5289550"/>
          <p14:tracePt t="32295" x="2100263" y="5275263"/>
          <p14:tracePt t="32302" x="2095500" y="5259388"/>
          <p14:tracePt t="32310" x="2095500" y="5249863"/>
          <p14:tracePt t="32315" x="2084388" y="5235575"/>
          <p14:tracePt t="32323" x="2079625" y="5219700"/>
          <p14:tracePt t="32330" x="2079625" y="5210175"/>
          <p14:tracePt t="32336" x="2079625" y="5195888"/>
          <p14:tracePt t="32344" x="2079625" y="5191125"/>
          <p14:tracePt t="32350" x="2079625" y="5180013"/>
          <p14:tracePt t="32355" x="2079625" y="5175250"/>
          <p14:tracePt t="32364" x="2079625" y="5160963"/>
          <p14:tracePt t="32370" x="2079625" y="5151438"/>
          <p14:tracePt t="32378" x="2079625" y="5135563"/>
          <p14:tracePt t="32385" x="2089150" y="5121275"/>
          <p14:tracePt t="32391" x="2095500" y="5106988"/>
          <p14:tracePt t="32398" x="2100263" y="5086350"/>
          <p14:tracePt t="32404" x="2114550" y="5072063"/>
          <p14:tracePt t="32413" x="2128838" y="5056188"/>
          <p14:tracePt t="32418" x="2135188" y="5046663"/>
          <p14:tracePt t="32426" x="2149475" y="5032375"/>
          <p14:tracePt t="32431" x="2163763" y="5016500"/>
          <p14:tracePt t="32439" x="2170113" y="5011738"/>
          <p14:tracePt t="32447" x="2184400" y="5006975"/>
          <p14:tracePt t="32452" x="2189163" y="4997450"/>
          <p14:tracePt t="32461" x="2193925" y="4992688"/>
          <p14:tracePt t="32466" x="2209800" y="4992688"/>
          <p14:tracePt t="32471" x="2214563" y="4987925"/>
          <p14:tracePt t="32479" x="2219325" y="4981575"/>
          <p14:tracePt t="32486" x="2228850" y="4981575"/>
          <p14:tracePt t="32495" x="2233613" y="4976813"/>
          <p14:tracePt t="32500" x="2249488" y="4972050"/>
          <p14:tracePt t="32507" x="2259013" y="4972050"/>
          <p14:tracePt t="32513" x="2273300" y="4962525"/>
          <p14:tracePt t="32520" x="2289175" y="4957763"/>
          <p14:tracePt t="32528" x="2308225" y="4957763"/>
          <p14:tracePt t="32534" x="2322513" y="4941888"/>
          <p14:tracePt t="32541" x="2338388" y="4937125"/>
          <p14:tracePt t="32548" x="2347913" y="4927600"/>
          <p14:tracePt t="32554" x="2362200" y="4927600"/>
          <p14:tracePt t="32563" x="2378075" y="4913313"/>
          <p14:tracePt t="32568" x="2387600" y="4913313"/>
          <p14:tracePt t="32576" x="2401888" y="4908550"/>
          <p14:tracePt t="32581" x="2417763" y="4902200"/>
          <p14:tracePt t="32588" x="2427288" y="4902200"/>
          <p14:tracePt t="32596" x="2443163" y="4892675"/>
          <p14:tracePt t="32602" x="2457450" y="4887913"/>
          <p14:tracePt t="32611" x="2466975" y="4887913"/>
          <p14:tracePt t="32616" x="2476500" y="4883150"/>
          <p14:tracePt t="32622" x="2482850" y="4878388"/>
          <p14:tracePt t="32630" x="2492375" y="4878388"/>
          <p14:tracePt t="32636" x="2497138" y="4878388"/>
          <p14:tracePt t="32644" x="2501900" y="4873625"/>
          <p14:tracePt t="32650" x="2511425" y="4873625"/>
          <p14:tracePt t="32657" x="2516188" y="4873625"/>
          <p14:tracePt t="32663" x="2516188" y="4862513"/>
          <p14:tracePt t="32670" x="2522538" y="4862513"/>
          <p14:tracePt t="32677" x="2527300" y="4862513"/>
          <p14:tracePt t="32684" x="2536825" y="4862513"/>
          <p14:tracePt t="32691" x="2546350" y="4862513"/>
          <p14:tracePt t="32699" x="2551113" y="4862513"/>
          <p14:tracePt t="32705" x="2562225" y="4868863"/>
          <p14:tracePt t="32711" x="2576513" y="4873625"/>
          <p14:tracePt t="32718" x="2586038" y="4873625"/>
          <p14:tracePt t="32725" x="2595563" y="4878388"/>
          <p14:tracePt t="32732" x="2601913" y="4883150"/>
          <p14:tracePt t="32738" x="2611438" y="4883150"/>
          <p14:tracePt t="32746" x="2616200" y="4887913"/>
          <p14:tracePt t="32752" x="2620963" y="4887913"/>
          <p14:tracePt t="32761" x="2620963" y="4897438"/>
          <p14:tracePt t="32766" x="2635250" y="4897438"/>
          <p14:tracePt t="32772" x="2641600" y="4902200"/>
          <p14:tracePt t="32780" x="2646363" y="4908550"/>
          <p14:tracePt t="32787" x="2651125" y="4908550"/>
          <p14:tracePt t="32793" x="2655888" y="4913313"/>
          <p14:tracePt t="32800" x="2670175" y="4918075"/>
          <p14:tracePt t="32807" x="2686050" y="4927600"/>
          <p14:tracePt t="32814" x="2695575" y="4932363"/>
          <p14:tracePt t="32820" x="2709863" y="4932363"/>
          <p14:tracePt t="32828" x="2725738" y="4948238"/>
          <p14:tracePt t="32835" x="2735263" y="4948238"/>
          <p14:tracePt t="32842" x="2749550" y="4953000"/>
          <p14:tracePt t="32848" x="2765425" y="4962525"/>
          <p14:tracePt t="32854" x="2774950" y="4962525"/>
          <p14:tracePt t="32862" x="2784475" y="4967288"/>
          <p14:tracePt t="32868" x="2789238" y="4972050"/>
          <p14:tracePt t="32876" x="2800350" y="4972050"/>
          <p14:tracePt t="32882" x="2805113" y="4976813"/>
          <p14:tracePt t="32888" x="2809875" y="4981575"/>
          <p14:tracePt t="32896" x="2824163" y="4987925"/>
          <p14:tracePt t="32903" x="2828925" y="4997450"/>
          <p14:tracePt t="32911" x="2835275" y="5002213"/>
          <p14:tracePt t="32916" x="2849563" y="5006975"/>
          <p14:tracePt t="32922" x="2859088" y="5011738"/>
          <p14:tracePt t="32930" x="2863850" y="5016500"/>
          <p14:tracePt t="32936" x="2879725" y="5027613"/>
          <p14:tracePt t="32944" x="2884488" y="5032375"/>
          <p14:tracePt t="32950" x="2898775" y="5041900"/>
          <p14:tracePt t="32964" x="2924175" y="5056188"/>
          <p14:tracePt t="32970" x="2933700" y="5072063"/>
          <p14:tracePt t="32978" x="2938463" y="5076825"/>
          <p14:tracePt t="32984" x="2947988" y="5081588"/>
          <p14:tracePt t="32990" x="2959100" y="5095875"/>
          <p14:tracePt t="32998" x="2963863" y="5100638"/>
          <p14:tracePt t="33004" x="2968625" y="5100638"/>
          <p14:tracePt t="33010" x="2973388" y="5106988"/>
          <p14:tracePt t="33018" x="2973388" y="5111750"/>
          <p14:tracePt t="33025" x="2978150" y="5111750"/>
          <p14:tracePt t="33033" x="2982913" y="5121275"/>
          <p14:tracePt t="33038" x="2982913" y="5126038"/>
          <p14:tracePt t="33046" x="2998788" y="5130800"/>
          <p14:tracePt t="33052" x="3003550" y="5135563"/>
          <p14:tracePt t="33061" x="3008313" y="5140325"/>
          <p14:tracePt t="33066" x="3013075" y="5146675"/>
          <p14:tracePt t="33073" x="3017838" y="5160963"/>
          <p14:tracePt t="33081" x="3027363" y="5165725"/>
          <p14:tracePt t="33086" x="3033713" y="5170488"/>
          <p14:tracePt t="33094" x="3038475" y="5186363"/>
          <p14:tracePt t="33100" x="3043238" y="5191125"/>
          <p14:tracePt t="33108" x="3057525" y="5195888"/>
          <p14:tracePt t="33114" x="3062288" y="5210175"/>
          <p14:tracePt t="33120" x="3068638" y="5214938"/>
          <p14:tracePt t="33126" x="3068638" y="5219700"/>
          <p14:tracePt t="33134" x="3073400" y="5235575"/>
          <p14:tracePt t="33141" x="3082925" y="5245100"/>
          <p14:tracePt t="33148" x="3097213" y="5259388"/>
          <p14:tracePt t="33154" x="3101975" y="5275263"/>
          <p14:tracePt t="33163" x="3108325" y="5294313"/>
          <p14:tracePt t="33168" x="3122613" y="5319713"/>
          <p14:tracePt t="33175" x="3132138" y="5329238"/>
          <p14:tracePt t="33182" x="3136900" y="5345113"/>
          <p14:tracePt t="33188" x="3141663" y="5359400"/>
          <p14:tracePt t="33196" x="3152775" y="5373688"/>
          <p14:tracePt t="33202" x="3152775" y="5378450"/>
          <p14:tracePt t="33210" x="3157538" y="5384800"/>
          <p14:tracePt t="33216" x="3157538" y="5389563"/>
          <p14:tracePt t="33223" x="3157538" y="5394325"/>
          <p14:tracePt t="33237" x="3157538" y="5399088"/>
          <p14:tracePt t="33244" x="3157538" y="5403850"/>
          <p14:tracePt t="33257" x="3157538" y="5413375"/>
          <p14:tracePt t="33270" x="3157538" y="5418138"/>
          <p14:tracePt t="33285" x="3157538" y="5429250"/>
          <p14:tracePt t="33291" x="3157538" y="5434013"/>
          <p14:tracePt t="33298" x="3157538" y="5448300"/>
          <p14:tracePt t="33305" x="3157538" y="5453063"/>
          <p14:tracePt t="33312" x="3157538" y="5464175"/>
          <p14:tracePt t="33319" x="3157538" y="5478463"/>
          <p14:tracePt t="33326" x="3157538" y="5483225"/>
          <p14:tracePt t="33332" x="3157538" y="5492750"/>
          <p14:tracePt t="33339" x="3152775" y="5503863"/>
          <p14:tracePt t="33346" x="3141663" y="5513388"/>
          <p14:tracePt t="33352" x="3141663" y="5518150"/>
          <p14:tracePt t="33360" x="3136900" y="5522913"/>
          <p14:tracePt t="33366" x="3132138" y="5522913"/>
          <p14:tracePt t="33380" x="3127375" y="5527675"/>
          <p14:tracePt t="33386" x="3122613" y="5538788"/>
          <p14:tracePt t="33395" x="3108325" y="5548313"/>
          <p14:tracePt t="33400" x="3101975" y="5553075"/>
          <p14:tracePt t="33407" x="3092450" y="5562600"/>
          <p14:tracePt t="33414" x="3078163" y="5567363"/>
          <p14:tracePt t="33421" x="3052763" y="5583238"/>
          <p14:tracePt t="33428" x="3043238" y="5588000"/>
          <p14:tracePt t="33434" x="3027363" y="5597525"/>
          <p14:tracePt t="33442" x="3008313" y="5611813"/>
          <p14:tracePt t="33448" x="2994025" y="5618163"/>
          <p14:tracePt t="33455" x="2978150" y="5622925"/>
          <p14:tracePt t="33461" x="2963863" y="5632450"/>
          <p14:tracePt t="33468" x="2954338" y="5637213"/>
          <p14:tracePt t="33475" x="2928938" y="5637213"/>
          <p14:tracePt t="33482" x="2919413" y="5641975"/>
          <p14:tracePt t="33489" x="2903538" y="5651500"/>
          <p14:tracePt t="33498" x="2889250" y="5651500"/>
          <p14:tracePt t="33502" x="2879725" y="5651500"/>
          <p14:tracePt t="33512" x="2863850" y="5651500"/>
          <p14:tracePt t="33516" x="2854325" y="5651500"/>
          <p14:tracePt t="33523" x="2840038" y="5651500"/>
          <p14:tracePt t="33530" x="2819400" y="5651500"/>
          <p14:tracePt t="33536" x="2800350" y="5651500"/>
          <p14:tracePt t="33544" x="2784475" y="5651500"/>
          <p14:tracePt t="33550" x="2770188" y="5651500"/>
          <p14:tracePt t="33557" x="2749550" y="5651500"/>
          <p14:tracePt t="33565" x="2730500" y="5651500"/>
          <p14:tracePt t="33570" x="2714625" y="5646738"/>
          <p14:tracePt t="33578" x="2700338" y="5641975"/>
          <p14:tracePt t="33584" x="2681288" y="5641975"/>
          <p14:tracePt t="33590" x="2670175" y="5641975"/>
          <p14:tracePt t="33598" x="2646363" y="5637213"/>
          <p14:tracePt t="33605" x="2630488" y="5627688"/>
          <p14:tracePt t="33610" x="2620963" y="5627688"/>
          <p14:tracePt t="33618" x="2606675" y="5622925"/>
          <p14:tracePt t="33625" x="2590800" y="5618163"/>
          <p14:tracePt t="33633" x="2571750" y="5618163"/>
          <p14:tracePt t="33640" x="2551113" y="5607050"/>
          <p14:tracePt t="33646" x="2536825" y="5602288"/>
          <p14:tracePt t="33652" x="2516188" y="5592763"/>
          <p14:tracePt t="33660" x="2501900" y="5588000"/>
          <p14:tracePt t="33666" x="2487613" y="5578475"/>
          <p14:tracePt t="33673" x="2466975" y="5572125"/>
          <p14:tracePt t="33681" x="2452688" y="5567363"/>
          <p14:tracePt t="33686" x="2436813" y="5557838"/>
          <p14:tracePt t="33695" x="2427288" y="5553075"/>
          <p14:tracePt t="33700" x="2401888" y="5543550"/>
          <p14:tracePt t="33708" x="2382838" y="5538788"/>
          <p14:tracePt t="33715" x="2368550" y="5532438"/>
          <p14:tracePt t="33720" x="2352675" y="5522913"/>
          <p14:tracePt t="33729" x="2343150" y="5518150"/>
          <p14:tracePt t="33734" x="2328863" y="5503863"/>
          <p14:tracePt t="33740" x="2312988" y="5487988"/>
          <p14:tracePt t="33748" x="2308225" y="5483225"/>
          <p14:tracePt t="33755" x="2298700" y="5473700"/>
          <p14:tracePt t="33763" x="2289175" y="5457825"/>
          <p14:tracePt t="33768" x="2273300" y="5443538"/>
          <p14:tracePt t="33775" x="2263775" y="5429250"/>
          <p14:tracePt t="33783" x="2259013" y="5424488"/>
          <p14:tracePt t="33789" x="2249488" y="5408613"/>
          <p14:tracePt t="33797" x="2238375" y="5399088"/>
          <p14:tracePt t="33803" x="2233613" y="5394325"/>
          <p14:tracePt t="33809" x="2224088" y="5378450"/>
          <p14:tracePt t="33816" x="2224088" y="5364163"/>
          <p14:tracePt t="33823" x="2209800" y="5354638"/>
          <p14:tracePt t="33831" x="2198688" y="5338763"/>
          <p14:tracePt t="33838" x="2193925" y="5324475"/>
          <p14:tracePt t="33846" x="2193925" y="5314950"/>
          <p14:tracePt t="33850" x="2189163" y="5299075"/>
          <p14:tracePt t="33856" x="2184400" y="5294313"/>
          <p14:tracePt t="33865" x="2184400" y="5289550"/>
          <p14:tracePt t="33871" x="2174875" y="5275263"/>
          <p14:tracePt t="33878" x="2170113" y="5270500"/>
          <p14:tracePt t="33884" x="2170113" y="5265738"/>
          <p14:tracePt t="33891" x="2170113" y="5259388"/>
          <p14:tracePt t="33898" x="2170113" y="5254625"/>
          <p14:tracePt t="33905" x="2170113" y="5245100"/>
          <p14:tracePt t="33913" x="2170113" y="5240338"/>
          <p14:tracePt t="33918" x="2170113" y="5230813"/>
          <p14:tracePt t="33925" x="2170113" y="5214938"/>
          <p14:tracePt t="33932" x="2170113" y="5210175"/>
          <p14:tracePt t="33939" x="2170113" y="5200650"/>
          <p14:tracePt t="33947" x="2170113" y="5195888"/>
          <p14:tracePt t="33952" x="2170113" y="5180013"/>
          <p14:tracePt t="33963" x="2170113" y="5170488"/>
          <p14:tracePt t="33966" x="2170113" y="5156200"/>
          <p14:tracePt t="33973" x="2170113" y="5140325"/>
          <p14:tracePt t="33981" x="2174875" y="5130800"/>
          <p14:tracePt t="33987" x="2179638" y="5116513"/>
          <p14:tracePt t="33994" x="2179638" y="5100638"/>
          <p14:tracePt t="34000" x="2184400" y="5091113"/>
          <p14:tracePt t="34006" x="2189163" y="5086350"/>
          <p14:tracePt t="34014" x="2189163" y="5072063"/>
          <p14:tracePt t="34021" x="2198688" y="5056188"/>
          <p14:tracePt t="34028" x="2203450" y="5046663"/>
          <p14:tracePt t="34034" x="2203450" y="5041900"/>
          <p14:tracePt t="34041" x="2209800" y="5032375"/>
          <p14:tracePt t="34048" x="2219325" y="5021263"/>
          <p14:tracePt t="34055" x="2219325" y="5016500"/>
          <p14:tracePt t="34063" x="2224088" y="5011738"/>
          <p14:tracePt t="34068" x="2228850" y="5002213"/>
          <p14:tracePt t="34075" x="2228850" y="4997450"/>
          <p14:tracePt t="34082" x="2238375" y="4992688"/>
          <p14:tracePt t="34089" x="2238375" y="4987925"/>
          <p14:tracePt t="34097" x="2243138" y="4981575"/>
          <p14:tracePt t="34103" x="2254250" y="4976813"/>
          <p14:tracePt t="34109" x="2263775" y="4976813"/>
          <p14:tracePt t="34116" x="2263775" y="4962525"/>
          <p14:tracePt t="34123" x="2268538" y="4962525"/>
          <p14:tracePt t="34130" x="2273300" y="4957763"/>
          <p14:tracePt t="34137" x="2278063" y="4953000"/>
          <p14:tracePt t="34144" x="2289175" y="4953000"/>
          <p14:tracePt t="34150" x="2289175" y="4948238"/>
          <p14:tracePt t="34157" x="2293938" y="4941888"/>
          <p14:tracePt t="34164" x="2298700" y="4941888"/>
          <p14:tracePt t="34171" x="2298700" y="4932363"/>
          <p14:tracePt t="34178" x="2303463" y="4927600"/>
          <p14:tracePt t="34184" x="2308225" y="4927600"/>
          <p14:tracePt t="34191" x="2312988" y="4922838"/>
          <p14:tracePt t="34198" x="2317750" y="4918075"/>
          <p14:tracePt t="34205" x="2333625" y="4918075"/>
          <p14:tracePt t="34213" x="2347913" y="4902200"/>
          <p14:tracePt t="34219" x="2352675" y="4902200"/>
          <p14:tracePt t="34225" x="2362200" y="4892675"/>
          <p14:tracePt t="34233" x="2378075" y="4892675"/>
          <p14:tracePt t="34239" x="2392363" y="4883150"/>
          <p14:tracePt t="34248" x="2401888" y="4878388"/>
          <p14:tracePt t="34253" x="2417763" y="4878388"/>
          <p14:tracePt t="34259" x="2422525" y="4873625"/>
          <p14:tracePt t="34266" x="2436813" y="4862513"/>
          <p14:tracePt t="34272" x="2447925" y="4862513"/>
          <p14:tracePt t="34280" x="2466975" y="4862513"/>
          <p14:tracePt t="34287" x="2482850" y="4862513"/>
          <p14:tracePt t="34296" x="2501900" y="4862513"/>
          <p14:tracePt t="34300" x="2516188" y="4862513"/>
          <p14:tracePt t="34308" x="2527300" y="4862513"/>
          <p14:tracePt t="34314" x="2541588" y="4862513"/>
          <p14:tracePt t="34320" x="2546350" y="4862513"/>
          <p14:tracePt t="34328" x="2562225" y="4868863"/>
          <p14:tracePt t="34334" x="2571750" y="4868863"/>
          <p14:tracePt t="34341" x="2586038" y="4868863"/>
          <p14:tracePt t="34348" x="2595563" y="4873625"/>
          <p14:tracePt t="34355" x="2620963" y="4873625"/>
          <p14:tracePt t="34362" x="2651125" y="4873625"/>
          <p14:tracePt t="34369" x="2670175" y="4873625"/>
          <p14:tracePt t="34376" x="2700338" y="4883150"/>
          <p14:tracePt t="34382" x="2730500" y="4883150"/>
          <p14:tracePt t="34388" x="2749550" y="4887913"/>
          <p14:tracePt t="34397" x="2765425" y="4887913"/>
          <p14:tracePt t="34404" x="2795588" y="4897438"/>
          <p14:tracePt t="34409" x="2809875" y="4902200"/>
          <p14:tracePt t="34416" x="2819400" y="4902200"/>
          <p14:tracePt t="34423" x="2835275" y="4908550"/>
          <p14:tracePt t="34431" x="2849563" y="4918075"/>
          <p14:tracePt t="34437" x="2859088" y="4918075"/>
          <p14:tracePt t="34446" x="2868613" y="4922838"/>
          <p14:tracePt t="34450" x="2879725" y="4927600"/>
          <p14:tracePt t="34457" x="2894013" y="4927600"/>
          <p14:tracePt t="34465" x="2903538" y="4941888"/>
          <p14:tracePt t="34471" x="2919413" y="4948238"/>
          <p14:tracePt t="34478" x="2933700" y="4957763"/>
          <p14:tracePt t="34484" x="2954338" y="4972050"/>
          <p14:tracePt t="34492" x="2968625" y="4976813"/>
          <p14:tracePt t="34499" x="3022600" y="5011738"/>
          <p14:tracePt t="34505" x="3057525" y="5037138"/>
          <p14:tracePt t="34513" x="3073400" y="5051425"/>
          <p14:tracePt t="34519" x="3127375" y="5091113"/>
          <p14:tracePt t="34526" x="3148013" y="5106988"/>
          <p14:tracePt t="34532" x="3171825" y="5121275"/>
          <p14:tracePt t="34539" x="3181350" y="5130800"/>
          <p14:tracePt t="34548" x="3197225" y="5146675"/>
          <p14:tracePt t="34553" x="3197225" y="5151438"/>
          <p14:tracePt t="34559" x="3206750" y="5165725"/>
          <p14:tracePt t="34566" x="3211513" y="5170488"/>
          <p14:tracePt t="34573" x="3211513" y="5175250"/>
          <p14:tracePt t="34581" x="3216275" y="5175250"/>
          <p14:tracePt t="34587" x="3221038" y="5191125"/>
          <p14:tracePt t="34595" x="3221038" y="5195888"/>
          <p14:tracePt t="34600" x="3227388" y="5200650"/>
          <p14:tracePt t="34607" x="3232150" y="5210175"/>
          <p14:tracePt t="34615" x="3241675" y="5226050"/>
          <p14:tracePt t="34621" x="3246438" y="5240338"/>
          <p14:tracePt t="34629" x="3246438" y="5249863"/>
          <p14:tracePt t="34635" x="3255963" y="5265738"/>
          <p14:tracePt t="34642" x="3260725" y="5280025"/>
          <p14:tracePt t="34649" x="3260725" y="5289550"/>
          <p14:tracePt t="34655" x="3267075" y="5305425"/>
          <p14:tracePt t="34663" x="3267075" y="5310188"/>
          <p14:tracePt t="34669" x="3267075" y="5319713"/>
          <p14:tracePt t="34682" x="3267075" y="5324475"/>
          <p14:tracePt t="34689" x="3267075" y="5329238"/>
          <p14:tracePt t="34703" x="3267075" y="5334000"/>
          <p14:tracePt t="34712" x="3267075" y="5338763"/>
          <p14:tracePt t="34716" x="3267075" y="5349875"/>
          <p14:tracePt t="34723" x="3267075" y="5364163"/>
          <p14:tracePt t="34731" x="3267075" y="5378450"/>
          <p14:tracePt t="34737" x="3267075" y="5399088"/>
          <p14:tracePt t="34745" x="3267075" y="5418138"/>
          <p14:tracePt t="34750" x="3267075" y="5434013"/>
          <p14:tracePt t="34757" x="3267075" y="5453063"/>
          <p14:tracePt t="34765" x="3267075" y="5473700"/>
          <p14:tracePt t="34771" x="3251200" y="5487988"/>
          <p14:tracePt t="34779" x="3246438" y="5513388"/>
          <p14:tracePt t="34785" x="3236913" y="5532438"/>
          <p14:tracePt t="34791" x="3221038" y="5548313"/>
          <p14:tracePt t="34798" x="3216275" y="5562600"/>
          <p14:tracePt t="34805" x="3201988" y="5572125"/>
          <p14:tracePt t="34814" x="3187700" y="5583238"/>
          <p14:tracePt t="34819" x="3176588" y="5588000"/>
          <p14:tracePt t="34825" x="3152775" y="5602288"/>
          <p14:tracePt t="34833" x="3136900" y="5611813"/>
          <p14:tracePt t="34839" x="3117850" y="5618163"/>
          <p14:tracePt t="34848" x="3097213" y="5622925"/>
          <p14:tracePt t="34853" x="3082925" y="5637213"/>
          <p14:tracePt t="34862" x="3057525" y="5646738"/>
          <p14:tracePt t="34866" x="3038475" y="5651500"/>
          <p14:tracePt t="34873" x="3017838" y="5651500"/>
          <p14:tracePt t="34883" x="2994025" y="5662613"/>
          <p14:tracePt t="34887" x="2978150" y="5667375"/>
          <p14:tracePt t="34896" x="2959100" y="5667375"/>
          <p14:tracePt t="34901" x="2938463" y="5676900"/>
          <p14:tracePt t="34909" x="2908300" y="5676900"/>
          <p14:tracePt t="34915" x="2879725" y="5676900"/>
          <p14:tracePt t="34921" x="2859088" y="5676900"/>
          <p14:tracePt t="34930" x="2835275" y="5672138"/>
          <p14:tracePt t="34935" x="2805113" y="5672138"/>
          <p14:tracePt t="34946" x="2784475" y="5672138"/>
          <p14:tracePt t="34948" x="2765425" y="5672138"/>
          <p14:tracePt t="34955" x="2740025" y="5667375"/>
          <p14:tracePt t="34963" x="2720975" y="5657850"/>
          <p14:tracePt t="34970" x="2705100" y="5657850"/>
          <p14:tracePt t="34977" x="2695575" y="5651500"/>
          <p14:tracePt t="34983" x="2681288" y="5641975"/>
          <p14:tracePt t="34989" x="2665413" y="5641975"/>
          <p14:tracePt t="34997" x="2660650" y="5637213"/>
          <p14:tracePt t="35002" x="2655888" y="5632450"/>
          <p14:tracePt t="35010" x="2646363" y="5632450"/>
          <p14:tracePt t="35017" x="2646363" y="5627688"/>
          <p14:tracePt t="35023" x="2635250" y="5627688"/>
          <p14:tracePt t="35031" x="2630488" y="5622925"/>
          <p14:tracePt t="35037" x="2630488" y="5618163"/>
          <p14:tracePt t="35051" x="2630488" y="5611813"/>
          <p14:tracePt t="35058" x="2630488" y="5602288"/>
          <p14:tracePt t="35066" x="2635250" y="5592763"/>
          <p14:tracePt t="35071" x="2641600" y="5578475"/>
          <p14:tracePt t="35079" x="2655888" y="5548313"/>
          <p14:tracePt t="35085" x="2690813" y="5513388"/>
          <p14:tracePt t="35091" x="2709863" y="5478463"/>
          <p14:tracePt t="35099" x="2744788" y="5443538"/>
          <p14:tracePt t="35105" x="2779713" y="5408613"/>
          <p14:tracePt t="35114" x="2828925" y="5368925"/>
          <p14:tracePt t="35119" x="2879725" y="5319713"/>
          <p14:tracePt t="35126" x="2914650" y="5294313"/>
          <p14:tracePt t="35132" x="2947988" y="5259388"/>
          <p14:tracePt t="35139" x="2982913" y="5230813"/>
          <p14:tracePt t="35147" x="3017838" y="5205413"/>
          <p14:tracePt t="35153" x="3038475" y="5180013"/>
          <p14:tracePt t="35162" x="3078163" y="5146675"/>
          <p14:tracePt t="35167" x="3113088" y="5111750"/>
          <p14:tracePt t="35174" x="3132138" y="5086350"/>
          <p14:tracePt t="35182" x="3148013" y="5076825"/>
          <p14:tracePt t="35187" x="3171825" y="5060950"/>
          <p14:tracePt t="35196" x="3176588" y="5046663"/>
          <p14:tracePt t="35201" x="3192463" y="5032375"/>
          <p14:tracePt t="35208" x="3197225" y="5027613"/>
          <p14:tracePt t="35215" x="3201988" y="5011738"/>
          <p14:tracePt t="35221" x="3206750" y="5006975"/>
          <p14:tracePt t="35228" x="3216275" y="5002213"/>
          <p14:tracePt t="35236" x="3221038" y="4992688"/>
          <p14:tracePt t="35243" x="3227388" y="4981575"/>
          <p14:tracePt t="35248" x="3227388" y="4976813"/>
          <p14:tracePt t="35255" x="3232150" y="4972050"/>
          <p14:tracePt t="35264" x="3236913" y="4967288"/>
          <p14:tracePt t="35276" x="3236913" y="4962525"/>
          <p14:tracePt t="35283" x="3236913" y="4957763"/>
          <p14:tracePt t="35365" x="3236913" y="4953000"/>
          <p14:tracePt t="35378" x="3232150" y="4941888"/>
          <p14:tracePt t="35392" x="3227388" y="4941888"/>
          <p14:tracePt t="35399" x="3221038" y="4941888"/>
          <p14:tracePt t="35405" x="3206750" y="4937125"/>
          <p14:tracePt t="35412" x="3192463" y="4932363"/>
          <p14:tracePt t="35419" x="3171825" y="4932363"/>
          <p14:tracePt t="35427" x="3152775" y="4922838"/>
          <p14:tracePt t="35434" x="3136900" y="4918075"/>
          <p14:tracePt t="35440" x="3108325" y="4918075"/>
          <p14:tracePt t="35446" x="3097213" y="4918075"/>
          <p14:tracePt t="35453" x="3062288" y="4908550"/>
          <p14:tracePt t="35460" x="3052763" y="4908550"/>
          <p14:tracePt t="35467" x="3022600" y="4902200"/>
          <p14:tracePt t="35474" x="2998788" y="4902200"/>
          <p14:tracePt t="35481" x="2978150" y="4902200"/>
          <p14:tracePt t="35487" x="2959100" y="4892675"/>
          <p14:tracePt t="35496" x="2933700" y="4887913"/>
          <p14:tracePt t="35501" x="2914650" y="4887913"/>
          <p14:tracePt t="35508" x="2894013" y="4883150"/>
          <p14:tracePt t="35515" x="2879725" y="4873625"/>
          <p14:tracePt t="35521" x="2859088" y="4873625"/>
          <p14:tracePt t="35529" x="2844800" y="4868863"/>
          <p14:tracePt t="35535" x="2824163" y="4857750"/>
          <p14:tracePt t="35542" x="2809875" y="4857750"/>
          <p14:tracePt t="35549" x="2789238" y="4852988"/>
          <p14:tracePt t="35555" x="2765425" y="4843463"/>
          <p14:tracePt t="35563" x="2749550" y="4833938"/>
          <p14:tracePt t="35569" x="2730500" y="4822825"/>
          <p14:tracePt t="35577" x="2709863" y="4818063"/>
          <p14:tracePt t="35583" x="2686050" y="4803775"/>
          <p14:tracePt t="35590" x="2665413" y="4787900"/>
          <p14:tracePt t="35597" x="2641600" y="4773613"/>
          <p14:tracePt t="35603" x="2620963" y="4759325"/>
          <p14:tracePt t="35610" x="2606675" y="4733925"/>
          <p14:tracePt t="35617" x="2581275" y="4714875"/>
          <p14:tracePt t="35624" x="2566988" y="4699000"/>
          <p14:tracePt t="35633" x="2551113" y="4684713"/>
          <p14:tracePt t="35637" x="2541588" y="4668838"/>
          <p14:tracePt t="35647" x="2527300" y="4654550"/>
          <p14:tracePt t="35651" x="2511425" y="4640263"/>
          <p14:tracePt t="35658" x="2497138" y="4629150"/>
          <p14:tracePt t="35666" x="2482850" y="4614863"/>
          <p14:tracePt t="35671" x="2476500" y="4600575"/>
          <p14:tracePt t="35679" x="2462213" y="4595813"/>
          <p14:tracePt t="35685" x="2457450" y="4579938"/>
          <p14:tracePt t="35693" x="2447925" y="4565650"/>
          <p14:tracePt t="35699" x="2432050" y="4549775"/>
          <p14:tracePt t="35705" x="2427288" y="4545013"/>
          <p14:tracePt t="35713" x="2422525" y="4535488"/>
          <p14:tracePt t="35719" x="2417763" y="4510088"/>
          <p14:tracePt t="35727" x="2408238" y="4491038"/>
          <p14:tracePt t="35733" x="2408238" y="4476750"/>
          <p14:tracePt t="35740" x="2408238" y="4456113"/>
          <p14:tracePt t="35748" x="2408238" y="4437063"/>
          <p14:tracePt t="35753" x="2408238" y="4421188"/>
          <p14:tracePt t="35760" x="2408238" y="4391025"/>
          <p14:tracePt t="35767" x="2408238" y="4376738"/>
          <p14:tracePt t="35774" x="2417763" y="4367213"/>
          <p14:tracePt t="35781" x="2417763" y="4341813"/>
          <p14:tracePt t="35787" x="2422525" y="4332288"/>
          <p14:tracePt t="35795" x="2432050" y="4318000"/>
          <p14:tracePt t="35801" x="2436813" y="4297363"/>
          <p14:tracePt t="35808" x="2443163" y="4283075"/>
          <p14:tracePt t="35816" x="2452688" y="4267200"/>
          <p14:tracePt t="35821" x="2457450" y="4252913"/>
          <p14:tracePt t="35830" x="2471738" y="4248150"/>
          <p14:tracePt t="35835" x="2487613" y="4243388"/>
          <p14:tracePt t="35842" x="2497138" y="4227513"/>
          <p14:tracePt t="35849" x="2511425" y="4217988"/>
          <p14:tracePt t="35857" x="2527300" y="4213225"/>
          <p14:tracePt t="35863" x="2541588" y="4198938"/>
          <p14:tracePt t="35869" x="2551113" y="4198938"/>
          <p14:tracePt t="35875" x="2566988" y="4183063"/>
          <p14:tracePt t="35883" x="2581275" y="4183063"/>
          <p14:tracePt t="35890" x="2590800" y="4178300"/>
          <p14:tracePt t="35898" x="2606675" y="4173538"/>
          <p14:tracePt t="35903" x="2620963" y="4173538"/>
          <p14:tracePt t="35911" x="2630488" y="4173538"/>
          <p14:tracePt t="35917" x="2646363" y="4164013"/>
          <p14:tracePt t="35924" x="2660650" y="4159250"/>
          <p14:tracePt t="35932" x="2670175" y="4159250"/>
          <p14:tracePt t="35938" x="2695575" y="4159250"/>
          <p14:tracePt t="35946" x="2714625" y="4159250"/>
          <p14:tracePt t="35951" x="2730500" y="4152900"/>
          <p14:tracePt t="35959" x="2760663" y="4152900"/>
          <p14:tracePt t="35965" x="2779713" y="4152900"/>
          <p14:tracePt t="35971" x="2800350" y="4152900"/>
          <p14:tracePt t="35980" x="2824163" y="4152900"/>
          <p14:tracePt t="35985" x="2844800" y="4152900"/>
          <p14:tracePt t="35993" x="2854325" y="4152900"/>
          <p14:tracePt t="35999" x="2879725" y="4152900"/>
          <p14:tracePt t="36005" x="2898775" y="4159250"/>
          <p14:tracePt t="36013" x="2914650" y="4168775"/>
          <p14:tracePt t="36019" x="2924175" y="4168775"/>
          <p14:tracePt t="36026" x="2938463" y="4173538"/>
          <p14:tracePt t="36033" x="2954338" y="4183063"/>
          <p14:tracePt t="36040" x="2973388" y="4183063"/>
          <p14:tracePt t="36047" x="2987675" y="4187825"/>
          <p14:tracePt t="36053" x="3008313" y="4192588"/>
          <p14:tracePt t="36060" x="3022600" y="4203700"/>
          <p14:tracePt t="36067" x="3043238" y="4208463"/>
          <p14:tracePt t="36074" x="3068638" y="4222750"/>
          <p14:tracePt t="36082" x="3097213" y="4232275"/>
          <p14:tracePt t="36087" x="3113088" y="4238625"/>
          <p14:tracePt t="36094" x="3141663" y="4252913"/>
          <p14:tracePt t="36101" x="3157538" y="4267200"/>
          <p14:tracePt t="36107" x="3176588" y="4283075"/>
          <p14:tracePt t="36116" x="3201988" y="4297363"/>
          <p14:tracePt t="36120" x="3216275" y="4311650"/>
          <p14:tracePt t="36129" x="3246438" y="4327525"/>
          <p14:tracePt t="36135" x="3260725" y="4341813"/>
          <p14:tracePt t="36142" x="3281363" y="4357688"/>
          <p14:tracePt t="36149" x="3306763" y="4362450"/>
          <p14:tracePt t="36156" x="3321050" y="4376738"/>
          <p14:tracePt t="36163" x="3335338" y="4391025"/>
          <p14:tracePt t="36169" x="3346450" y="4406900"/>
          <p14:tracePt t="36175" x="3360738" y="4411663"/>
          <p14:tracePt t="36183" x="3375025" y="4425950"/>
          <p14:tracePt t="36190" x="3390900" y="4437063"/>
          <p14:tracePt t="36200" x="3400425" y="4441825"/>
          <p14:tracePt t="36213" x="3430588" y="4470400"/>
          <p14:tracePt t="36217" x="3444875" y="4486275"/>
          <p14:tracePt t="36224" x="3460750" y="4495800"/>
          <p14:tracePt t="36233" x="3465513" y="4510088"/>
          <p14:tracePt t="36238" x="3479800" y="4525963"/>
          <p14:tracePt t="36245" x="3484563" y="4540250"/>
          <p14:tracePt t="36251" x="3500438" y="4545013"/>
          <p14:tracePt t="36258" x="3500438" y="4549775"/>
          <p14:tracePt t="36265" x="3514725" y="4565650"/>
          <p14:tracePt t="36280" x="3519488" y="4570413"/>
          <p14:tracePt t="36285" x="3519488" y="4575175"/>
          <p14:tracePt t="36299" x="3524250" y="4589463"/>
          <p14:tracePt t="36306" x="3524250" y="4595813"/>
          <p14:tracePt t="36313" x="3529013" y="4600575"/>
          <p14:tracePt t="36319" x="3533775" y="4610100"/>
          <p14:tracePt t="36325" x="3533775" y="4624388"/>
          <p14:tracePt t="36333" x="3533775" y="4635500"/>
          <p14:tracePt t="36340" x="3533775" y="4649788"/>
          <p14:tracePt t="36348" x="3533775" y="4664075"/>
          <p14:tracePt t="36353" x="3533775" y="4675188"/>
          <p14:tracePt t="36359" x="3533775" y="4689475"/>
          <p14:tracePt t="36367" x="3533775" y="4699000"/>
          <p14:tracePt t="36374" x="3533775" y="4714875"/>
          <p14:tracePt t="36382" x="3533775" y="4719638"/>
          <p14:tracePt t="36388" x="3533775" y="4724400"/>
          <p14:tracePt t="36394" x="3533775" y="4729163"/>
          <p14:tracePt t="36401" x="3533775" y="4733925"/>
          <p14:tracePt t="36407" x="3533775" y="4738688"/>
          <p14:tracePt t="36415" x="3533775" y="4748213"/>
          <p14:tracePt t="36422" x="3533775" y="4759325"/>
          <p14:tracePt t="36430" x="3533775" y="4773613"/>
          <p14:tracePt t="36435" x="3533775" y="4778375"/>
          <p14:tracePt t="36441" x="3533775" y="4783138"/>
          <p14:tracePt t="36450" x="3533775" y="4794250"/>
          <p14:tracePt t="36456" x="3529013" y="4799013"/>
          <p14:tracePt t="36463" x="3529013" y="4808538"/>
          <p14:tracePt t="36469" x="3524250" y="4818063"/>
          <p14:tracePt t="36476" x="3514725" y="4833938"/>
          <p14:tracePt t="36483" x="3514725" y="4843463"/>
          <p14:tracePt t="36489" x="3509963" y="4852988"/>
          <p14:tracePt t="36498" x="3505200" y="4857750"/>
          <p14:tracePt t="36503" x="3500438" y="4868863"/>
          <p14:tracePt t="36509" x="3494088" y="4873625"/>
          <p14:tracePt t="36517" x="3489325" y="4878388"/>
          <p14:tracePt t="36524" x="3479800" y="4892675"/>
          <p14:tracePt t="36538" x="3475038" y="4897438"/>
          <p14:tracePt t="36544" x="3470275" y="4902200"/>
          <p14:tracePt t="36551" x="3470275" y="4908550"/>
          <p14:tracePt t="36557" x="3465513" y="4918075"/>
          <p14:tracePt t="36566" x="3460750" y="4922838"/>
          <p14:tracePt t="36571" x="3444875" y="4927600"/>
          <p14:tracePt t="36581" x="3430588" y="4941888"/>
          <p14:tracePt t="36585" x="3421063" y="4948238"/>
          <p14:tracePt t="36591" x="3395663" y="4957763"/>
          <p14:tracePt t="36599" x="3375025" y="4972050"/>
          <p14:tracePt t="36606" x="3351213" y="4987925"/>
          <p14:tracePt t="36613" x="3321050" y="4992688"/>
          <p14:tracePt t="36618" x="3276600" y="5011738"/>
          <p14:tracePt t="36625" x="3246438" y="5016500"/>
          <p14:tracePt t="36633" x="3216275" y="5027613"/>
          <p14:tracePt t="36640" x="3197225" y="5027613"/>
          <p14:tracePt t="36648" x="3162300" y="5032375"/>
          <p14:tracePt t="36654" x="3132138" y="5032375"/>
          <p14:tracePt t="36659" x="3113088" y="5032375"/>
          <p14:tracePt t="36666" x="3092450" y="5032375"/>
          <p14:tracePt t="36674" x="3073400" y="5032375"/>
          <p14:tracePt t="36681" x="3057525" y="5032375"/>
          <p14:tracePt t="36688" x="3038475" y="5021263"/>
          <p14:tracePt t="36694" x="3013075" y="5016500"/>
          <p14:tracePt t="36701" x="2998788" y="5002213"/>
          <p14:tracePt t="36708" x="2968625" y="4997450"/>
          <p14:tracePt t="36716" x="2947988" y="4981575"/>
          <p14:tracePt t="36722" x="2924175" y="4967288"/>
          <p14:tracePt t="36729" x="2894013" y="4948238"/>
          <p14:tracePt t="36735" x="2859088" y="4932363"/>
          <p14:tracePt t="36742" x="2828925" y="4918075"/>
          <p14:tracePt t="36749" x="2805113" y="4908550"/>
          <p14:tracePt t="36756" x="2784475" y="4902200"/>
          <p14:tracePt t="36763" x="2749550" y="4887913"/>
          <p14:tracePt t="36770" x="2740025" y="4878388"/>
          <p14:tracePt t="36776" x="2714625" y="4873625"/>
          <p14:tracePt t="36783" x="2705100" y="4862513"/>
          <p14:tracePt t="36790" x="2690813" y="4857750"/>
          <p14:tracePt t="36798" x="2674938" y="4843463"/>
          <p14:tracePt t="36804" x="2660650" y="4829175"/>
          <p14:tracePt t="36811" x="2641600" y="4813300"/>
          <p14:tracePt t="36817" x="2625725" y="4794250"/>
          <p14:tracePt t="36824" x="2611438" y="4768850"/>
          <p14:tracePt t="36833" x="2595563" y="4738688"/>
          <p14:tracePt t="36838" x="2581275" y="4719638"/>
          <p14:tracePt t="36845" x="2562225" y="4684713"/>
          <p14:tracePt t="36851" x="2546350" y="4664075"/>
          <p14:tracePt t="36857" x="2541588" y="4640263"/>
          <p14:tracePt t="36866" x="2532063" y="4619625"/>
          <p14:tracePt t="36872" x="2527300" y="4605338"/>
          <p14:tracePt t="36880" x="2522538" y="4584700"/>
          <p14:tracePt t="36886" x="2511425" y="4570413"/>
          <p14:tracePt t="36891" x="2506663" y="4549775"/>
          <p14:tracePt t="36900" x="2506663" y="4535488"/>
          <p14:tracePt t="36906" x="2497138" y="4516438"/>
          <p14:tracePt t="36914" x="2497138" y="4491038"/>
          <p14:tracePt t="36920" x="2497138" y="4481513"/>
          <p14:tracePt t="36926" x="2497138" y="4460875"/>
          <p14:tracePt t="36934" x="2497138" y="4437063"/>
          <p14:tracePt t="36940" x="2497138" y="4416425"/>
          <p14:tracePt t="36948" x="2497138" y="4397375"/>
          <p14:tracePt t="36954" x="2501900" y="4367213"/>
          <p14:tracePt t="36966" x="2501900" y="4337050"/>
          <p14:tracePt t="36968" x="2506663" y="4311650"/>
          <p14:tracePt t="36975" x="2516188" y="4292600"/>
          <p14:tracePt t="36982" x="2516188" y="4278313"/>
          <p14:tracePt t="36988" x="2522538" y="4257675"/>
          <p14:tracePt t="36997" x="2532063" y="4243388"/>
          <p14:tracePt t="37001" x="2536825" y="4232275"/>
          <p14:tracePt t="37008" x="2541588" y="4217988"/>
          <p14:tracePt t="37016" x="2551113" y="4203700"/>
          <p14:tracePt t="37022" x="2555875" y="4198938"/>
          <p14:tracePt t="37031" x="2566988" y="4183063"/>
          <p14:tracePt t="37036" x="2576513" y="4173538"/>
          <p14:tracePt t="37042" x="2581275" y="4159250"/>
          <p14:tracePt t="37050" x="2595563" y="4152900"/>
          <p14:tracePt t="37056" x="2601913" y="4143375"/>
          <p14:tracePt t="37063" x="2606675" y="4133850"/>
          <p14:tracePt t="37070" x="2620963" y="4129088"/>
          <p14:tracePt t="37077" x="2635250" y="4119563"/>
          <p14:tracePt t="37083" x="2641600" y="4103688"/>
          <p14:tracePt t="37090" x="2646363" y="4098925"/>
          <p14:tracePt t="37097" x="2660650" y="4094163"/>
          <p14:tracePt t="37105" x="2674938" y="4078288"/>
          <p14:tracePt t="37112" x="2681288" y="4078288"/>
          <p14:tracePt t="37118" x="2686050" y="4073525"/>
          <p14:tracePt t="37124" x="2690813" y="4068763"/>
          <p14:tracePt t="37133" x="2695575" y="4068763"/>
          <p14:tracePt t="37138" x="2700338" y="4064000"/>
          <p14:tracePt t="37146" x="2705100" y="4064000"/>
          <p14:tracePt t="37153" x="2705100" y="4059238"/>
          <p14:tracePt t="37158" x="2714625" y="4059238"/>
          <p14:tracePt t="37166" x="2720975" y="4059238"/>
          <p14:tracePt t="37182" x="2725738" y="4059238"/>
          <p14:tracePt t="37185" x="2730500" y="4049713"/>
          <p14:tracePt t="37192" x="2740025" y="4049713"/>
          <p14:tracePt t="37200" x="2749550" y="4044950"/>
          <p14:tracePt t="37206" x="2755900" y="4044950"/>
          <p14:tracePt t="37220" x="2760663" y="4044950"/>
          <p14:tracePt t="37227" x="2765425" y="4044950"/>
          <p14:tracePt t="37248" x="2770188" y="4044950"/>
          <p14:tracePt t="38087" x="2868613" y="4038600"/>
          <p14:tracePt t="38094" x="3033713" y="4024313"/>
          <p14:tracePt t="38101" x="3167063" y="3994150"/>
          <p14:tracePt t="38108" x="3276600" y="3994150"/>
          <p14:tracePt t="38112" x="3500438" y="3965575"/>
          <p14:tracePt t="38120" x="3643313" y="3965575"/>
          <p14:tracePt t="38128" x="3748088" y="3965575"/>
          <p14:tracePt t="38135" x="3911600" y="3965575"/>
          <p14:tracePt t="38141" x="4100513" y="3965575"/>
          <p14:tracePt t="38149" x="4244975" y="3965575"/>
          <p14:tracePt t="38154" x="4378325" y="3970338"/>
          <p14:tracePt t="38162" x="4621213" y="3984625"/>
          <p14:tracePt t="38169" x="4791075" y="3998913"/>
          <p14:tracePt t="38175" x="4964113" y="4010025"/>
          <p14:tracePt t="38183" x="5241925" y="4038600"/>
          <p14:tracePt t="38188" x="5495925" y="4054475"/>
          <p14:tracePt t="38195" x="5722938" y="4084638"/>
          <p14:tracePt t="38202" x="6126163" y="4084638"/>
          <p14:tracePt t="38209" x="6343650" y="4084638"/>
          <p14:tracePt t="38218" x="6756400" y="4054475"/>
          <p14:tracePt t="38223" x="6980238" y="4038600"/>
          <p14:tracePt t="38230" x="7372350" y="3984625"/>
          <p14:tracePt t="38237" x="7550150" y="3959225"/>
          <p14:tracePt t="38243" x="7839075" y="3895725"/>
          <p14:tracePt t="38251" x="8056563" y="3840163"/>
          <p14:tracePt t="38257" x="8250238" y="3771900"/>
          <p14:tracePt t="38265" x="8418513" y="3716338"/>
          <p14:tracePt t="38269" x="8528050" y="3662363"/>
          <p14:tracePt t="38277" x="8623300" y="3608388"/>
          <p14:tracePt t="38285" x="8697913" y="3548063"/>
          <p14:tracePt t="38292" x="8761413" y="3482975"/>
          <p14:tracePt t="38298" x="8796338" y="3433763"/>
          <p14:tracePt t="38304" x="8851900" y="3375025"/>
          <p14:tracePt t="38311" x="8875713" y="3340100"/>
          <p14:tracePt t="38318" x="8891588" y="3319463"/>
          <p14:tracePt t="38325" x="8896350" y="3305175"/>
          <p14:tracePt t="38334" x="8920163" y="3260725"/>
          <p14:tracePt t="38338" x="8920163" y="3255963"/>
          <p14:tracePt t="38345" x="8936038" y="3235325"/>
          <p14:tracePt t="38352" x="8936038" y="3225800"/>
          <p14:tracePt t="38359" x="8940800" y="3221038"/>
          <p14:tracePt t="38367" x="8945563" y="3216275"/>
          <p14:tracePt t="38372" x="8945563" y="3205163"/>
          <p14:tracePt t="38379" x="8959850" y="3205163"/>
          <p14:tracePt t="38386" x="8975725" y="3195638"/>
          <p14:tracePt t="38393" x="9004300" y="3176588"/>
          <p14:tracePt t="38400" x="9010650" y="3176588"/>
          <p14:tracePt t="38406" x="9302750" y="2833688"/>
          <p14:tracePt t="38427" x="9426575" y="2789238"/>
          <p14:tracePt t="38435" x="9431338" y="2789238"/>
          <p14:tracePt t="38441" x="9436100" y="2779713"/>
          <p14:tracePt t="38448" x="9436100" y="2773363"/>
          <p14:tracePt t="38851" x="9396413" y="2744788"/>
          <p14:tracePt t="38857" x="9323388" y="2705100"/>
          <p14:tracePt t="38864" x="9263063" y="2665413"/>
          <p14:tracePt t="38871" x="9213850" y="2625725"/>
          <p14:tracePt t="38877" x="9169400" y="2574925"/>
          <p14:tracePt t="38885" x="9118600" y="2540000"/>
          <p14:tracePt t="38891" x="9083675" y="2500313"/>
          <p14:tracePt t="38899" x="9043988" y="2466975"/>
          <p14:tracePt t="38905" x="9024938" y="2441575"/>
          <p14:tracePt t="38912" x="8999538" y="2406650"/>
          <p14:tracePt t="38919" x="8970963" y="2376488"/>
          <p14:tracePt t="38925" x="8945563" y="2317750"/>
          <p14:tracePt t="38934" x="8924925" y="2273300"/>
          <p14:tracePt t="38939" x="8905875" y="2212975"/>
          <p14:tracePt t="38947" x="8896350" y="2168525"/>
          <p14:tracePt t="38953" x="8891588" y="2128838"/>
          <p14:tracePt t="38960" x="8870950" y="2093913"/>
          <p14:tracePt t="38968" x="8866188" y="2063750"/>
          <p14:tracePt t="38974" x="8856663" y="2035175"/>
          <p14:tracePt t="38981" x="8856663" y="1995488"/>
          <p14:tracePt t="38986" x="8845550" y="1935163"/>
          <p14:tracePt t="38993" x="8836025" y="1870075"/>
          <p14:tracePt t="39001" x="8826500" y="1801813"/>
          <p14:tracePt t="39007" x="8821738" y="1746250"/>
          <p14:tracePt t="39017" x="8801100" y="1687513"/>
          <p14:tracePt t="39022" x="8791575" y="1643063"/>
          <p14:tracePt t="39029" x="8782050" y="1622425"/>
          <p14:tracePt t="39037" x="8766175" y="1603375"/>
          <p14:tracePt t="39041" x="8756650" y="1587500"/>
          <p14:tracePt t="39048" x="8747125" y="1563688"/>
          <p14:tracePt t="39055" x="8742363" y="1552575"/>
          <p14:tracePt t="39061" x="8726488" y="1538288"/>
          <p14:tracePt t="39068" x="8726488" y="1533525"/>
          <p14:tracePt t="39084" x="8721725" y="1524000"/>
          <p14:tracePt t="39165" x="8716963" y="1524000"/>
          <p14:tracePt t="39431" x="8716963" y="1533525"/>
          <p14:tracePt t="39438" x="8721725" y="1538288"/>
          <p14:tracePt t="39444" x="8721725" y="1543050"/>
          <p14:tracePt t="39450" x="8721725" y="1558925"/>
          <p14:tracePt t="39466" x="8721725" y="1563688"/>
          <p14:tracePt t="39471" x="8721725" y="1568450"/>
          <p14:tracePt t="39485" x="8721725" y="1573213"/>
          <p14:tracePt t="39491" x="8721725" y="1577975"/>
          <p14:tracePt t="39533" x="8726488" y="1592263"/>
          <p14:tracePt t="39539" x="8737600" y="1603375"/>
          <p14:tracePt t="39546" x="8737600" y="1617663"/>
          <p14:tracePt t="39553" x="8751888" y="1647825"/>
          <p14:tracePt t="39561" x="8751888" y="1671638"/>
          <p14:tracePt t="39568" x="8756650" y="1692275"/>
          <p14:tracePt t="39573" x="8766175" y="1711325"/>
          <p14:tracePt t="39582" x="8766175" y="1727200"/>
          <p14:tracePt t="39587" x="8766175" y="1741488"/>
          <p14:tracePt t="39594" x="8766175" y="1746250"/>
          <p14:tracePt t="39601" x="8766175" y="1751013"/>
          <p14:tracePt t="39607" x="8766175" y="1757363"/>
          <p14:tracePt t="39621" x="8766175" y="1762125"/>
          <p14:tracePt t="39629" x="8766175" y="1766888"/>
          <p14:tracePt t="39642" x="8766175" y="1771650"/>
          <p14:tracePt t="39661" x="8766175" y="1776413"/>
          <p14:tracePt t="39676" x="8766175" y="1785938"/>
          <p14:tracePt t="39683" x="8766175" y="1790700"/>
          <p14:tracePt t="39696" x="8766175" y="1797050"/>
          <p14:tracePt t="39703" x="8766175" y="1801813"/>
          <p14:tracePt t="39716" x="8761413" y="1806575"/>
          <p14:tracePt t="39723" x="8761413" y="1811338"/>
          <p14:tracePt t="39730" x="8751888" y="1811338"/>
          <p14:tracePt t="39738" x="8747125" y="1811338"/>
          <p14:tracePt t="39744" x="8742363" y="1811338"/>
          <p14:tracePt t="39751" x="8721725" y="1811338"/>
          <p14:tracePt t="39757" x="8702675" y="1811338"/>
          <p14:tracePt t="39766" x="8662988" y="1811338"/>
          <p14:tracePt t="39772" x="8618538" y="1801813"/>
          <p14:tracePt t="39777" x="8562975" y="1801813"/>
          <p14:tracePt t="39786" x="8518525" y="1781175"/>
          <p14:tracePt t="39792" x="8488363" y="1781175"/>
          <p14:tracePt t="39799" x="8458200" y="1776413"/>
          <p14:tracePt t="39805" x="8429625" y="1766888"/>
          <p14:tracePt t="39812" x="8399463" y="1766888"/>
          <p14:tracePt t="39820" x="8369300" y="1762125"/>
          <p14:tracePt t="39825" x="8355013" y="1751013"/>
          <p14:tracePt t="39832" x="8345488" y="1751013"/>
          <p14:tracePt t="39839" x="8329613" y="1746250"/>
          <p14:tracePt t="39846" x="8315325" y="1741488"/>
          <p14:tracePt t="39860" x="8299450" y="1741488"/>
          <p14:tracePt t="39867" x="8294688" y="1727200"/>
          <p14:tracePt t="39873" x="8289925" y="1722438"/>
          <p14:tracePt t="39881" x="8275638" y="1706563"/>
          <p14:tracePt t="39887" x="8266113" y="1692275"/>
          <p14:tracePt t="39894" x="8250238" y="1677988"/>
          <p14:tracePt t="39902" x="8235950" y="1666875"/>
          <p14:tracePt t="39908" x="8220075" y="1652588"/>
          <p14:tracePt t="39915" x="8205788" y="1638300"/>
          <p14:tracePt t="39921" x="8201025" y="1622425"/>
          <p14:tracePt t="39928" x="8196263" y="1617663"/>
          <p14:tracePt t="39935" x="8191500" y="1612900"/>
          <p14:tracePt t="39941" x="8180388" y="1608138"/>
          <p14:tracePt t="39955" x="8180388" y="1603375"/>
          <p14:tracePt t="39962" x="8180388" y="1598613"/>
          <p14:tracePt t="39983" x="8180388" y="1587500"/>
          <p14:tracePt t="39996" x="8185150" y="1582738"/>
          <p14:tracePt t="40003" x="8191500" y="1582738"/>
          <p14:tracePt t="40017" x="8196263" y="1582738"/>
          <p14:tracePt t="40024" x="8205788" y="1577975"/>
          <p14:tracePt t="40031" x="8231188" y="1573213"/>
          <p14:tracePt t="40037" x="8240713" y="1563688"/>
          <p14:tracePt t="40044" x="8255000" y="1558925"/>
          <p14:tracePt t="40051" x="8270875" y="1558925"/>
          <p14:tracePt t="40058" x="8280400" y="1547813"/>
          <p14:tracePt t="40065" x="8294688" y="1543050"/>
          <p14:tracePt t="40071" x="8310563" y="1543050"/>
          <p14:tracePt t="40078" x="8315325" y="1543050"/>
          <p14:tracePt t="40086" x="8324850" y="1543050"/>
          <p14:tracePt t="40092" x="8329613" y="1543050"/>
          <p14:tracePt t="40100" x="8345488" y="1543050"/>
          <p14:tracePt t="40105" x="8355013" y="1543050"/>
          <p14:tracePt t="40112" x="8364538" y="1543050"/>
          <p14:tracePt t="40120" x="8369300" y="1543050"/>
          <p14:tracePt t="40126" x="8378825" y="1543050"/>
          <p14:tracePt t="40133" x="8394700" y="1543050"/>
          <p14:tracePt t="40139" x="8404225" y="1543050"/>
          <p14:tracePt t="40146" x="8429625" y="1543050"/>
          <p14:tracePt t="40153" x="8458200" y="1538288"/>
          <p14:tracePt t="40160" x="8488363" y="1538288"/>
          <p14:tracePt t="40168" x="8528050" y="1538288"/>
          <p14:tracePt t="40173" x="8567738" y="1538288"/>
          <p14:tracePt t="40181" x="8607425" y="1538288"/>
          <p14:tracePt t="40187" x="8686800" y="1538288"/>
          <p14:tracePt t="40194" x="8766175" y="1538288"/>
          <p14:tracePt t="40202" x="8845550" y="1538288"/>
          <p14:tracePt t="40209" x="8931275" y="1543050"/>
          <p14:tracePt t="40216" x="8994775" y="1552575"/>
          <p14:tracePt t="40221" x="9064625" y="1563688"/>
          <p14:tracePt t="40228" x="9148763" y="1582738"/>
          <p14:tracePt t="40236" x="9218613" y="1603375"/>
          <p14:tracePt t="40242" x="9288463" y="1622425"/>
          <p14:tracePt t="40248" x="9342438" y="1643063"/>
          <p14:tracePt t="40256" x="9417050" y="1682750"/>
          <p14:tracePt t="40261" x="9486900" y="1701800"/>
          <p14:tracePt t="40269" x="9545638" y="1731963"/>
          <p14:tracePt t="40276" x="9615488" y="1762125"/>
          <p14:tracePt t="40283" x="9669463" y="1781175"/>
          <p14:tracePt t="40290" x="9729788" y="1801813"/>
          <p14:tracePt t="40297" x="9790113" y="1816100"/>
          <p14:tracePt t="40303" x="9834563" y="1836738"/>
          <p14:tracePt t="40309" x="9879013" y="1855788"/>
          <p14:tracePt t="40318" x="9918700" y="1860550"/>
          <p14:tracePt t="40323" x="9948863" y="1870075"/>
          <p14:tracePt t="40331" x="9972675" y="1870075"/>
          <p14:tracePt t="40337" x="10002838" y="1870075"/>
          <p14:tracePt t="40344" x="10012363" y="1870075"/>
          <p14:tracePt t="40352" x="10037763" y="1870075"/>
          <p14:tracePt t="40358" x="10047288" y="1870075"/>
          <p14:tracePt t="40366" x="10063163" y="1870075"/>
          <p14:tracePt t="40371" x="10067925" y="1870075"/>
          <p14:tracePt t="40377" x="10077450" y="1870075"/>
          <p14:tracePt t="40385" x="10082213" y="1870075"/>
          <p14:tracePt t="40392" x="10086975" y="1870075"/>
          <p14:tracePt t="40399" x="10096500" y="1870075"/>
          <p14:tracePt t="40999" x="10047288" y="2070100"/>
          <p14:tracePt t="41006" x="9963150" y="2336800"/>
          <p14:tracePt t="41013" x="9932988" y="2446338"/>
          <p14:tracePt t="41020" x="9844088" y="2779713"/>
          <p14:tracePt t="41027" x="9764713" y="3051175"/>
          <p14:tracePt t="41033" x="9720263" y="3160713"/>
          <p14:tracePt t="41040" x="9615488" y="3438525"/>
          <p14:tracePt t="41045" x="9550400" y="3608388"/>
          <p14:tracePt t="41053" x="9505950" y="3706813"/>
          <p14:tracePt t="41060" x="9451975" y="3806825"/>
          <p14:tracePt t="41069" x="9382125" y="3930650"/>
          <p14:tracePt t="41074" x="9302750" y="4103688"/>
          <p14:tracePt t="41083" x="9248775" y="4217988"/>
          <p14:tracePt t="41088" x="9193213" y="4302125"/>
          <p14:tracePt t="41095" x="9129713" y="4411663"/>
          <p14:tracePt t="41103" x="9059863" y="4540250"/>
          <p14:tracePt t="41108" x="9004300" y="4659313"/>
          <p14:tracePt t="41117" x="8964613" y="4719638"/>
          <p14:tracePt t="41121" x="8924925" y="4778375"/>
          <p14:tracePt t="41128" x="8896350" y="4813300"/>
          <p14:tracePt t="41136" x="8861425" y="4852988"/>
          <p14:tracePt t="41143" x="8826500" y="4887913"/>
          <p14:tracePt t="41149" x="8791575" y="4922838"/>
          <p14:tracePt t="41156" x="8766175" y="4948238"/>
          <p14:tracePt t="41163" x="8742363" y="4967288"/>
          <p14:tracePt t="41170" x="8731250" y="4981575"/>
          <p14:tracePt t="41177" x="8707438" y="4992688"/>
          <p14:tracePt t="41183" x="8686800" y="4997450"/>
          <p14:tracePt t="41190" x="8658225" y="4997450"/>
          <p14:tracePt t="41197" x="8632825" y="4997450"/>
          <p14:tracePt t="41203" x="8602663" y="4987925"/>
          <p14:tracePt t="41210" x="8572500" y="4981575"/>
          <p14:tracePt t="41218" x="8553450" y="4972050"/>
          <p14:tracePt t="41224" x="8528050" y="4957763"/>
          <p14:tracePt t="41233" x="8509000" y="4953000"/>
          <p14:tracePt t="41238" x="8493125" y="4941888"/>
          <p14:tracePt t="41244" x="8488363" y="4941888"/>
          <p14:tracePt t="41252" x="8483600" y="4941888"/>
          <p14:tracePt t="41258" x="8483600" y="4937125"/>
          <p14:tracePt t="41266" x="8478838" y="4937125"/>
          <p14:tracePt t="41271" x="8474075" y="4932363"/>
          <p14:tracePt t="41620" x="8478838" y="4941888"/>
          <p14:tracePt t="41627" x="8493125" y="4953000"/>
          <p14:tracePt t="41633" x="8497888" y="4967288"/>
          <p14:tracePt t="41640" x="8523288" y="4981575"/>
          <p14:tracePt t="41647" x="8528050" y="4987925"/>
          <p14:tracePt t="41653" x="8543925" y="4997450"/>
          <p14:tracePt t="41660" x="8553450" y="5002213"/>
          <p14:tracePt t="41668" x="8562975" y="5016500"/>
          <p14:tracePt t="41674" x="8567738" y="5021263"/>
          <p14:tracePt t="41682" x="8567738" y="5027613"/>
          <p14:tracePt t="41688" x="8572500" y="5037138"/>
          <p14:tracePt t="41694" x="8578850" y="5051425"/>
          <p14:tracePt t="41703" x="8578850" y="5056188"/>
          <p14:tracePt t="41708" x="8588375" y="5072063"/>
          <p14:tracePt t="41717" x="8588375" y="5081588"/>
          <p14:tracePt t="41721" x="8588375" y="5086350"/>
          <p14:tracePt t="41729" x="8588375" y="5100638"/>
          <p14:tracePt t="41737" x="8588375" y="5111750"/>
          <p14:tracePt t="41742" x="8583613" y="5126038"/>
          <p14:tracePt t="41750" x="8583613" y="5130800"/>
          <p14:tracePt t="41757" x="8572500" y="5146675"/>
          <p14:tracePt t="41763" x="8562975" y="5160963"/>
          <p14:tracePt t="41770" x="8558213" y="5170488"/>
          <p14:tracePt t="41776" x="8543925" y="5186363"/>
          <p14:tracePt t="41784" x="8528050" y="5200650"/>
          <p14:tracePt t="41790" x="8509000" y="5214938"/>
          <p14:tracePt t="41797" x="8493125" y="5219700"/>
          <p14:tracePt t="41804" x="8478838" y="5235575"/>
          <p14:tracePt t="41810" x="8474075" y="5235575"/>
          <p14:tracePt t="41820" x="8469313" y="5240338"/>
          <p14:tracePt t="41824" x="8469313" y="5249863"/>
          <p14:tracePt t="41838" x="8464550" y="5249863"/>
          <p14:tracePt t="41844" x="8458200" y="5249863"/>
          <p14:tracePt t="42049" x="8458200" y="5254625"/>
          <p14:tracePt t="42056" x="8453438" y="5259388"/>
          <p14:tracePt t="42064" x="8443913" y="5259388"/>
          <p14:tracePt t="42070" x="8443913" y="5265738"/>
          <p14:tracePt t="42076" x="8434388" y="5270500"/>
          <p14:tracePt t="42089" x="8424863" y="5284788"/>
          <p14:tracePt t="42092" x="8418513" y="5299075"/>
          <p14:tracePt t="42097" x="8404225" y="5310188"/>
          <p14:tracePt t="42104" x="8389938" y="5334000"/>
          <p14:tracePt t="42111" x="8374063" y="5349875"/>
          <p14:tracePt t="42119" x="8359775" y="5368925"/>
          <p14:tracePt t="42124" x="8350250" y="5384800"/>
          <p14:tracePt t="42132" x="8334375" y="5399088"/>
          <p14:tracePt t="42138" x="8320088" y="5413375"/>
          <p14:tracePt t="42145" x="8294688" y="5429250"/>
          <p14:tracePt t="42153" x="8275638" y="5443538"/>
          <p14:tracePt t="42158" x="8259763" y="5448300"/>
          <p14:tracePt t="42166" x="8245475" y="5457825"/>
          <p14:tracePt t="42172" x="8224838" y="5464175"/>
          <p14:tracePt t="42179" x="8205788" y="5468938"/>
          <p14:tracePt t="42187" x="8191500" y="5468938"/>
          <p14:tracePt t="42192" x="8170863" y="5478463"/>
          <p14:tracePt t="42200" x="8145463" y="5483225"/>
          <p14:tracePt t="42206" x="8126413" y="5483225"/>
          <p14:tracePt t="42214" x="8105775" y="5483225"/>
          <p14:tracePt t="42237" x="8051800" y="5483225"/>
          <p14:tracePt t="42241" x="8026400" y="5483225"/>
          <p14:tracePt t="42247" x="8007350" y="5483225"/>
          <p14:tracePt t="42255" x="7997825" y="5483225"/>
          <p14:tracePt t="42261" x="7967663" y="5483225"/>
          <p14:tracePt t="42268" x="7953375" y="5483225"/>
          <p14:tracePt t="42275" x="7932738" y="5483225"/>
          <p14:tracePt t="42282" x="7907338" y="5473700"/>
          <p14:tracePt t="42288" x="7897813" y="5473700"/>
          <p14:tracePt t="42295" x="7872413" y="5468938"/>
          <p14:tracePt t="42303" x="7853363" y="5464175"/>
          <p14:tracePt t="42308" x="7839075" y="5464175"/>
          <p14:tracePt t="42316" x="7818438" y="5448300"/>
          <p14:tracePt t="42322" x="7793038" y="5438775"/>
          <p14:tracePt t="42330" x="7783513" y="5434013"/>
          <p14:tracePt t="42337" x="7769225" y="5418138"/>
          <p14:tracePt t="42342" x="7743825" y="5403850"/>
          <p14:tracePt t="42352" x="7734300" y="5389563"/>
          <p14:tracePt t="42356" x="7720013" y="5373688"/>
          <p14:tracePt t="42363" x="7704138" y="5359400"/>
          <p14:tracePt t="42370" x="7689850" y="5349875"/>
          <p14:tracePt t="42377" x="7673975" y="5334000"/>
          <p14:tracePt t="42383" x="7659688" y="5319713"/>
          <p14:tracePt t="42390" x="7645400" y="5305425"/>
          <p14:tracePt t="42396" x="7640638" y="5289550"/>
          <p14:tracePt t="42404" x="7624763" y="5270500"/>
          <p14:tracePt t="42411" x="7610475" y="5254625"/>
          <p14:tracePt t="42420" x="7594600" y="5230813"/>
          <p14:tracePt t="42424" x="7580313" y="5219700"/>
          <p14:tracePt t="42431" x="7575550" y="5205413"/>
          <p14:tracePt t="42438" x="7570788" y="5191125"/>
          <p14:tracePt t="42444" x="7554913" y="5175250"/>
          <p14:tracePt t="42453" x="7545388" y="5165725"/>
          <p14:tracePt t="42458" x="7540625" y="5151438"/>
          <p14:tracePt t="42466" x="7535863" y="5146675"/>
          <p14:tracePt t="42472" x="7531100" y="5140325"/>
          <p14:tracePt t="42479" x="7526338" y="5126038"/>
          <p14:tracePt t="42486" x="7515225" y="5111750"/>
          <p14:tracePt t="42492" x="7510463" y="5100638"/>
          <p14:tracePt t="42500" x="7500938" y="5076825"/>
          <p14:tracePt t="42506" x="7500938" y="5056188"/>
          <p14:tracePt t="42513" x="7496175" y="5041900"/>
          <p14:tracePt t="42520" x="7486650" y="5011738"/>
          <p14:tracePt t="42527" x="7486650" y="4981575"/>
          <p14:tracePt t="42534" x="7486650" y="4962525"/>
          <p14:tracePt t="42540" x="7486650" y="4932363"/>
          <p14:tracePt t="42548" x="7486650" y="4918075"/>
          <p14:tracePt t="42554" x="7486650" y="4897438"/>
          <p14:tracePt t="42561" x="7486650" y="4883150"/>
          <p14:tracePt t="42569" x="7486650" y="4862513"/>
          <p14:tracePt t="42574" x="7486650" y="4852988"/>
          <p14:tracePt t="42581" x="7486650" y="4838700"/>
          <p14:tracePt t="42588" x="7486650" y="4833938"/>
          <p14:tracePt t="42595" x="7491413" y="4818063"/>
          <p14:tracePt t="42602" x="7491413" y="4808538"/>
          <p14:tracePt t="42608" x="7496175" y="4794250"/>
          <p14:tracePt t="42616" x="7496175" y="4783138"/>
          <p14:tracePt t="42622" x="7505700" y="4759325"/>
          <p14:tracePt t="42629" x="7510463" y="4743450"/>
          <p14:tracePt t="42637" x="7510463" y="4724400"/>
          <p14:tracePt t="42643" x="7526338" y="4703763"/>
          <p14:tracePt t="42650" x="7531100" y="4679950"/>
          <p14:tracePt t="42656" x="7540625" y="4659313"/>
          <p14:tracePt t="42663" x="7554913" y="4624388"/>
          <p14:tracePt t="42671" x="7559675" y="4614863"/>
          <p14:tracePt t="42677" x="7570788" y="4600575"/>
          <p14:tracePt t="42686" x="7575550" y="4584700"/>
          <p14:tracePt t="42691" x="7585075" y="4575175"/>
          <p14:tracePt t="42698" x="7594600" y="4560888"/>
          <p14:tracePt t="42705" x="7599363" y="4556125"/>
          <p14:tracePt t="42711" x="7610475" y="4545013"/>
          <p14:tracePt t="42720" x="7620000" y="4535488"/>
          <p14:tracePt t="42724" x="7624763" y="4530725"/>
          <p14:tracePt t="42730" x="7629525" y="4525963"/>
          <p14:tracePt t="42738" x="7645400" y="4516438"/>
          <p14:tracePt t="42745" x="7645400" y="4510088"/>
          <p14:tracePt t="42753" x="7654925" y="4505325"/>
          <p14:tracePt t="42758" x="7664450" y="4500563"/>
          <p14:tracePt t="42766" x="7669213" y="4486275"/>
          <p14:tracePt t="42772" x="7685088" y="4481513"/>
          <p14:tracePt t="42779" x="7694613" y="4476750"/>
          <p14:tracePt t="42787" x="7708900" y="4465638"/>
          <p14:tracePt t="42793" x="7724775" y="4451350"/>
          <p14:tracePt t="42800" x="7739063" y="4446588"/>
          <p14:tracePt t="42806" x="7748588" y="4441825"/>
          <p14:tracePt t="42813" x="7764463" y="4425950"/>
          <p14:tracePt t="42820" x="7778750" y="4425950"/>
          <p14:tracePt t="42827" x="7793038" y="4416425"/>
          <p14:tracePt t="42836" x="7799388" y="4411663"/>
          <p14:tracePt t="42840" x="7808913" y="4411663"/>
          <p14:tracePt t="42847" x="7823200" y="4406900"/>
          <p14:tracePt t="42854" x="7839075" y="4402138"/>
          <p14:tracePt t="42860" x="7858125" y="4402138"/>
          <p14:tracePt t="42870" x="7867650" y="4402138"/>
          <p14:tracePt t="42875" x="7893050" y="4391025"/>
          <p14:tracePt t="42881" x="7902575" y="4391025"/>
          <p14:tracePt t="42889" x="7918450" y="4391025"/>
          <p14:tracePt t="42896" x="7927975" y="4391025"/>
          <p14:tracePt t="42903" x="7953375" y="4386263"/>
          <p14:tracePt t="42909" x="7962900" y="4386263"/>
          <p14:tracePt t="42915" x="7977188" y="4386263"/>
          <p14:tracePt t="42922" x="7993063" y="4386263"/>
          <p14:tracePt t="42928" x="8002588" y="4386263"/>
          <p14:tracePt t="42936" x="8016875" y="4386263"/>
          <p14:tracePt t="42943" x="8037513" y="4386263"/>
          <p14:tracePt t="42950" x="8056563" y="4386263"/>
          <p14:tracePt t="42956" x="8072438" y="4386263"/>
          <p14:tracePt t="42963" x="8086725" y="4391025"/>
          <p14:tracePt t="42988" x="8140700" y="4406900"/>
          <p14:tracePt t="42990" x="8156575" y="4406900"/>
          <p14:tracePt t="42997" x="8166100" y="4416425"/>
          <p14:tracePt t="43004" x="8180388" y="4421188"/>
          <p14:tracePt t="43012" x="8201025" y="4425950"/>
          <p14:tracePt t="43019" x="8224838" y="4437063"/>
          <p14:tracePt t="43025" x="8240713" y="4441825"/>
          <p14:tracePt t="43032" x="8250238" y="4451350"/>
          <p14:tracePt t="43038" x="8266113" y="4460875"/>
          <p14:tracePt t="43045" x="8280400" y="4470400"/>
          <p14:tracePt t="43053" x="8294688" y="4486275"/>
          <p14:tracePt t="43059" x="8315325" y="4500563"/>
          <p14:tracePt t="43064" x="8329613" y="4510088"/>
          <p14:tracePt t="43072" x="8355013" y="4535488"/>
          <p14:tracePt t="43079" x="8369300" y="4549775"/>
          <p14:tracePt t="43087" x="8385175" y="4570413"/>
          <p14:tracePt t="43093" x="8394700" y="4584700"/>
          <p14:tracePt t="43101" x="8418513" y="4610100"/>
          <p14:tracePt t="43106" x="8424863" y="4614863"/>
          <p14:tracePt t="43113" x="8443913" y="4645025"/>
          <p14:tracePt t="43120" x="8474075" y="4679950"/>
          <p14:tracePt t="43127" x="8488363" y="4699000"/>
          <p14:tracePt t="43133" x="8509000" y="4724400"/>
          <p14:tracePt t="43140" x="8523288" y="4738688"/>
          <p14:tracePt t="43147" x="8528050" y="4748213"/>
          <p14:tracePt t="43155" x="8543925" y="4764088"/>
          <p14:tracePt t="43161" x="8553450" y="4778375"/>
          <p14:tracePt t="43169" x="8558213" y="4794250"/>
          <p14:tracePt t="43175" x="8562975" y="4803775"/>
          <p14:tracePt t="43180" x="8562975" y="4808538"/>
          <p14:tracePt t="43188" x="8567738" y="4818063"/>
          <p14:tracePt t="43194" x="8567738" y="4822825"/>
          <p14:tracePt t="43202" x="8578850" y="4829175"/>
          <p14:tracePt t="43209" x="8578850" y="4833938"/>
          <p14:tracePt t="43217" x="8578850" y="4838700"/>
          <p14:tracePt t="43222" x="8578850" y="4843463"/>
          <p14:tracePt t="43230" x="8583613" y="4848225"/>
          <p14:tracePt t="43237" x="8588375" y="4862513"/>
          <p14:tracePt t="43251" x="8588375" y="4878388"/>
          <p14:tracePt t="43263" x="8588375" y="4883150"/>
          <p14:tracePt t="43271" x="8588375" y="4887913"/>
          <p14:tracePt t="43277" x="8588375" y="4892675"/>
          <p14:tracePt t="43287" x="8588375" y="4897438"/>
          <p14:tracePt t="43297" x="8588375" y="4908550"/>
          <p14:tracePt t="43305" x="8588375" y="4918075"/>
          <p14:tracePt t="43310" x="8593138" y="4922838"/>
          <p14:tracePt t="43319" x="8593138" y="4932363"/>
          <p14:tracePt t="43325" x="8597900" y="4937125"/>
          <p14:tracePt t="43333" x="8597900" y="4941888"/>
          <p14:tracePt t="43338" x="8597900" y="4957763"/>
          <p14:tracePt t="43345" x="8607425" y="4972050"/>
          <p14:tracePt t="43353" x="8607425" y="4976813"/>
          <p14:tracePt t="43360" x="8612188" y="4987925"/>
          <p14:tracePt t="43365" x="8612188" y="5011738"/>
          <p14:tracePt t="43372" x="8618538" y="5021263"/>
          <p14:tracePt t="43379" x="8628063" y="5037138"/>
          <p14:tracePt t="43387" x="8628063" y="5056188"/>
          <p14:tracePt t="43393" x="8628063" y="5072063"/>
          <p14:tracePt t="43400" x="8628063" y="5081588"/>
          <p14:tracePt t="43406" x="8632825" y="5095875"/>
          <p14:tracePt t="43413" x="8632825" y="5111750"/>
          <p14:tracePt t="43421" x="8632825" y="5121275"/>
          <p14:tracePt t="43428" x="8632825" y="5135563"/>
          <p14:tracePt t="43436" x="8632825" y="5140325"/>
          <p14:tracePt t="43441" x="8637588" y="5146675"/>
          <p14:tracePt t="43448" x="8637588" y="5156200"/>
          <p14:tracePt t="43455" x="8637588" y="5170488"/>
          <p14:tracePt t="43461" x="8637588" y="5175250"/>
          <p14:tracePt t="43469" x="8637588" y="5180013"/>
          <p14:tracePt t="43475" x="8637588" y="5195888"/>
          <p14:tracePt t="43481" x="8637588" y="5200650"/>
          <p14:tracePt t="43488" x="8637588" y="5205413"/>
          <p14:tracePt t="43495" x="8637588" y="5214938"/>
          <p14:tracePt t="43503" x="8637588" y="5226050"/>
          <p14:tracePt t="43509" x="8637588" y="5230813"/>
          <p14:tracePt t="43518" x="8637588" y="5240338"/>
          <p14:tracePt t="43522" x="8637588" y="5254625"/>
          <p14:tracePt t="43529" x="8637588" y="5265738"/>
          <p14:tracePt t="43537" x="8637588" y="5280025"/>
          <p14:tracePt t="43543" x="8637588" y="5294313"/>
          <p14:tracePt t="43552" x="8632825" y="5299075"/>
          <p14:tracePt t="43557" x="8632825" y="5305425"/>
          <p14:tracePt t="43563" x="8632825" y="5314950"/>
          <p14:tracePt t="43570" x="8628063" y="5314950"/>
          <p14:tracePt t="43577" x="8628063" y="5319713"/>
          <p14:tracePt t="43586" x="8628063" y="5329238"/>
          <p14:tracePt t="43591" x="8618538" y="5329238"/>
          <p14:tracePt t="43598" x="8618538" y="5334000"/>
          <p14:tracePt t="43604" x="8618538" y="5338763"/>
          <p14:tracePt t="44402" x="8618538" y="5299075"/>
          <p14:tracePt t="44410" x="8618538" y="5230813"/>
          <p14:tracePt t="44417" x="8618538" y="5165725"/>
          <p14:tracePt t="44423" x="8618538" y="5100638"/>
          <p14:tracePt t="44430" x="8618538" y="5046663"/>
          <p14:tracePt t="44438" x="8618538" y="4992688"/>
          <p14:tracePt t="44443" x="8618538" y="4962525"/>
          <p14:tracePt t="44452" x="8618538" y="4932363"/>
          <p14:tracePt t="44456" x="8618538" y="4902200"/>
          <p14:tracePt t="44464" x="8618538" y="4887913"/>
          <p14:tracePt t="44472" x="8618538" y="4878388"/>
          <p14:tracePt t="44478" x="8618538" y="4862513"/>
          <p14:tracePt t="44487" x="8618538" y="4857750"/>
          <p14:tracePt t="44492" x="8618538" y="4852988"/>
          <p14:tracePt t="44506" x="8618538" y="4843463"/>
          <p14:tracePt t="44512" x="8618538" y="4829175"/>
          <p14:tracePt t="44519" x="8618538" y="4813300"/>
          <p14:tracePt t="44526" x="8618538" y="4803775"/>
          <p14:tracePt t="44532" x="8618538" y="4783138"/>
          <p14:tracePt t="44540" x="8618538" y="4759325"/>
          <p14:tracePt t="44547" x="8612188" y="4748213"/>
          <p14:tracePt t="44553" x="8607425" y="4733925"/>
          <p14:tracePt t="44560" x="8607425" y="4719638"/>
          <p14:tracePt t="44567" x="8607425" y="4714875"/>
          <p14:tracePt t="44573" x="8602663" y="4708525"/>
          <p14:tracePt t="44580" x="8593138" y="4699000"/>
          <p14:tracePt t="44588" x="8593138" y="4689475"/>
          <p14:tracePt t="44593" x="8593138" y="4684713"/>
          <p14:tracePt t="44601" x="8588375" y="4679950"/>
          <p14:tracePt t="44607" x="8588375" y="4675188"/>
          <p14:tracePt t="44641" x="8583613" y="4675188"/>
          <p14:tracePt t="44703" x="8578850" y="4675188"/>
          <p14:tracePt t="44709" x="8572500" y="4675188"/>
          <p14:tracePt t="44723" x="8567738" y="4675188"/>
          <p14:tracePt t="44730" x="8558213" y="4675188"/>
          <p14:tracePt t="44745" x="8553450" y="4675188"/>
          <p14:tracePt t="44752" x="8548688" y="4675188"/>
          <p14:tracePt t="44765" x="8543925" y="4675188"/>
          <p14:tracePt t="44772" x="8539163" y="4675188"/>
          <p14:tracePt t="44786" x="8532813" y="4675188"/>
          <p14:tracePt t="44805" x="8528050" y="4675188"/>
          <p14:tracePt t="44880" x="8518525" y="4675188"/>
          <p14:tracePt t="44921" x="8513763" y="4675188"/>
          <p14:tracePt t="44941" x="8509000" y="4675188"/>
          <p14:tracePt t="44949" x="8497888" y="4675188"/>
          <p14:tracePt t="44956" x="8483600" y="4668838"/>
          <p14:tracePt t="44963" x="8464550" y="4659313"/>
          <p14:tracePt t="44970" x="8439150" y="4654550"/>
          <p14:tracePt t="44975" x="8429625" y="4645025"/>
          <p14:tracePt t="44981" x="8404225" y="4640263"/>
          <p14:tracePt t="44989" x="8385175" y="4629150"/>
          <p14:tracePt t="44996" x="8369300" y="4629150"/>
          <p14:tracePt t="45004" x="8355013" y="4624388"/>
          <p14:tracePt t="45009" x="8345488" y="4619625"/>
          <p14:tracePt t="45017" x="8339138" y="4619625"/>
          <p14:tracePt t="45023" x="8329613" y="4619625"/>
          <p14:tracePt t="45038" x="8324850" y="4619625"/>
          <p14:tracePt t="45044" x="8320088" y="4619625"/>
          <p14:tracePt t="45057" x="8320088" y="4614863"/>
          <p14:tracePt t="45064" x="8320088" y="4600575"/>
          <p14:tracePt t="45072" x="8320088" y="4589463"/>
          <p14:tracePt t="45078" x="8320088" y="4575175"/>
          <p14:tracePt t="45086" x="8320088" y="4570413"/>
          <p14:tracePt t="45092" x="8320088" y="4556125"/>
          <p14:tracePt t="45097" x="8329613" y="4545013"/>
          <p14:tracePt t="45106" x="8329613" y="4535488"/>
          <p14:tracePt t="45112" x="8334375" y="4530725"/>
          <p14:tracePt t="45132" x="8339138" y="4525963"/>
          <p14:tracePt t="45139" x="8339138" y="4521200"/>
          <p14:tracePt t="45146" x="8350250" y="4521200"/>
          <p14:tracePt t="45160" x="8359775" y="4521200"/>
          <p14:tracePt t="45165" x="8364538" y="4521200"/>
          <p14:tracePt t="45173" x="8369300" y="4525963"/>
          <p14:tracePt t="45180" x="8374063" y="4525963"/>
          <p14:tracePt t="45188" x="8374063" y="4530725"/>
          <p14:tracePt t="45194" x="8374063" y="4540250"/>
          <p14:tracePt t="45269" x="8374063" y="4545013"/>
          <p14:tracePt t="45276" x="8374063" y="4549775"/>
          <p14:tracePt t="45282" x="8369300" y="4549775"/>
          <p14:tracePt t="45289" x="8369300" y="4556125"/>
          <p14:tracePt t="45296" x="8364538" y="4560888"/>
          <p14:tracePt t="45304" x="8355013" y="4560888"/>
          <p14:tracePt t="45310" x="8345488" y="4565650"/>
          <p14:tracePt t="45316" x="8329613" y="4575175"/>
          <p14:tracePt t="45324" x="8315325" y="4579938"/>
          <p14:tracePt t="45330" x="8305800" y="4589463"/>
          <p14:tracePt t="45339" x="8289925" y="4600575"/>
          <p14:tracePt t="45345" x="8270875" y="4610100"/>
          <p14:tracePt t="45354" x="8245475" y="4614863"/>
          <p14:tracePt t="45357" x="8215313" y="4629150"/>
          <p14:tracePt t="45365" x="8191500" y="4629150"/>
          <p14:tracePt t="45371" x="8170863" y="4640263"/>
          <p14:tracePt t="45378" x="8140700" y="4645025"/>
          <p14:tracePt t="45385" x="8121650" y="4645025"/>
          <p14:tracePt t="45392" x="8096250" y="4645025"/>
          <p14:tracePt t="45398" x="8066088" y="4645025"/>
          <p14:tracePt t="45406" x="8037513" y="4645025"/>
          <p14:tracePt t="45414" x="7997825" y="4654550"/>
          <p14:tracePt t="45421" x="7958138" y="4664075"/>
          <p14:tracePt t="45426" x="7927975" y="4664075"/>
          <p14:tracePt t="45431" x="7872413" y="4664075"/>
          <p14:tracePt t="45438" x="7843838" y="4664075"/>
          <p14:tracePt t="45445" x="7823200" y="4664075"/>
          <p14:tracePt t="45454" x="7793038" y="4659313"/>
          <p14:tracePt t="45460" x="7773988" y="4654550"/>
          <p14:tracePt t="45467" x="7748588" y="4654550"/>
          <p14:tracePt t="45473" x="7739063" y="4649788"/>
          <p14:tracePt t="45480" x="7724775" y="4640263"/>
          <p14:tracePt t="45489" x="7720013" y="4635500"/>
          <p14:tracePt t="45494" x="7704138" y="4629150"/>
          <p14:tracePt t="45501" x="7704138" y="4614863"/>
          <p14:tracePt t="45508" x="7699375" y="4610100"/>
          <p14:tracePt t="45515" x="7694613" y="4605338"/>
          <p14:tracePt t="45523" x="7694613" y="4589463"/>
          <p14:tracePt t="45528" x="7694613" y="4584700"/>
          <p14:tracePt t="45536" x="7694613" y="4579938"/>
          <p14:tracePt t="45541" x="7699375" y="4570413"/>
          <p14:tracePt t="45556" x="7708900" y="4565650"/>
          <p14:tracePt t="45562" x="7713663" y="4556125"/>
          <p14:tracePt t="45576" x="7724775" y="4549775"/>
          <p14:tracePt t="45582" x="7729538" y="4545013"/>
          <p14:tracePt t="45589" x="7734300" y="4545013"/>
          <p14:tracePt t="45596" x="7743825" y="4540250"/>
          <p14:tracePt t="45604" x="7748588" y="4540250"/>
          <p14:tracePt t="45610" x="7753350" y="4540250"/>
          <p14:tracePt t="45618" x="7759700" y="4540250"/>
          <p14:tracePt t="45624" x="7764463" y="4540250"/>
          <p14:tracePt t="45630" x="7769225" y="4540250"/>
          <p14:tracePt t="45638" x="7773988" y="4540250"/>
          <p14:tracePt t="45644" x="7783513" y="4540250"/>
          <p14:tracePt t="45692" x="7788275" y="4540250"/>
          <p14:tracePt t="46157" x="7813675" y="4540250"/>
          <p14:tracePt t="46162" x="7843838" y="4530725"/>
          <p14:tracePt t="46169" x="7872413" y="4525963"/>
          <p14:tracePt t="46176" x="7902575" y="4525963"/>
          <p14:tracePt t="46183" x="7932738" y="4516438"/>
          <p14:tracePt t="46191" x="7962900" y="4516438"/>
          <p14:tracePt t="46196" x="7993063" y="4516438"/>
          <p14:tracePt t="46203" x="8016875" y="4516438"/>
          <p14:tracePt t="46210" x="8037513" y="4516438"/>
          <p14:tracePt t="46217" x="8047038" y="4516438"/>
          <p14:tracePt t="46224" x="8072438" y="4516438"/>
          <p14:tracePt t="46229" x="8081963" y="4516438"/>
          <p14:tracePt t="46238" x="8096250" y="4516438"/>
          <p14:tracePt t="46244" x="8105775" y="4516438"/>
          <p14:tracePt t="46253" x="8131175" y="4516438"/>
          <p14:tracePt t="46258" x="8140700" y="4516438"/>
          <p14:tracePt t="46265" x="8166100" y="4521200"/>
          <p14:tracePt t="46273" x="8185150" y="4525963"/>
          <p14:tracePt t="46278" x="8215313" y="4535488"/>
          <p14:tracePt t="46287" x="8231188" y="4540250"/>
          <p14:tracePt t="46292" x="8259763" y="4565650"/>
          <p14:tracePt t="46299" x="8294688" y="4589463"/>
          <p14:tracePt t="46307" x="8334375" y="4629150"/>
          <p14:tracePt t="46312" x="8369300" y="4675188"/>
          <p14:tracePt t="46321" x="8418513" y="4714875"/>
          <p14:tracePt t="46326" x="8458200" y="4759325"/>
          <p14:tracePt t="46332" x="8483600" y="4794250"/>
          <p14:tracePt t="46340" x="8528050" y="4833938"/>
          <p14:tracePt t="46346" x="8553450" y="4848225"/>
          <p14:tracePt t="46353" x="8567738" y="4873625"/>
          <p14:tracePt t="46360" x="8583613" y="4892675"/>
          <p14:tracePt t="46366" x="8597900" y="4908550"/>
          <p14:tracePt t="46374" x="8612188" y="4922838"/>
          <p14:tracePt t="46379" x="8623300" y="4937125"/>
          <p14:tracePt t="46390" x="8632825" y="4941888"/>
          <p14:tracePt t="46394" x="8637588" y="4948238"/>
          <p14:tracePt t="46402" x="8647113" y="4957763"/>
          <p14:tracePt t="46408" x="8651875" y="4967288"/>
          <p14:tracePt t="46416" x="8667750" y="4976813"/>
          <p14:tracePt t="46423" x="8682038" y="5002213"/>
          <p14:tracePt t="46428" x="8697913" y="5011738"/>
          <p14:tracePt t="46438" x="8712200" y="5046663"/>
          <p14:tracePt t="46442" x="8726488" y="5067300"/>
          <p14:tracePt t="46449" x="8751888" y="5100638"/>
          <p14:tracePt t="46457" x="8766175" y="5121275"/>
          <p14:tracePt t="46462" x="8782050" y="5146675"/>
          <p14:tracePt t="46472" x="8796338" y="5165725"/>
          <p14:tracePt t="46476" x="8810625" y="5180013"/>
          <p14:tracePt t="46483" x="8826500" y="5205413"/>
          <p14:tracePt t="46490" x="8831263" y="5214938"/>
          <p14:tracePt t="46496" x="8845550" y="5230813"/>
          <p14:tracePt t="46503" x="8845550" y="5235575"/>
          <p14:tracePt t="46510" x="8851900" y="5249863"/>
          <p14:tracePt t="46524" x="8851900" y="5254625"/>
          <p14:tracePt t="46531" x="8851900" y="5259388"/>
          <p14:tracePt t="46544" x="8851900" y="5265738"/>
          <p14:tracePt t="46552" x="8851900" y="5270500"/>
          <p14:tracePt t="46565" x="8851900" y="5284788"/>
          <p14:tracePt t="46573" x="8851900" y="5299075"/>
          <p14:tracePt t="46579" x="8845550" y="5310188"/>
          <p14:tracePt t="46587" x="8836025" y="5334000"/>
          <p14:tracePt t="46592" x="8821738" y="5354638"/>
          <p14:tracePt t="46599" x="8816975" y="5368925"/>
          <p14:tracePt t="46606" x="8805863" y="5384800"/>
          <p14:tracePt t="46612" x="8801100" y="5394325"/>
          <p14:tracePt t="46620" x="8786813" y="5408613"/>
          <p14:tracePt t="46626" x="8770938" y="5424488"/>
          <p14:tracePt t="46633" x="8751888" y="5438775"/>
          <p14:tracePt t="46641" x="8726488" y="5453063"/>
          <p14:tracePt t="46647" x="8716963" y="5457825"/>
          <p14:tracePt t="46653" x="8691563" y="5468938"/>
          <p14:tracePt t="46660" x="8672513" y="5483225"/>
          <p14:tracePt t="46669" x="8658225" y="5487988"/>
          <p14:tracePt t="46676" x="8637588" y="5499100"/>
          <p14:tracePt t="46681" x="8612188" y="5513388"/>
          <p14:tracePt t="46690" x="8583613" y="5518150"/>
          <p14:tracePt t="46694" x="8553450" y="5527675"/>
          <p14:tracePt t="46702" x="8523288" y="5527675"/>
          <p14:tracePt t="46708" x="8493125" y="5532438"/>
          <p14:tracePt t="46715" x="8434388" y="5543550"/>
          <p14:tracePt t="46722" x="8408988" y="5543550"/>
          <p14:tracePt t="46728" x="8378825" y="5543550"/>
          <p14:tracePt t="46737" x="8350250" y="5543550"/>
          <p14:tracePt t="46742" x="8320088" y="5543550"/>
          <p14:tracePt t="46750" x="8285163" y="5543550"/>
          <p14:tracePt t="46757" x="8255000" y="5532438"/>
          <p14:tracePt t="46763" x="8224838" y="5532438"/>
          <p14:tracePt t="46770" x="8196263" y="5527675"/>
          <p14:tracePt t="46776" x="8175625" y="5518150"/>
          <p14:tracePt t="46783" x="8151813" y="5518150"/>
          <p14:tracePt t="46790" x="8121650" y="5513388"/>
          <p14:tracePt t="46797" x="8112125" y="5503863"/>
          <p14:tracePt t="46805" x="8077200" y="5487988"/>
          <p14:tracePt t="46810" x="8061325" y="5473700"/>
          <p14:tracePt t="46817" x="8042275" y="5457825"/>
          <p14:tracePt t="46824" x="8016875" y="5443538"/>
          <p14:tracePt t="46831" x="8007350" y="5429250"/>
          <p14:tracePt t="46839" x="7981950" y="5413375"/>
          <p14:tracePt t="46845" x="7967663" y="5399088"/>
          <p14:tracePt t="46851" x="7947025" y="5378450"/>
          <p14:tracePt t="46858" x="7932738" y="5354638"/>
          <p14:tracePt t="46865" x="7918450" y="5345113"/>
          <p14:tracePt t="46873" x="7902575" y="5319713"/>
          <p14:tracePt t="46878" x="7888288" y="5305425"/>
          <p14:tracePt t="46886" x="7862888" y="5289550"/>
          <p14:tracePt t="46892" x="7853363" y="5275263"/>
          <p14:tracePt t="46899" x="7839075" y="5259388"/>
          <p14:tracePt t="46907" x="7823200" y="5254625"/>
          <p14:tracePt t="46912" x="7818438" y="5240338"/>
          <p14:tracePt t="46920" x="7804150" y="5230813"/>
          <p14:tracePt t="46926" x="7788275" y="5214938"/>
          <p14:tracePt t="46933" x="7773988" y="5200650"/>
          <p14:tracePt t="46942" x="7759700" y="5186363"/>
          <p14:tracePt t="46947" x="7739063" y="5170488"/>
          <p14:tracePt t="46956" x="7713663" y="5156200"/>
          <p14:tracePt t="46960" x="7699375" y="5135563"/>
          <p14:tracePt t="46967" x="7673975" y="5100638"/>
          <p14:tracePt t="46974" x="7654925" y="5076825"/>
          <p14:tracePt t="46981" x="7634288" y="5046663"/>
          <p14:tracePt t="46989" x="7620000" y="5011738"/>
          <p14:tracePt t="46994" x="7605713" y="4981575"/>
          <p14:tracePt t="47002" x="7589838" y="4967288"/>
          <p14:tracePt t="47009" x="7585075" y="4941888"/>
          <p14:tracePt t="47015" x="7575550" y="4922838"/>
          <p14:tracePt t="47025" x="7559675" y="4897438"/>
          <p14:tracePt t="47028" x="7559675" y="4878388"/>
          <p14:tracePt t="47036" x="7554913" y="4862513"/>
          <p14:tracePt t="47041" x="7545388" y="4852988"/>
          <p14:tracePt t="47048" x="7545388" y="4829175"/>
          <p14:tracePt t="47071" x="7545388" y="4759325"/>
          <p14:tracePt t="47077" x="7545388" y="4729163"/>
          <p14:tracePt t="47084" x="7545388" y="4699000"/>
          <p14:tracePt t="47090" x="7545388" y="4679950"/>
          <p14:tracePt t="47098" x="7550150" y="4654550"/>
          <p14:tracePt t="47105" x="7554913" y="4635500"/>
          <p14:tracePt t="47110" x="7554913" y="4614863"/>
          <p14:tracePt t="47118" x="7566025" y="4589463"/>
          <p14:tracePt t="47124" x="7570788" y="4570413"/>
          <p14:tracePt t="47131" x="7580313" y="4556125"/>
          <p14:tracePt t="47140" x="7585075" y="4540250"/>
          <p14:tracePt t="47145" x="7599363" y="4521200"/>
          <p14:tracePt t="47151" x="7624763" y="4495800"/>
          <p14:tracePt t="47158" x="7645400" y="4481513"/>
          <p14:tracePt t="47165" x="7659688" y="4460875"/>
          <p14:tracePt t="47174" x="7673975" y="4437063"/>
          <p14:tracePt t="47179" x="7689850" y="4421188"/>
          <p14:tracePt t="47185" x="7704138" y="4411663"/>
          <p14:tracePt t="47192" x="7724775" y="4397375"/>
          <p14:tracePt t="47199" x="7739063" y="4381500"/>
          <p14:tracePt t="47207" x="7753350" y="4371975"/>
          <p14:tracePt t="47213" x="7764463" y="4367213"/>
          <p14:tracePt t="47220" x="7778750" y="4367213"/>
          <p14:tracePt t="47226" x="7799388" y="4362450"/>
          <p14:tracePt t="47233" x="7813675" y="4362450"/>
          <p14:tracePt t="47240" x="7827963" y="4362450"/>
          <p14:tracePt t="47247" x="7848600" y="4362450"/>
          <p14:tracePt t="47255" x="7867650" y="4367213"/>
          <p14:tracePt t="47260" x="7893050" y="4376738"/>
          <p14:tracePt t="47268" x="7912100" y="4391025"/>
          <p14:tracePt t="47274" x="7947025" y="4406900"/>
          <p14:tracePt t="47281" x="7977188" y="4421188"/>
          <p14:tracePt t="47290" x="8007350" y="4430713"/>
          <p14:tracePt t="47295" x="8042275" y="4446588"/>
          <p14:tracePt t="47301" x="8056563" y="4456113"/>
          <p14:tracePt t="47308" x="8086725" y="4470400"/>
          <p14:tracePt t="47315" x="8116888" y="4476750"/>
          <p14:tracePt t="47323" x="8140700" y="4486275"/>
          <p14:tracePt t="47329" x="8170863" y="4500563"/>
          <p14:tracePt t="47337" x="8191500" y="4505325"/>
          <p14:tracePt t="47342" x="8205788" y="4516438"/>
          <p14:tracePt t="47349" x="8231188" y="4530725"/>
          <p14:tracePt t="47357" x="8250238" y="4535488"/>
          <p14:tracePt t="47363" x="8266113" y="4545013"/>
          <p14:tracePt t="47370" x="8280400" y="4556125"/>
          <p14:tracePt t="47376" x="8289925" y="4565650"/>
          <p14:tracePt t="47383" x="8305800" y="4570413"/>
          <p14:tracePt t="47391" x="8320088" y="4579938"/>
          <p14:tracePt t="47398" x="8334375" y="4584700"/>
          <p14:tracePt t="47405" x="8345488" y="4600575"/>
          <p14:tracePt t="47411" x="8359775" y="4605338"/>
          <p14:tracePt t="47417" x="8374063" y="4614863"/>
          <p14:tracePt t="47424" x="8389938" y="4624388"/>
          <p14:tracePt t="47430" x="8408988" y="4640263"/>
          <p14:tracePt t="47439" x="8434388" y="4654550"/>
          <p14:tracePt t="47445" x="8448675" y="4668838"/>
          <p14:tracePt t="47453" x="8458200" y="4684713"/>
          <p14:tracePt t="47458" x="8474075" y="4699000"/>
          <p14:tracePt t="47465" x="8488363" y="4714875"/>
          <p14:tracePt t="47474" x="8504238" y="4729163"/>
          <p14:tracePt t="47479" x="8518525" y="4738688"/>
          <p14:tracePt t="47487" x="8532813" y="4754563"/>
          <p14:tracePt t="47492" x="8543925" y="4764088"/>
          <p14:tracePt t="47499" x="8558213" y="4778375"/>
          <p14:tracePt t="47507" x="8562975" y="4783138"/>
          <p14:tracePt t="47513" x="8572500" y="4794250"/>
          <p14:tracePt t="47522" x="8583613" y="4803775"/>
          <p14:tracePt t="47528" x="8593138" y="4813300"/>
          <p14:tracePt t="47534" x="8597900" y="4818063"/>
          <p14:tracePt t="47542" x="8602663" y="4833938"/>
          <p14:tracePt t="47547" x="8607425" y="4838700"/>
          <p14:tracePt t="47555" x="8623300" y="4852988"/>
          <p14:tracePt t="47561" x="8628063" y="4862513"/>
          <p14:tracePt t="47569" x="8637588" y="4878388"/>
          <p14:tracePt t="47575" x="8637588" y="4892675"/>
          <p14:tracePt t="47581" x="8642350" y="4897438"/>
          <p14:tracePt t="47591" x="8647113" y="4902200"/>
          <p14:tracePt t="47595" x="8647113" y="4913313"/>
          <p14:tracePt t="47601" x="8651875" y="4918075"/>
          <p14:tracePt t="47608" x="8658225" y="4927600"/>
          <p14:tracePt t="47616" x="8658225" y="4937125"/>
          <p14:tracePt t="47624" x="8662988" y="4941888"/>
          <p14:tracePt t="47629" x="8667750" y="4948238"/>
          <p14:tracePt t="47638" x="8667750" y="4953000"/>
          <p14:tracePt t="47642" x="8667750" y="4962525"/>
          <p14:tracePt t="47657" x="8667750" y="4967288"/>
          <p14:tracePt t="47663" x="8667750" y="4972050"/>
          <p14:tracePt t="47677" x="8677275" y="4976813"/>
          <p14:tracePt t="47685" x="8677275" y="4981575"/>
          <p14:tracePt t="47690" x="8682038" y="4981575"/>
          <p14:tracePt t="47697" x="8682038" y="4987925"/>
          <p14:tracePt t="47703" x="8682038" y="4992688"/>
          <p14:tracePt t="47719" x="8682038" y="5002213"/>
          <p14:tracePt t="47725" x="8682038" y="5006975"/>
          <p14:tracePt t="47745" x="8686800" y="5011738"/>
          <p14:tracePt t="47765" x="8691563" y="5011738"/>
          <p14:tracePt t="50494" x="8682038" y="5046663"/>
          <p14:tracePt t="50501" x="8651875" y="5106988"/>
          <p14:tracePt t="50509" x="8623300" y="5165725"/>
          <p14:tracePt t="50515" x="8583613" y="5210175"/>
          <p14:tracePt t="50522" x="8558213" y="5245100"/>
          <p14:tracePt t="50528" x="8523288" y="5284788"/>
          <p14:tracePt t="50536" x="8474075" y="5319713"/>
          <p14:tracePt t="50543" x="8429625" y="5359400"/>
          <p14:tracePt t="50549" x="8378825" y="5399088"/>
          <p14:tracePt t="50557" x="8320088" y="5438775"/>
          <p14:tracePt t="50562" x="8259763" y="5499100"/>
          <p14:tracePt t="50569" x="8185150" y="5553075"/>
          <p14:tracePt t="50576" x="8101013" y="5627688"/>
          <p14:tracePt t="50583" x="8012113" y="5691188"/>
          <p14:tracePt t="50591" x="7927975" y="5756275"/>
          <p14:tracePt t="50596" x="7827963" y="5821363"/>
          <p14:tracePt t="50603" x="7729538" y="5900738"/>
          <p14:tracePt t="50610" x="7615238" y="5989638"/>
          <p14:tracePt t="50617" x="7496175" y="6083300"/>
          <p14:tracePt t="50625" x="7381875" y="6178550"/>
          <p14:tracePt t="50630" x="7223125" y="6267450"/>
          <p14:tracePt t="50637" x="7099300" y="6327775"/>
          <p14:tracePt t="50644" x="6940550" y="6386513"/>
          <p14:tracePt t="50651" x="6796088" y="6446838"/>
          <p14:tracePt t="50659" x="6616700" y="6530975"/>
          <p14:tracePt t="50665" x="6488113" y="6599238"/>
          <p14:tracePt t="50673" x="6315075" y="6678613"/>
          <p14:tracePt t="50678" x="6145213" y="6734175"/>
          <p14:tracePt t="50685" x="6026150" y="6764338"/>
          <p14:tracePt t="50693" x="5872163" y="6797675"/>
          <p14:tracePt t="50699" x="5753100" y="6823075"/>
          <p14:tracePt t="50707" x="5610225" y="6832600"/>
          <p14:tracePt t="50713" x="5491163" y="6843713"/>
          <p14:tracePt t="50720" x="5370513" y="6843713"/>
          <p14:tracePt t="50726" x="5251450" y="6843713"/>
          <p14:tracePt t="50733" x="5132388" y="6843713"/>
          <p14:tracePt t="50741" x="5029200" y="6843713"/>
          <p14:tracePt t="50746" x="4933950" y="6843713"/>
          <p14:tracePt t="50755" x="4814888" y="6837363"/>
          <p14:tracePt t="50760" x="4721225" y="6827838"/>
          <p14:tracePt t="50767" x="4632325" y="6827838"/>
          <p14:tracePt t="50775" x="4532313" y="6808788"/>
          <p14:tracePt t="50781" x="4462463" y="6788150"/>
          <p14:tracePt t="50790" x="4383088" y="6764338"/>
          <p14:tracePt t="50794" x="4313238" y="6743700"/>
          <p14:tracePt t="50801" x="4244975" y="6724650"/>
          <p14:tracePt t="50809" x="4184650" y="6694488"/>
          <p14:tracePt t="50815" x="4114800" y="6664325"/>
          <p14:tracePt t="50823" x="4056063" y="6650038"/>
          <p14:tracePt t="50828" x="4000500" y="6629400"/>
          <p14:tracePt t="50834" x="3932238" y="6610350"/>
          <p14:tracePt t="50842" x="3886200" y="6599238"/>
          <p14:tracePt t="50849" x="3841750" y="6589713"/>
          <p14:tracePt t="50856" x="3797300" y="6575425"/>
          <p14:tracePt t="50862" x="3752850" y="6565900"/>
          <p14:tracePt t="50869" x="3698875" y="6554788"/>
          <p14:tracePt t="50877" x="3668713" y="6540500"/>
          <p14:tracePt t="50884" x="3638550" y="6540500"/>
          <p14:tracePt t="50893" x="3608388" y="6530975"/>
          <p14:tracePt t="50897" x="3563938" y="6519863"/>
          <p14:tracePt t="50903" x="3540125" y="6505575"/>
          <p14:tracePt t="50910" x="3509963" y="6500813"/>
          <p14:tracePt t="50917" x="3489325" y="6491288"/>
          <p14:tracePt t="50925" x="3465513" y="6475413"/>
          <p14:tracePt t="50931" x="3444875" y="6456363"/>
          <p14:tracePt t="50940" x="3421063" y="6430963"/>
          <p14:tracePt t="50944" x="3386138" y="6396038"/>
          <p14:tracePt t="50952" x="3351213" y="6361113"/>
          <p14:tracePt t="50960" x="3321050" y="6327775"/>
          <p14:tracePt t="50965" x="3295650" y="6292850"/>
          <p14:tracePt t="50972" x="3276600" y="6276975"/>
          <p14:tracePt t="50979" x="3251200" y="6242050"/>
          <p14:tracePt t="50985" x="3236913" y="6227763"/>
          <p14:tracePt t="50993" x="3211513" y="6213475"/>
          <p14:tracePt t="50999" x="3192463" y="6197600"/>
          <p14:tracePt t="51006" x="3157538" y="6173788"/>
          <p14:tracePt t="51013" x="3136900" y="6162675"/>
          <p14:tracePt t="51020" x="3113088" y="6148388"/>
          <p14:tracePt t="51027" x="3082925" y="6138863"/>
          <p14:tracePt t="51033" x="3062288" y="6122988"/>
          <p14:tracePt t="51041" x="3038475" y="6108700"/>
          <p14:tracePt t="51048" x="3022600" y="6094413"/>
          <p14:tracePt t="51054" x="3003550" y="6088063"/>
          <p14:tracePt t="51061" x="2982913" y="6078538"/>
          <p14:tracePt t="51067" x="2968625" y="6064250"/>
          <p14:tracePt t="51076" x="2933700" y="6048375"/>
          <p14:tracePt t="51081" x="2924175" y="6048375"/>
          <p14:tracePt t="51089" x="2898775" y="6034088"/>
          <p14:tracePt t="51094" x="2879725" y="6034088"/>
          <p14:tracePt t="51101" x="2863850" y="6029325"/>
          <p14:tracePt t="51108" x="2854325" y="6019800"/>
          <p14:tracePt t="51115" x="2840038" y="6019800"/>
          <p14:tracePt t="51122" x="2819400" y="6015038"/>
          <p14:tracePt t="51130" x="2805113" y="6015038"/>
          <p14:tracePt t="51135" x="2789238" y="6008688"/>
          <p14:tracePt t="51143" x="2779713" y="6008688"/>
          <p14:tracePt t="51149" x="2760663" y="6008688"/>
          <p14:tracePt t="51156" x="2744788" y="6008688"/>
          <p14:tracePt t="51163" x="2730500" y="6008688"/>
          <p14:tracePt t="51169" x="2720975" y="6008688"/>
          <p14:tracePt t="51176" x="2705100" y="6008688"/>
          <p14:tracePt t="51183" x="2700338" y="6008688"/>
          <p14:tracePt t="51191" x="2695575" y="6008688"/>
          <p14:tracePt t="51197" x="2686050" y="6008688"/>
          <p14:tracePt t="51211" x="2665413" y="6008688"/>
          <p14:tracePt t="51218" x="2655888" y="6008688"/>
          <p14:tracePt t="51225" x="2641600" y="6008688"/>
          <p14:tracePt t="51231" x="2635250" y="6008688"/>
          <p14:tracePt t="51239" x="2620963" y="6008688"/>
          <p14:tracePt t="51245" x="2616200" y="6008688"/>
          <p14:tracePt t="51251" x="2611438" y="6008688"/>
          <p14:tracePt t="51259" x="2606675" y="6008688"/>
          <p14:tracePt t="51265" x="2601913" y="6008688"/>
          <p14:tracePt t="51280" x="2595563" y="6008688"/>
          <p14:tracePt t="51285" x="2590800" y="6008688"/>
          <p14:tracePt t="51326" x="2581275" y="6008688"/>
          <p14:tracePt t="51361" x="2576513" y="6008688"/>
          <p14:tracePt t="51565" x="2576513" y="6015038"/>
          <p14:tracePt t="51600" x="2586038" y="6015038"/>
          <p14:tracePt t="51614" x="2595563" y="6019800"/>
          <p14:tracePt t="51620" x="2611438" y="6029325"/>
          <p14:tracePt t="51627" x="2620963" y="6029325"/>
          <p14:tracePt t="51633" x="2635250" y="6038850"/>
          <p14:tracePt t="51641" x="2660650" y="6054725"/>
          <p14:tracePt t="51647" x="2681288" y="6069013"/>
          <p14:tracePt t="51654" x="2695575" y="6083300"/>
          <p14:tracePt t="51661" x="2720975" y="6099175"/>
          <p14:tracePt t="51669" x="2740025" y="6108700"/>
          <p14:tracePt t="51675" x="2770188" y="6122988"/>
          <p14:tracePt t="51681" x="2805113" y="6138863"/>
          <p14:tracePt t="51688" x="2835275" y="6148388"/>
          <p14:tracePt t="51695" x="2919413" y="6167438"/>
          <p14:tracePt t="51701" x="2973388" y="6188075"/>
          <p14:tracePt t="51709" x="3027363" y="6188075"/>
          <p14:tracePt t="51715" x="3087688" y="6208713"/>
          <p14:tracePt t="51722" x="3152775" y="6208713"/>
          <p14:tracePt t="51729" x="3246438" y="6218238"/>
          <p14:tracePt t="51737" x="3484563" y="6218238"/>
          <p14:tracePt t="51743" x="3594100" y="6208713"/>
          <p14:tracePt t="51749" x="3752850" y="6208713"/>
          <p14:tracePt t="51757" x="4110038" y="6192838"/>
          <p14:tracePt t="51763" x="4279900" y="6183313"/>
          <p14:tracePt t="51770" x="4467225" y="6183313"/>
          <p14:tracePt t="51778" x="4830763" y="6213475"/>
          <p14:tracePt t="51783" x="4964113" y="6232525"/>
          <p14:tracePt t="51791" x="5153025" y="6272213"/>
          <p14:tracePt t="51797" x="5445125" y="6337300"/>
          <p14:tracePt t="51806" x="5629275" y="6376988"/>
          <p14:tracePt t="51811" x="5808663" y="6400800"/>
          <p14:tracePt t="51818" x="6091238" y="6430963"/>
          <p14:tracePt t="51826" x="6240463" y="6456363"/>
          <p14:tracePt t="51831" x="6462713" y="6470650"/>
          <p14:tracePt t="51838" x="6661150" y="6480175"/>
          <p14:tracePt t="51845" x="6884988" y="6496050"/>
          <p14:tracePt t="51852" x="7048500" y="6496050"/>
          <p14:tracePt t="51859" x="7327900" y="6510338"/>
          <p14:tracePt t="51865" x="7540625" y="6510338"/>
          <p14:tracePt t="51874" x="7704138" y="6510338"/>
          <p14:tracePt t="51879" x="7986713" y="6540500"/>
          <p14:tracePt t="51886" x="8121650" y="6565900"/>
          <p14:tracePt t="51893" x="8255000" y="6575425"/>
          <p14:tracePt t="51899" x="8374063" y="6599238"/>
          <p14:tracePt t="51907" x="8453438" y="6610350"/>
          <p14:tracePt t="51913" x="8539163" y="6629400"/>
          <p14:tracePt t="51920" x="8602663" y="6629400"/>
          <p14:tracePt t="51927" x="8658225" y="6629400"/>
          <p14:tracePt t="51933" x="8712200" y="6629400"/>
          <p14:tracePt t="51941" x="8766175" y="6624638"/>
          <p14:tracePt t="51948" x="8796338" y="6615113"/>
          <p14:tracePt t="51954" x="8831263" y="6610350"/>
          <p14:tracePt t="51961" x="8861425" y="6599238"/>
          <p14:tracePt t="51968" x="8891588" y="6584950"/>
          <p14:tracePt t="51977" x="8915400" y="6570663"/>
          <p14:tracePt t="51981" x="8945563" y="6554788"/>
          <p14:tracePt t="51989" x="8970963" y="6540500"/>
          <p14:tracePt t="51996" x="8999538" y="6526213"/>
          <p14:tracePt t="52009" x="9064625" y="6491288"/>
          <p14:tracePt t="52015" x="9090025" y="6475413"/>
          <p14:tracePt t="52022" x="9118600" y="6451600"/>
          <p14:tracePt t="52028" x="9144000" y="6435725"/>
          <p14:tracePt t="52035" x="9164638" y="6430963"/>
          <p14:tracePt t="52042" x="9188450" y="6416675"/>
          <p14:tracePt t="52049" x="9197975" y="6407150"/>
          <p14:tracePt t="52057" x="9209088" y="6400800"/>
          <p14:tracePt t="52063" x="9213850" y="6400800"/>
          <p14:tracePt t="52083" x="9213850" y="6396038"/>
          <p14:tracePt t="52104" x="9204325" y="6396038"/>
          <p14:tracePt t="52112" x="9197975" y="6391275"/>
          <p14:tracePt t="52118" x="9174163" y="6372225"/>
          <p14:tracePt t="52126" x="9099550" y="6337300"/>
          <p14:tracePt t="52131" x="9015413" y="6307138"/>
          <p14:tracePt t="52138" x="8936038" y="6276975"/>
          <p14:tracePt t="52145" x="8861425" y="6248400"/>
          <p14:tracePt t="52152" x="8791575" y="6218238"/>
          <p14:tracePt t="52159" x="8731250" y="6178550"/>
          <p14:tracePt t="52165" x="8672513" y="6157913"/>
          <p14:tracePt t="52173" x="8628063" y="6138863"/>
          <p14:tracePt t="52179" x="8607425" y="6122988"/>
          <p14:tracePt t="52187" x="8578850" y="6108700"/>
          <p14:tracePt t="52193" x="8562975" y="6094413"/>
          <p14:tracePt t="52199" x="8539163" y="6088063"/>
          <p14:tracePt t="52208" x="8532813" y="6078538"/>
          <p14:tracePt t="52213" x="8523288" y="6073775"/>
          <p14:tracePt t="52220" x="8518525" y="6069013"/>
          <p14:tracePt t="52227" x="8509000" y="6069013"/>
          <p14:tracePt t="52234" x="8497888" y="6064250"/>
          <p14:tracePt t="52239" x="8483600" y="6064250"/>
          <p14:tracePt t="52247" x="8478838" y="6059488"/>
          <p14:tracePt t="52254" x="8469313" y="6059488"/>
          <p14:tracePt t="52261" x="8464550" y="6059488"/>
          <p14:tracePt t="52268" x="8448675" y="6048375"/>
          <p14:tracePt t="52274" x="8439150" y="6048375"/>
          <p14:tracePt t="52281" x="8413750" y="6048375"/>
          <p14:tracePt t="52288" x="8394700" y="6048375"/>
          <p14:tracePt t="52295" x="8374063" y="6048375"/>
          <p14:tracePt t="52302" x="8355013" y="6048375"/>
          <p14:tracePt t="52309" x="8320088" y="6054725"/>
          <p14:tracePt t="52316" x="8289925" y="6059488"/>
          <p14:tracePt t="52324" x="8259763" y="6069013"/>
          <p14:tracePt t="52329" x="8240713" y="6069013"/>
          <p14:tracePt t="52337" x="8215313" y="6073775"/>
          <p14:tracePt t="52344" x="8205788" y="6083300"/>
          <p14:tracePt t="52350" x="8191500" y="6083300"/>
          <p14:tracePt t="52358" x="8175625" y="6088063"/>
          <p14:tracePt t="52363" x="8175625" y="6094413"/>
          <p14:tracePt t="52370" x="8170863" y="6094413"/>
          <p14:tracePt t="52377" x="8166100" y="6094413"/>
          <p14:tracePt t="52391" x="8161338" y="6094413"/>
          <p14:tracePt t="52397" x="8156575" y="6094413"/>
          <p14:tracePt t="52445" x="8151813" y="6094413"/>
          <p14:tracePt t="52452" x="8145463" y="6094413"/>
          <p14:tracePt t="52486" x="8135938" y="6094413"/>
          <p14:tracePt t="52493" x="8131175" y="6094413"/>
          <p14:tracePt t="52528" x="8126413" y="6094413"/>
          <p14:tracePt t="52547" x="8121650" y="6094413"/>
          <p14:tracePt t="52581" x="8116888" y="6094413"/>
          <p14:tracePt t="52629" x="8116888" y="6088063"/>
          <p14:tracePt t="52678" x="8116888" y="6083300"/>
          <p14:tracePt t="53496" x="8131175" y="5999163"/>
          <p14:tracePt t="53502" x="8156575" y="5895975"/>
          <p14:tracePt t="53510" x="8166100" y="5810250"/>
          <p14:tracePt t="53516" x="8185150" y="5707063"/>
          <p14:tracePt t="53525" x="8210550" y="5538788"/>
          <p14:tracePt t="53530" x="8245475" y="5403850"/>
          <p14:tracePt t="53537" x="8266113" y="5310188"/>
          <p14:tracePt t="53545" x="8285163" y="5226050"/>
          <p14:tracePt t="53550" x="8305800" y="5106988"/>
          <p14:tracePt t="53558" x="8339138" y="4972050"/>
          <p14:tracePt t="53565" x="8359775" y="4887913"/>
          <p14:tracePt t="53570" x="8369300" y="4833938"/>
          <p14:tracePt t="53578" x="8389938" y="4787900"/>
          <p14:tracePt t="53584" x="8394700" y="4743450"/>
          <p14:tracePt t="53592" x="8404225" y="4703763"/>
          <p14:tracePt t="53598" x="8404225" y="4659313"/>
          <p14:tracePt t="53605" x="8404225" y="4635500"/>
          <p14:tracePt t="53612" x="8404225" y="4610100"/>
          <p14:tracePt t="53618" x="8404225" y="4600575"/>
          <p14:tracePt t="53633" x="8399463" y="4595813"/>
          <p14:tracePt t="53646" x="8385175" y="4584700"/>
          <p14:tracePt t="53652" x="8345488" y="4584700"/>
          <p14:tracePt t="53661" x="8294688" y="4584700"/>
          <p14:tracePt t="53666" x="8210550" y="4589463"/>
          <p14:tracePt t="53675" x="8131175" y="4610100"/>
          <p14:tracePt t="53680" x="7977188" y="4649788"/>
          <p14:tracePt t="53686" x="7764463" y="4703763"/>
          <p14:tracePt t="53694" x="7545388" y="4764088"/>
          <p14:tracePt t="53700" x="7281863" y="4822825"/>
          <p14:tracePt t="53708" x="6964363" y="4892675"/>
          <p14:tracePt t="53714" x="6756400" y="4932363"/>
          <p14:tracePt t="53721" x="6438900" y="5002213"/>
          <p14:tracePt t="53728" x="6126163" y="5051425"/>
          <p14:tracePt t="53734" x="5808663" y="5116513"/>
          <p14:tracePt t="53742" x="5440363" y="5170488"/>
          <p14:tracePt t="53748" x="5132388" y="5200650"/>
          <p14:tracePt t="53755" x="4665663" y="5254625"/>
          <p14:tracePt t="53762" x="4448175" y="5254625"/>
          <p14:tracePt t="53768" x="4100513" y="5254625"/>
          <p14:tracePt t="53776" x="3951288" y="5254625"/>
          <p14:tracePt t="53782" x="3802063" y="5240338"/>
          <p14:tracePt t="53790" x="3687763" y="5240338"/>
          <p14:tracePt t="53797" x="3594100" y="5219700"/>
          <p14:tracePt t="53803" x="3509963" y="5195888"/>
          <p14:tracePt t="53810" x="3465513" y="5180013"/>
          <p14:tracePt t="53816" x="3405188" y="5160963"/>
          <p14:tracePt t="53825" x="3386138" y="5151438"/>
          <p14:tracePt t="53830" x="3360738" y="5135563"/>
          <p14:tracePt t="53837" x="3330575" y="5130800"/>
          <p14:tracePt t="53845" x="3311525" y="5116513"/>
          <p14:tracePt t="53851" x="3286125" y="5106988"/>
          <p14:tracePt t="53859" x="3267075" y="5100638"/>
          <p14:tracePt t="53864" x="3246438" y="5100638"/>
          <p14:tracePt t="53872" x="3232150" y="5086350"/>
          <p14:tracePt t="53878" x="3211513" y="5086350"/>
          <p14:tracePt t="53885" x="3206750" y="5086350"/>
          <p14:tracePt t="53892" x="3197225" y="5086350"/>
          <p14:tracePt t="53897" x="3192463" y="5086350"/>
          <p14:tracePt t="53912" x="3187700" y="5086350"/>
          <p14:tracePt t="53918" x="3181350" y="5086350"/>
          <p14:tracePt t="54354" x="3162300" y="5100638"/>
          <p14:tracePt t="54361" x="3136900" y="5126038"/>
          <p14:tracePt t="54369" x="3092450" y="5165725"/>
          <p14:tracePt t="54377" x="3043238" y="5191125"/>
          <p14:tracePt t="54381" x="3013075" y="5205413"/>
          <p14:tracePt t="54388" x="2954338" y="5235575"/>
          <p14:tracePt t="54395" x="2908300" y="5265738"/>
          <p14:tracePt t="54403" x="2863850" y="5284788"/>
          <p14:tracePt t="54410" x="2819400" y="5299075"/>
          <p14:tracePt t="54416" x="2774950" y="5319713"/>
          <p14:tracePt t="54423" x="2730500" y="5329238"/>
          <p14:tracePt t="54429" x="2686050" y="5334000"/>
          <p14:tracePt t="54436" x="2655888" y="5334000"/>
          <p14:tracePt t="54445" x="2625725" y="5334000"/>
          <p14:tracePt t="54450" x="2576513" y="5324475"/>
          <p14:tracePt t="54457" x="2532063" y="5314950"/>
          <p14:tracePt t="54464" x="2487613" y="5305425"/>
          <p14:tracePt t="54470" x="2457450" y="5289550"/>
          <p14:tracePt t="54479" x="2408238" y="5259388"/>
          <p14:tracePt t="54485" x="2378075" y="5245100"/>
          <p14:tracePt t="54491" x="2328863" y="5214938"/>
          <p14:tracePt t="54498" x="2298700" y="5200650"/>
          <p14:tracePt t="54505" x="2273300" y="5186363"/>
          <p14:tracePt t="54512" x="2243138" y="5160963"/>
          <p14:tracePt t="54518" x="2203450" y="5116513"/>
          <p14:tracePt t="54526" x="2163763" y="5067300"/>
          <p14:tracePt t="54532" x="2124075" y="5006975"/>
          <p14:tracePt t="54539" x="2095500" y="4948238"/>
          <p14:tracePt t="54545" x="2070100" y="4902200"/>
          <p14:tracePt t="54553" x="2044700" y="4868863"/>
          <p14:tracePt t="54561" x="2030413" y="4843463"/>
          <p14:tracePt t="54565" x="2009775" y="4813300"/>
          <p14:tracePt t="54573" x="2005013" y="4799013"/>
          <p14:tracePt t="54580" x="1990725" y="4768850"/>
          <p14:tracePt t="54587" x="1981200" y="4748213"/>
          <p14:tracePt t="54594" x="1976438" y="4703763"/>
          <p14:tracePt t="54600" x="1955800" y="4675188"/>
          <p14:tracePt t="54608" x="1955800" y="4645025"/>
          <p14:tracePt t="54613" x="1951038" y="4614863"/>
          <p14:tracePt t="54620" x="1951038" y="4570413"/>
          <p14:tracePt t="54628" x="1951038" y="4540250"/>
          <p14:tracePt t="54635" x="1951038" y="4510088"/>
          <p14:tracePt t="54642" x="1951038" y="4481513"/>
          <p14:tracePt t="54647" x="1951038" y="4470400"/>
          <p14:tracePt t="54655" x="1960563" y="4446588"/>
          <p14:tracePt t="54662" x="1960563" y="4425950"/>
          <p14:tracePt t="54668" x="1965325" y="4411663"/>
          <p14:tracePt t="54676" x="1965325" y="4391025"/>
          <p14:tracePt t="54681" x="1981200" y="4371975"/>
          <p14:tracePt t="54688" x="1990725" y="4357688"/>
          <p14:tracePt t="54695" x="1995488" y="4327525"/>
          <p14:tracePt t="54702" x="2005013" y="4311650"/>
          <p14:tracePt t="54710" x="2020888" y="4287838"/>
          <p14:tracePt t="54716" x="2035175" y="4267200"/>
          <p14:tracePt t="54724" x="2049463" y="4243388"/>
          <p14:tracePt t="54729" x="2070100" y="4222750"/>
          <p14:tracePt t="54736" x="2095500" y="4208463"/>
          <p14:tracePt t="54744" x="2109788" y="4183063"/>
          <p14:tracePt t="54750" x="2128838" y="4164013"/>
          <p14:tracePt t="54757" x="2144713" y="4148138"/>
          <p14:tracePt t="54763" x="2170113" y="4133850"/>
          <p14:tracePt t="54770" x="2179638" y="4119563"/>
          <p14:tracePt t="54777" x="2203450" y="4103688"/>
          <p14:tracePt t="54784" x="2224088" y="4089400"/>
          <p14:tracePt t="54791" x="2249488" y="4073525"/>
          <p14:tracePt t="54797" x="2268538" y="4068763"/>
          <p14:tracePt t="54804" x="2282825" y="4059238"/>
          <p14:tracePt t="54811" x="2303463" y="4044950"/>
          <p14:tracePt t="54818" x="2328863" y="4044950"/>
          <p14:tracePt t="54826" x="2343150" y="4029075"/>
          <p14:tracePt t="54831" x="2362200" y="4029075"/>
          <p14:tracePt t="54838" x="2382838" y="4024313"/>
          <p14:tracePt t="54845" x="2408238" y="4019550"/>
          <p14:tracePt t="54852" x="2427288" y="4019550"/>
          <p14:tracePt t="54860" x="2457450" y="4010025"/>
          <p14:tracePt t="54866" x="2471738" y="4005263"/>
          <p14:tracePt t="54872" x="2501900" y="4005263"/>
          <p14:tracePt t="54879" x="2532063" y="4005263"/>
          <p14:tracePt t="54886" x="2551113" y="4005263"/>
          <p14:tracePt t="54894" x="2571750" y="4005263"/>
          <p14:tracePt t="54900" x="2595563" y="4005263"/>
          <p14:tracePt t="54908" x="2616200" y="4005263"/>
          <p14:tracePt t="54913" x="2635250" y="4005263"/>
          <p14:tracePt t="54920" x="2660650" y="4014788"/>
          <p14:tracePt t="54928" x="2670175" y="4014788"/>
          <p14:tracePt t="54935" x="2686050" y="4019550"/>
          <p14:tracePt t="54941" x="2700338" y="4024313"/>
          <p14:tracePt t="54947" x="2709863" y="4024313"/>
          <p14:tracePt t="54955" x="2730500" y="4024313"/>
          <p14:tracePt t="54961" x="2744788" y="4033838"/>
          <p14:tracePt t="54968" x="2760663" y="4038600"/>
          <p14:tracePt t="54976" x="2770188" y="4038600"/>
          <p14:tracePt t="54982" x="2784475" y="4044950"/>
          <p14:tracePt t="54988" x="2809875" y="4054475"/>
          <p14:tracePt t="54995" x="2819400" y="4054475"/>
          <p14:tracePt t="55002" x="2835275" y="4054475"/>
          <p14:tracePt t="55010" x="2854325" y="4054475"/>
          <p14:tracePt t="55017" x="2868613" y="4059238"/>
          <p14:tracePt t="55026" x="2889250" y="4068763"/>
          <p14:tracePt t="55030" x="2903538" y="4068763"/>
          <p14:tracePt t="55037" x="2914650" y="4068763"/>
          <p14:tracePt t="55045" x="2928938" y="4073525"/>
          <p14:tracePt t="55051" x="2943225" y="4078288"/>
          <p14:tracePt t="55059" x="2947988" y="4078288"/>
          <p14:tracePt t="55064" x="2954338" y="4078288"/>
          <p14:tracePt t="55071" x="2959100" y="4089400"/>
          <p14:tracePt t="55078" x="2963863" y="4094163"/>
          <p14:tracePt t="55085" x="2978150" y="4094163"/>
          <p14:tracePt t="55092" x="2982913" y="4098925"/>
          <p14:tracePt t="55098" x="2987675" y="4103688"/>
          <p14:tracePt t="55105" x="2998788" y="4103688"/>
          <p14:tracePt t="55112" x="3013075" y="4119563"/>
          <p14:tracePt t="55119" x="3027363" y="4124325"/>
          <p14:tracePt t="55126" x="3043238" y="4133850"/>
          <p14:tracePt t="55133" x="3057525" y="4143375"/>
          <p14:tracePt t="55140" x="3068638" y="4152900"/>
          <p14:tracePt t="55146" x="3082925" y="4159250"/>
          <p14:tracePt t="55153" x="3097213" y="4173538"/>
          <p14:tracePt t="55161" x="3113088" y="4178300"/>
          <p14:tracePt t="55166" x="3122613" y="4192588"/>
          <p14:tracePt t="55174" x="3148013" y="4203700"/>
          <p14:tracePt t="55179" x="3162300" y="4213225"/>
          <p14:tracePt t="55186" x="3176588" y="4227513"/>
          <p14:tracePt t="55194" x="3187700" y="4243388"/>
          <p14:tracePt t="55201" x="3201988" y="4257675"/>
          <p14:tracePt t="55208" x="3216275" y="4271963"/>
          <p14:tracePt t="55213" x="3232150" y="4287838"/>
          <p14:tracePt t="55220" x="3246438" y="4302125"/>
          <p14:tracePt t="55229" x="3251200" y="4311650"/>
          <p14:tracePt t="55234" x="3267075" y="4327525"/>
          <p14:tracePt t="55241" x="3271838" y="4341813"/>
          <p14:tracePt t="55248" x="3276600" y="4346575"/>
          <p14:tracePt t="55255" x="3290888" y="4351338"/>
          <p14:tracePt t="55262" x="3290888" y="4367213"/>
          <p14:tracePt t="55268" x="3306763" y="4371975"/>
          <p14:tracePt t="55276" x="3306763" y="4376738"/>
          <p14:tracePt t="55283" x="3311525" y="4381500"/>
          <p14:tracePt t="55290" x="3316288" y="4391025"/>
          <p14:tracePt t="55303" x="3321050" y="4402138"/>
          <p14:tracePt t="55311" x="3325813" y="4406900"/>
          <p14:tracePt t="55317" x="3325813" y="4411663"/>
          <p14:tracePt t="55323" x="3335338" y="4425950"/>
          <p14:tracePt t="55329" x="3340100" y="4441825"/>
          <p14:tracePt t="55336" x="3355975" y="4451350"/>
          <p14:tracePt t="55344" x="3360738" y="4465638"/>
          <p14:tracePt t="55350" x="3375025" y="4500563"/>
          <p14:tracePt t="55358" x="3390900" y="4521200"/>
          <p14:tracePt t="55364" x="3405188" y="4545013"/>
          <p14:tracePt t="55371" x="3425825" y="4584700"/>
          <p14:tracePt t="55378" x="3440113" y="4619625"/>
          <p14:tracePt t="55385" x="3449638" y="4640263"/>
          <p14:tracePt t="55393" x="3465513" y="4668838"/>
          <p14:tracePt t="55399" x="3470275" y="4694238"/>
          <p14:tracePt t="55406" x="3479800" y="4724400"/>
          <p14:tracePt t="55413" x="3494088" y="4754563"/>
          <p14:tracePt t="55419" x="3505200" y="4787900"/>
          <p14:tracePt t="55426" x="3509963" y="4808538"/>
          <p14:tracePt t="55433" x="3509963" y="4829175"/>
          <p14:tracePt t="55440" x="3514725" y="4852988"/>
          <p14:tracePt t="55446" x="3514725" y="4862513"/>
          <p14:tracePt t="55453" x="3514725" y="4868863"/>
          <p14:tracePt t="55461" x="3514725" y="4883150"/>
          <p14:tracePt t="55467" x="3514725" y="4887913"/>
          <p14:tracePt t="55474" x="3514725" y="4892675"/>
          <p14:tracePt t="55481" x="3514725" y="4908550"/>
          <p14:tracePt t="55487" x="3514725" y="4918075"/>
          <p14:tracePt t="55496" x="3514725" y="4932363"/>
          <p14:tracePt t="55501" x="3514725" y="4941888"/>
          <p14:tracePt t="55510" x="3514725" y="4957763"/>
          <p14:tracePt t="55515" x="3509963" y="4972050"/>
          <p14:tracePt t="55522" x="3500438" y="4981575"/>
          <p14:tracePt t="55529" x="3500438" y="5006975"/>
          <p14:tracePt t="55535" x="3494088" y="5016500"/>
          <p14:tracePt t="55544" x="3489325" y="5041900"/>
          <p14:tracePt t="55549" x="3479800" y="5056188"/>
          <p14:tracePt t="55556" x="3475038" y="5067300"/>
          <p14:tracePt t="55562" x="3465513" y="5091113"/>
          <p14:tracePt t="55569" x="3460750" y="5100638"/>
          <p14:tracePt t="55575" x="3454400" y="5116513"/>
          <p14:tracePt t="55583" x="3444875" y="5130800"/>
          <p14:tracePt t="55590" x="3440113" y="5146675"/>
          <p14:tracePt t="55596" x="3435350" y="5156200"/>
          <p14:tracePt t="55602" x="3421063" y="5170488"/>
          <p14:tracePt t="55611" x="3409950" y="5186363"/>
          <p14:tracePt t="55616" x="3395663" y="5205413"/>
          <p14:tracePt t="55624" x="3381375" y="5230813"/>
          <p14:tracePt t="55630" x="3360738" y="5245100"/>
          <p14:tracePt t="55636" x="3346450" y="5265738"/>
          <p14:tracePt t="55645" x="3330575" y="5289550"/>
          <p14:tracePt t="55650" x="3306763" y="5305425"/>
          <p14:tracePt t="55658" x="3295650" y="5319713"/>
          <p14:tracePt t="55664" x="3271838" y="5338763"/>
          <p14:tracePt t="55671" x="3255963" y="5354638"/>
          <p14:tracePt t="55678" x="3236913" y="5368925"/>
          <p14:tracePt t="55685" x="3211513" y="5384800"/>
          <p14:tracePt t="55692" x="3197225" y="5389563"/>
          <p14:tracePt t="55699" x="3176588" y="5403850"/>
          <p14:tracePt t="55706" x="3152775" y="5413375"/>
          <p14:tracePt t="55712" x="3141663" y="5418138"/>
          <p14:tracePt t="55719" x="3127375" y="5434013"/>
          <p14:tracePt t="55726" x="3113088" y="5443538"/>
          <p14:tracePt t="55733" x="3092450" y="5448300"/>
          <p14:tracePt t="55740" x="3068638" y="5453063"/>
          <p14:tracePt t="55747" x="3057525" y="5464175"/>
          <p14:tracePt t="55753" x="3033713" y="5468938"/>
          <p14:tracePt t="55761" x="3013075" y="5478463"/>
          <p14:tracePt t="55767" x="2987675" y="5483225"/>
          <p14:tracePt t="55773" x="2968625" y="5492750"/>
          <p14:tracePt t="55781" x="2938463" y="5499100"/>
          <p14:tracePt t="55787" x="2924175" y="5508625"/>
          <p14:tracePt t="55795" x="2894013" y="5508625"/>
          <p14:tracePt t="55801" x="2863850" y="5508625"/>
          <p14:tracePt t="55809" x="2854325" y="5508625"/>
          <p14:tracePt t="55815" x="2828925" y="5508625"/>
          <p14:tracePt t="55822" x="2809875" y="5508625"/>
          <p14:tracePt t="55828" x="2800350" y="5508625"/>
          <p14:tracePt t="55835" x="2774950" y="5508625"/>
          <p14:tracePt t="55842" x="2755900" y="5503863"/>
          <p14:tracePt t="55848" x="2740025" y="5499100"/>
          <p14:tracePt t="55855" x="2730500" y="5499100"/>
          <p14:tracePt t="55863" x="2714625" y="5487988"/>
          <p14:tracePt t="55868" x="2695575" y="5483225"/>
          <p14:tracePt t="55876" x="2670175" y="5468938"/>
          <p14:tracePt t="55883" x="2655888" y="5453063"/>
          <p14:tracePt t="55890" x="2635250" y="5438775"/>
          <p14:tracePt t="55897" x="2611438" y="5424488"/>
          <p14:tracePt t="55904" x="2595563" y="5408613"/>
          <p14:tracePt t="55911" x="2576513" y="5389563"/>
          <p14:tracePt t="55917" x="2551113" y="5364163"/>
          <p14:tracePt t="55924" x="2536825" y="5349875"/>
          <p14:tracePt t="55931" x="2522538" y="5334000"/>
          <p14:tracePt t="55938" x="2506663" y="5314950"/>
          <p14:tracePt t="55946" x="2492375" y="5289550"/>
          <p14:tracePt t="55950" x="2482850" y="5280025"/>
          <p14:tracePt t="55961" x="2471738" y="5254625"/>
          <p14:tracePt t="55965" x="2466975" y="5235575"/>
          <p14:tracePt t="55972" x="2452688" y="5219700"/>
          <p14:tracePt t="55979" x="2436813" y="5186363"/>
          <p14:tracePt t="55984" x="2417763" y="5156200"/>
          <p14:tracePt t="55992" x="2413000" y="5126038"/>
          <p14:tracePt t="55998" x="2401888" y="5100638"/>
          <p14:tracePt t="56006" x="2387600" y="5081588"/>
          <p14:tracePt t="56014" x="2382838" y="5056188"/>
          <p14:tracePt t="56019" x="2373313" y="5037138"/>
          <p14:tracePt t="56027" x="2357438" y="5016500"/>
          <p14:tracePt t="56033" x="2352675" y="4981575"/>
          <p14:tracePt t="56040" x="2343150" y="4962525"/>
          <p14:tracePt t="56047" x="2343150" y="4948238"/>
          <p14:tracePt t="56054" x="2338388" y="4927600"/>
          <p14:tracePt t="56061" x="2333625" y="4913313"/>
          <p14:tracePt t="56067" x="2333625" y="4883150"/>
          <p14:tracePt t="56074" x="2333625" y="4873625"/>
          <p14:tracePt t="56081" x="2333625" y="4852988"/>
          <p14:tracePt t="56088" x="2333625" y="4829175"/>
          <p14:tracePt t="56095" x="2322513" y="4799013"/>
          <p14:tracePt t="56101" x="2322513" y="4778375"/>
          <p14:tracePt t="56109" x="2322513" y="4759325"/>
          <p14:tracePt t="56114" x="2322513" y="4733925"/>
          <p14:tracePt t="56121" x="2328863" y="4703763"/>
          <p14:tracePt t="56128" x="2328863" y="4684713"/>
          <p14:tracePt t="56135" x="2333625" y="4654550"/>
          <p14:tracePt t="56143" x="2343150" y="4610100"/>
          <p14:tracePt t="56149" x="2352675" y="4565650"/>
          <p14:tracePt t="56155" x="2357438" y="4535488"/>
          <p14:tracePt t="56163" x="2368550" y="4516438"/>
          <p14:tracePt t="56170" x="2373313" y="4500563"/>
          <p14:tracePt t="56176" x="2378075" y="4481513"/>
          <p14:tracePt t="56183" x="2387600" y="4456113"/>
          <p14:tracePt t="56189" x="2392363" y="4446588"/>
          <p14:tracePt t="56196" x="2401888" y="4430713"/>
          <p14:tracePt t="56204" x="2408238" y="4416425"/>
          <p14:tracePt t="56211" x="2413000" y="4411663"/>
          <p14:tracePt t="56217" x="2427288" y="4406900"/>
          <p14:tracePt t="56224" x="2432050" y="4391025"/>
          <p14:tracePt t="56230" x="2447925" y="4386263"/>
          <p14:tracePt t="56237" x="2457450" y="4376738"/>
          <p14:tracePt t="56246" x="2482850" y="4362450"/>
          <p14:tracePt t="56250" x="2497138" y="4357688"/>
          <p14:tracePt t="56258" x="2516188" y="4346575"/>
          <p14:tracePt t="56265" x="2541588" y="4332288"/>
          <p14:tracePt t="56272" x="2571750" y="4332288"/>
          <p14:tracePt t="56279" x="2581275" y="4327525"/>
          <p14:tracePt t="56286" x="2606675" y="4322763"/>
          <p14:tracePt t="56293" x="2625725" y="4322763"/>
          <p14:tracePt t="56298" x="2646363" y="4322763"/>
          <p14:tracePt t="56305" x="2665413" y="4322763"/>
          <p14:tracePt t="56313" x="2681288" y="4311650"/>
          <p14:tracePt t="56319" x="2695575" y="4311650"/>
          <p14:tracePt t="56327" x="2714625" y="4306888"/>
          <p14:tracePt t="56333" x="2730500" y="4306888"/>
          <p14:tracePt t="56339" x="2740025" y="4306888"/>
          <p14:tracePt t="56348" x="2755900" y="4306888"/>
          <p14:tracePt t="56354" x="2765425" y="4306888"/>
          <p14:tracePt t="56361" x="2779713" y="4306888"/>
          <p14:tracePt t="56368" x="2800350" y="4297363"/>
          <p14:tracePt t="56374" x="2824163" y="4297363"/>
          <p14:tracePt t="56381" x="2844800" y="4292600"/>
          <p14:tracePt t="56388" x="2874963" y="4292600"/>
          <p14:tracePt t="56396" x="2889250" y="4292600"/>
          <p14:tracePt t="56401" x="2908300" y="4292600"/>
          <p14:tracePt t="56408" x="2919413" y="4292600"/>
          <p14:tracePt t="56415" x="2943225" y="4292600"/>
          <p14:tracePt t="56421" x="2959100" y="4302125"/>
          <p14:tracePt t="56429" x="2968625" y="4302125"/>
          <p14:tracePt t="56436" x="2987675" y="4306888"/>
          <p14:tracePt t="56443" x="3013075" y="4318000"/>
          <p14:tracePt t="56449" x="3022600" y="4318000"/>
          <p14:tracePt t="56457" x="3038475" y="4322763"/>
          <p14:tracePt t="56463" x="3062288" y="4327525"/>
          <p14:tracePt t="56470" x="3082925" y="4327525"/>
          <p14:tracePt t="56477" x="3097213" y="4337050"/>
          <p14:tracePt t="56483" x="3108325" y="4341813"/>
          <p14:tracePt t="56489" x="3132138" y="4341813"/>
          <p14:tracePt t="56497" x="3152775" y="4351338"/>
          <p14:tracePt t="56504" x="3167063" y="4357688"/>
          <p14:tracePt t="56512" x="3176588" y="4357688"/>
          <p14:tracePt t="56517" x="3192463" y="4362450"/>
          <p14:tracePt t="56524" x="3206750" y="4371975"/>
          <p14:tracePt t="56531" x="3221038" y="4386263"/>
          <p14:tracePt t="56538" x="3232150" y="4391025"/>
          <p14:tracePt t="56546" x="3246438" y="4397375"/>
          <p14:tracePt t="56552" x="3260725" y="4411663"/>
          <p14:tracePt t="56558" x="3281363" y="4425950"/>
          <p14:tracePt t="56564" x="3295650" y="4441825"/>
          <p14:tracePt t="56572" x="3321050" y="4456113"/>
          <p14:tracePt t="56580" x="3335338" y="4470400"/>
          <p14:tracePt t="56587" x="3346450" y="4486275"/>
          <p14:tracePt t="56594" x="3360738" y="4500563"/>
          <p14:tracePt t="56599" x="3365500" y="4505325"/>
          <p14:tracePt t="56606" x="3381375" y="4525963"/>
          <p14:tracePt t="56613" x="3386138" y="4545013"/>
          <p14:tracePt t="56621" x="3400425" y="4560888"/>
          <p14:tracePt t="56627" x="3414713" y="4575175"/>
          <p14:tracePt t="56633" x="3425825" y="4595813"/>
          <p14:tracePt t="56640" x="3440113" y="4619625"/>
          <p14:tracePt t="56647" x="3449638" y="4629150"/>
          <p14:tracePt t="56654" x="3465513" y="4645025"/>
          <p14:tracePt t="56663" x="3479800" y="4668838"/>
          <p14:tracePt t="56669" x="3494088" y="4689475"/>
          <p14:tracePt t="56674" x="3509963" y="4703763"/>
          <p14:tracePt t="56682" x="3519488" y="4729163"/>
          <p14:tracePt t="56688" x="3533775" y="4748213"/>
          <p14:tracePt t="56698" x="3540125" y="4768850"/>
          <p14:tracePt t="56702" x="3549650" y="4794250"/>
          <p14:tracePt t="56710" x="3554413" y="4808538"/>
          <p14:tracePt t="56715" x="3559175" y="4818063"/>
          <p14:tracePt t="56723" x="3568700" y="4833938"/>
          <p14:tracePt t="56730" x="3573463" y="4848225"/>
          <p14:tracePt t="56736" x="3573463" y="4857750"/>
          <p14:tracePt t="56742" x="3579813" y="4862513"/>
          <p14:tracePt t="56749" x="3579813" y="4878388"/>
          <p14:tracePt t="56755" x="3584575" y="4883150"/>
          <p14:tracePt t="56764" x="3584575" y="4892675"/>
          <p14:tracePt t="56769" x="3584575" y="4902200"/>
          <p14:tracePt t="56779" x="3584575" y="4913313"/>
          <p14:tracePt t="56783" x="3584575" y="4918075"/>
          <p14:tracePt t="56791" x="3584575" y="4922838"/>
          <p14:tracePt t="56798" x="3584575" y="4937125"/>
          <p14:tracePt t="56805" x="3584575" y="4941888"/>
          <p14:tracePt t="56812" x="3584575" y="4953000"/>
          <p14:tracePt t="56818" x="3584575" y="4957763"/>
          <p14:tracePt t="56824" x="3584575" y="4962525"/>
          <p14:tracePt t="56831" x="3584575" y="4976813"/>
          <p14:tracePt t="56838" x="3584575" y="4987925"/>
          <p14:tracePt t="56846" x="3584575" y="4997450"/>
          <p14:tracePt t="56852" x="3584575" y="5006975"/>
          <p14:tracePt t="56860" x="3584575" y="5021263"/>
          <p14:tracePt t="56865" x="3584575" y="5041900"/>
          <p14:tracePt t="56872" x="3584575" y="5060950"/>
          <p14:tracePt t="56880" x="3584575" y="5076825"/>
          <p14:tracePt t="56886" x="3573463" y="5095875"/>
          <p14:tracePt t="56895" x="3573463" y="5111750"/>
          <p14:tracePt t="56899" x="3568700" y="5130800"/>
          <p14:tracePt t="56906" x="3563938" y="5146675"/>
          <p14:tracePt t="56913" x="3549650" y="5165725"/>
          <p14:tracePt t="56920" x="3549650" y="5180013"/>
          <p14:tracePt t="56927" x="3533775" y="5195888"/>
          <p14:tracePt t="56934" x="3524250" y="5214938"/>
          <p14:tracePt t="56940" x="3519488" y="5230813"/>
          <p14:tracePt t="56947" x="3505200" y="5245100"/>
          <p14:tracePt t="56954" x="3500438" y="5259388"/>
          <p14:tracePt t="56962" x="3489325" y="5270500"/>
          <p14:tracePt t="56968" x="3479800" y="5284788"/>
          <p14:tracePt t="56974" x="3465513" y="5299075"/>
          <p14:tracePt t="56981" x="3454400" y="5314950"/>
          <p14:tracePt t="56988" x="3444875" y="5319713"/>
          <p14:tracePt t="56998" x="3435350" y="5324475"/>
          <p14:tracePt t="57002" x="3425825" y="5338763"/>
          <p14:tracePt t="57008" x="3409950" y="5354638"/>
          <p14:tracePt t="57015" x="3395663" y="5359400"/>
          <p14:tracePt t="57022" x="3375025" y="5373688"/>
          <p14:tracePt t="57030" x="3360738" y="5378450"/>
          <p14:tracePt t="57036" x="3340100" y="5394325"/>
          <p14:tracePt t="57044" x="3325813" y="5408613"/>
          <p14:tracePt t="57050" x="3311525" y="5424488"/>
          <p14:tracePt t="57056" x="3286125" y="5438775"/>
          <p14:tracePt t="57064" x="3267075" y="5453063"/>
          <p14:tracePt t="57070" x="3241675" y="5468938"/>
          <p14:tracePt t="57078" x="3221038" y="5483225"/>
          <p14:tracePt t="57084" x="3192463" y="5499100"/>
          <p14:tracePt t="57089" x="3167063" y="5513388"/>
          <p14:tracePt t="57097" x="3148013" y="5527675"/>
          <p14:tracePt t="57104" x="3113088" y="5538788"/>
          <p14:tracePt t="57112" x="3092450" y="5543550"/>
          <p14:tracePt t="57118" x="3073400" y="5557838"/>
          <p14:tracePt t="57124" x="3043238" y="5557838"/>
          <p14:tracePt t="57131" x="3008313" y="5567363"/>
          <p14:tracePt t="57138" x="2978150" y="5567363"/>
          <p14:tracePt t="57146" x="2947988" y="5572125"/>
          <p14:tracePt t="57152" x="2908300" y="5572125"/>
          <p14:tracePt t="57160" x="2879725" y="5572125"/>
          <p14:tracePt t="57165" x="2840038" y="5572125"/>
          <p14:tracePt t="57172" x="2809875" y="5572125"/>
          <p14:tracePt t="57180" x="2789238" y="5572125"/>
          <p14:tracePt t="57195" x="2740025" y="5572125"/>
          <p14:tracePt t="57200" x="2714625" y="5572125"/>
          <p14:tracePt t="57205" x="2695575" y="5572125"/>
          <p14:tracePt t="57213" x="2665413" y="5572125"/>
          <p14:tracePt t="57219" x="2651125" y="5562600"/>
          <p14:tracePt t="57227" x="2620963" y="5562600"/>
          <p14:tracePt t="57234" x="2611438" y="5562600"/>
          <p14:tracePt t="57240" x="2586038" y="5557838"/>
          <p14:tracePt t="57247" x="2566988" y="5548313"/>
          <p14:tracePt t="57255" x="2551113" y="5548313"/>
          <p14:tracePt t="57262" x="2541588" y="5538788"/>
          <p14:tracePt t="57268" x="2527300" y="5527675"/>
          <p14:tracePt t="57275" x="2511425" y="5522913"/>
          <p14:tracePt t="57281" x="2497138" y="5508625"/>
          <p14:tracePt t="57288" x="2482850" y="5492750"/>
          <p14:tracePt t="57296" x="2471738" y="5478463"/>
          <p14:tracePt t="57302" x="2457450" y="5464175"/>
          <p14:tracePt t="57311" x="2443163" y="5453063"/>
          <p14:tracePt t="57316" x="2427288" y="5438775"/>
          <p14:tracePt t="57322" x="2413000" y="5424488"/>
          <p14:tracePt t="57332" x="2397125" y="5408613"/>
          <p14:tracePt t="57336" x="2382838" y="5394325"/>
          <p14:tracePt t="57344" x="2373313" y="5378450"/>
          <p14:tracePt t="57350" x="2357438" y="5368925"/>
          <p14:tracePt t="57355" x="2343150" y="5354638"/>
          <p14:tracePt t="57364" x="2328863" y="5338763"/>
          <p14:tracePt t="57370" x="2312988" y="5324475"/>
          <p14:tracePt t="57377" x="2298700" y="5305425"/>
          <p14:tracePt t="57384" x="2282825" y="5280025"/>
          <p14:tracePt t="57391" x="2278063" y="5240338"/>
          <p14:tracePt t="57397" x="2268538" y="5195888"/>
          <p14:tracePt t="57404" x="2259013" y="5165725"/>
          <p14:tracePt t="57411" x="2254250" y="5121275"/>
          <p14:tracePt t="57418" x="2254250" y="5081588"/>
          <p14:tracePt t="57425" x="2254250" y="5051425"/>
          <p14:tracePt t="57433" x="2254250" y="5021263"/>
          <p14:tracePt t="57438" x="2254250" y="5002213"/>
          <p14:tracePt t="57446" x="2254250" y="4981575"/>
          <p14:tracePt t="57452" x="2254250" y="4953000"/>
          <p14:tracePt t="57461" x="2254250" y="4922838"/>
          <p14:tracePt t="57466" x="2254250" y="4892675"/>
          <p14:tracePt t="57472" x="2254250" y="4852988"/>
          <p14:tracePt t="57480" x="2254250" y="4799013"/>
          <p14:tracePt t="57486" x="2254250" y="4754563"/>
          <p14:tracePt t="57495" x="2254250" y="4714875"/>
          <p14:tracePt t="57500" x="2263775" y="4659313"/>
          <p14:tracePt t="57506" x="2273300" y="4624388"/>
          <p14:tracePt t="57514" x="2278063" y="4595813"/>
          <p14:tracePt t="57520" x="2298700" y="4565650"/>
          <p14:tracePt t="57529" x="2303463" y="4530725"/>
          <p14:tracePt t="57535" x="2317750" y="4500563"/>
          <p14:tracePt t="57540" x="2338388" y="4441825"/>
          <p14:tracePt t="57548" x="2357438" y="4397375"/>
          <p14:tracePt t="57554" x="2373313" y="4351338"/>
          <p14:tracePt t="57561" x="2387600" y="4332288"/>
          <p14:tracePt t="57568" x="2408238" y="4297363"/>
          <p14:tracePt t="57575" x="2413000" y="4287838"/>
          <p14:tracePt t="57582" x="2427288" y="4262438"/>
          <p14:tracePt t="57588" x="2443163" y="4248150"/>
          <p14:tracePt t="57596" x="2447925" y="4238625"/>
          <p14:tracePt t="57603" x="2462213" y="4222750"/>
          <p14:tracePt t="57610" x="2476500" y="4213225"/>
          <p14:tracePt t="57616" x="2492375" y="4203700"/>
          <p14:tracePt t="57622" x="2511425" y="4187825"/>
          <p14:tracePt t="57632" x="2527300" y="4178300"/>
          <p14:tracePt t="57636" x="2541588" y="4173538"/>
          <p14:tracePt t="57645" x="2562225" y="4159250"/>
          <p14:tracePt t="57650" x="2581275" y="4148138"/>
          <p14:tracePt t="57658" x="2595563" y="4143375"/>
          <p14:tracePt t="57664" x="2620963" y="4129088"/>
          <p14:tracePt t="57670" x="2641600" y="4113213"/>
          <p14:tracePt t="57678" x="2665413" y="4108450"/>
          <p14:tracePt t="57684" x="2686050" y="4098925"/>
          <p14:tracePt t="57690" x="2705100" y="4094163"/>
          <p14:tracePt t="57698" x="2730500" y="4084638"/>
          <p14:tracePt t="57704" x="2760663" y="4084638"/>
          <p14:tracePt t="57713" x="2779713" y="4078288"/>
          <p14:tracePt t="57719" x="2809875" y="4068763"/>
          <p14:tracePt t="57726" x="2835275" y="4068763"/>
          <p14:tracePt t="57732" x="2854325" y="4068763"/>
          <p14:tracePt t="57738" x="2884488" y="4064000"/>
          <p14:tracePt t="57746" x="2903538" y="4064000"/>
          <p14:tracePt t="57752" x="2919413" y="4064000"/>
          <p14:tracePt t="57759" x="2938463" y="4064000"/>
          <p14:tracePt t="57766" x="2959100" y="4064000"/>
          <p14:tracePt t="57772" x="2973388" y="4064000"/>
          <p14:tracePt t="57780" x="2994025" y="4064000"/>
          <p14:tracePt t="57787" x="3017838" y="4064000"/>
          <p14:tracePt t="57794" x="3027363" y="4064000"/>
          <p14:tracePt t="57800" x="3043238" y="4064000"/>
          <p14:tracePt t="57806" x="3052763" y="4068763"/>
          <p14:tracePt t="57814" x="3068638" y="4078288"/>
          <p14:tracePt t="57820" x="3082925" y="4078288"/>
          <p14:tracePt t="57828" x="3097213" y="4094163"/>
          <p14:tracePt t="57834" x="3117850" y="4098925"/>
          <p14:tracePt t="57841" x="3136900" y="4108450"/>
          <p14:tracePt t="57848" x="3171825" y="4124325"/>
          <p14:tracePt t="57854" x="3201988" y="4138613"/>
          <p14:tracePt t="57861" x="3227388" y="4152900"/>
          <p14:tracePt t="57868" x="3255963" y="4168775"/>
          <p14:tracePt t="57875" x="3290888" y="4187825"/>
          <p14:tracePt t="57881" x="3321050" y="4203700"/>
          <p14:tracePt t="57888" x="3346450" y="4217988"/>
          <p14:tracePt t="57896" x="3365500" y="4238625"/>
          <p14:tracePt t="57902" x="3390900" y="4252913"/>
          <p14:tracePt t="57910" x="3405188" y="4267200"/>
          <p14:tracePt t="57916" x="3421063" y="4283075"/>
          <p14:tracePt t="57924" x="3430588" y="4297363"/>
          <p14:tracePt t="57931" x="3430588" y="4311650"/>
          <p14:tracePt t="57936" x="3444875" y="4318000"/>
          <p14:tracePt t="57944" x="3444875" y="4327525"/>
          <p14:tracePt t="57950" x="3454400" y="4341813"/>
          <p14:tracePt t="57964" x="3465513" y="4362450"/>
          <p14:tracePt t="57970" x="3470275" y="4381500"/>
          <p14:tracePt t="57978" x="3484563" y="4406900"/>
          <p14:tracePt t="57984" x="3494088" y="4416425"/>
          <p14:tracePt t="57992" x="3500438" y="4451350"/>
          <p14:tracePt t="57999" x="3514725" y="4460875"/>
          <p14:tracePt t="58004" x="3524250" y="4486275"/>
          <p14:tracePt t="58012" x="3540125" y="4505325"/>
          <p14:tracePt t="58018" x="3544888" y="4535488"/>
          <p14:tracePt t="58025" x="3559175" y="4570413"/>
          <p14:tracePt t="58032" x="3579813" y="4614863"/>
          <p14:tracePt t="58038" x="3598863" y="4659313"/>
          <p14:tracePt t="58044" x="3603625" y="4703763"/>
          <p14:tracePt t="58052" x="3613150" y="4733925"/>
          <p14:tracePt t="58061" x="3613150" y="4754563"/>
          <p14:tracePt t="58067" x="3624263" y="4783138"/>
          <p14:tracePt t="58073" x="3629025" y="4808538"/>
          <p14:tracePt t="58081" x="3629025" y="4818063"/>
          <p14:tracePt t="58086" x="3629025" y="4833938"/>
          <p14:tracePt t="58094" x="3629025" y="4843463"/>
          <p14:tracePt t="58099" x="3629025" y="4852988"/>
          <p14:tracePt t="58107" x="3629025" y="4862513"/>
          <p14:tracePt t="58115" x="3629025" y="4878388"/>
          <p14:tracePt t="58120" x="3629025" y="4887913"/>
          <p14:tracePt t="58128" x="3629025" y="4892675"/>
          <p14:tracePt t="58135" x="3629025" y="4913313"/>
          <p14:tracePt t="58141" x="3619500" y="4937125"/>
          <p14:tracePt t="58149" x="3619500" y="4967288"/>
          <p14:tracePt t="58154" x="3603625" y="4987925"/>
          <p14:tracePt t="58161" x="3598863" y="5006975"/>
          <p14:tracePt t="58169" x="3589338" y="5041900"/>
          <p14:tracePt t="58175" x="3573463" y="5051425"/>
          <p14:tracePt t="58182" x="3568700" y="5076825"/>
          <p14:tracePt t="58189" x="3559175" y="5095875"/>
          <p14:tracePt t="58196" x="3549650" y="5111750"/>
          <p14:tracePt t="58202" x="3540125" y="5126038"/>
          <p14:tracePt t="58209" x="3533775" y="5130800"/>
          <p14:tracePt t="58216" x="3524250" y="5140325"/>
          <p14:tracePt t="58222" x="3509963" y="5151438"/>
          <p14:tracePt t="58231" x="3494088" y="5165725"/>
          <p14:tracePt t="58236" x="3489325" y="5170488"/>
          <p14:tracePt t="58245" x="3475038" y="5175250"/>
          <p14:tracePt t="58250" x="3470275" y="5175250"/>
          <p14:tracePt t="58257" x="3460750" y="5180013"/>
          <p14:tracePt t="58265" x="3444875" y="5191125"/>
          <p14:tracePt t="58270" x="3430588" y="5191125"/>
          <p14:tracePt t="58278" x="3421063" y="5195888"/>
          <p14:tracePt t="58285" x="3414713" y="5200650"/>
          <p14:tracePt t="58291" x="3405188" y="5200650"/>
          <p14:tracePt t="58299" x="3395663" y="5200650"/>
          <p14:tracePt t="58305" x="3390900" y="5200650"/>
          <p14:tracePt t="58312" x="3386138" y="5200650"/>
          <p14:tracePt t="58318" x="3370263" y="5205413"/>
          <p14:tracePt t="58333" x="3360738" y="5205413"/>
          <p14:tracePt t="58339" x="3360738" y="5214938"/>
          <p14:tracePt t="58346" x="3351213" y="5214938"/>
          <p14:tracePt t="58352" x="3346450" y="5214938"/>
          <p14:tracePt t="58366" x="3340100" y="5214938"/>
          <p14:tracePt t="59021" x="3400425" y="5200650"/>
          <p14:tracePt t="59028" x="3494088" y="5180013"/>
          <p14:tracePt t="59037" x="3589338" y="5160963"/>
          <p14:tracePt t="59041" x="3698875" y="5140325"/>
          <p14:tracePt t="59050" x="3817938" y="5116513"/>
          <p14:tracePt t="59055" x="3911600" y="5106988"/>
          <p14:tracePt t="59062" x="4021138" y="5086350"/>
          <p14:tracePt t="59068" x="4125913" y="5060950"/>
          <p14:tracePt t="59075" x="4233863" y="5041900"/>
          <p14:tracePt t="59082" x="4343400" y="5021263"/>
          <p14:tracePt t="59089" x="4427538" y="4987925"/>
          <p14:tracePt t="59099" x="4532313" y="4967288"/>
          <p14:tracePt t="59103" x="4632325" y="4922838"/>
          <p14:tracePt t="59112" x="4716463" y="4892675"/>
          <p14:tracePt t="59116" x="4824413" y="4848225"/>
          <p14:tracePt t="59123" x="4905375" y="4818063"/>
          <p14:tracePt t="59132" x="5018088" y="4773613"/>
          <p14:tracePt t="59137" x="5113338" y="4743450"/>
          <p14:tracePt t="59146" x="5222875" y="4708525"/>
          <p14:tracePt t="59151" x="5341938" y="4689475"/>
          <p14:tracePt t="59156" x="5449888" y="4664075"/>
          <p14:tracePt t="59165" x="5599113" y="4645025"/>
          <p14:tracePt t="59171" x="5729288" y="4645025"/>
          <p14:tracePt t="59179" x="5892800" y="4629150"/>
          <p14:tracePt t="59185" x="5995988" y="4629150"/>
          <p14:tracePt t="59191" x="6145213" y="4629150"/>
          <p14:tracePt t="59198" x="6259513" y="4629150"/>
          <p14:tracePt t="59205" x="6394450" y="4629150"/>
          <p14:tracePt t="59213" x="6473825" y="4635500"/>
          <p14:tracePt t="59219" x="6567488" y="4649788"/>
          <p14:tracePt t="59225" x="6661150" y="4649788"/>
          <p14:tracePt t="59233" x="6726238" y="4649788"/>
          <p14:tracePt t="59238" x="6796088" y="4659313"/>
          <p14:tracePt t="59248" x="6850063" y="4659313"/>
          <p14:tracePt t="59253" x="6889750" y="4659313"/>
          <p14:tracePt t="59262" x="6945313" y="4659313"/>
          <p14:tracePt t="59266" x="6999288" y="4659313"/>
          <p14:tracePt t="59272" x="7029450" y="4659313"/>
          <p14:tracePt t="59281" x="7059613" y="4659313"/>
          <p14:tracePt t="59287" x="7088188" y="4659313"/>
          <p14:tracePt t="59296" x="7118350" y="4659313"/>
          <p14:tracePt t="59300" x="7167563" y="4659313"/>
          <p14:tracePt t="59307" x="7197725" y="4659313"/>
          <p14:tracePt t="59316" x="7227888" y="4659313"/>
          <p14:tracePt t="59321" x="7258050" y="4659313"/>
          <p14:tracePt t="59331" x="7286625" y="4659313"/>
          <p14:tracePt t="59335" x="7297738" y="4664075"/>
          <p14:tracePt t="59341" x="7321550" y="4668838"/>
          <p14:tracePt t="59349" x="7342188" y="4668838"/>
          <p14:tracePt t="59355" x="7356475" y="4668838"/>
          <p14:tracePt t="59363" x="7367588" y="4679950"/>
          <p14:tracePt t="59369" x="7367588" y="4684713"/>
          <p14:tracePt t="59376" x="7377113" y="4684713"/>
          <p14:tracePt t="59382" x="7381875" y="4684713"/>
          <p14:tracePt t="59403" x="7381875" y="4689475"/>
          <p14:tracePt t="59416" x="7381875" y="4694238"/>
          <p14:tracePt t="59431" x="7386638" y="4694238"/>
          <p14:tracePt t="59437" x="7391400" y="4708525"/>
          <p14:tracePt t="59446" x="7407275" y="4714875"/>
          <p14:tracePt t="59451" x="7421563" y="4729163"/>
          <p14:tracePt t="59457" x="7440613" y="4748213"/>
          <p14:tracePt t="59465" x="7466013" y="4764088"/>
          <p14:tracePt t="59471" x="7496175" y="4799013"/>
          <p14:tracePt t="59479" x="7531100" y="4822825"/>
          <p14:tracePt t="59486" x="7554913" y="4848225"/>
          <p14:tracePt t="59492" x="7580313" y="4862513"/>
          <p14:tracePt t="59498" x="7610475" y="4878388"/>
          <p14:tracePt t="59505" x="7624763" y="4892675"/>
          <p14:tracePt t="59512" x="7645400" y="4908550"/>
          <p14:tracePt t="59519" x="7669213" y="4922838"/>
          <p14:tracePt t="59527" x="7685088" y="4937125"/>
          <p14:tracePt t="59533" x="7704138" y="4953000"/>
          <p14:tracePt t="59539" x="7724775" y="4957763"/>
          <p14:tracePt t="59548" x="7739063" y="4967288"/>
          <p14:tracePt t="59553" x="7743825" y="4972050"/>
          <p14:tracePt t="59560" x="7748588" y="4976813"/>
          <p14:tracePt t="59567" x="7759700" y="4976813"/>
          <p14:tracePt t="59573" x="7764463" y="4981575"/>
          <p14:tracePt t="60269" x="7759700" y="4953000"/>
          <p14:tracePt t="60277" x="7753350" y="4908550"/>
          <p14:tracePt t="60284" x="7734300" y="4878388"/>
          <p14:tracePt t="60290" x="7729538" y="4833938"/>
          <p14:tracePt t="60297" x="7720013" y="4803775"/>
          <p14:tracePt t="60303" x="7704138" y="4768850"/>
          <p14:tracePt t="60311" x="7694613" y="4738688"/>
          <p14:tracePt t="60317" x="7689850" y="4708525"/>
          <p14:tracePt t="60325" x="7689850" y="4689475"/>
          <p14:tracePt t="60331" x="7680325" y="4675188"/>
          <p14:tracePt t="60337" x="7673975" y="4649788"/>
          <p14:tracePt t="60344" x="7673975" y="4640263"/>
          <p14:tracePt t="60351" x="7673975" y="4624388"/>
          <p14:tracePt t="60358" x="7673975" y="4614863"/>
          <p14:tracePt t="60366" x="7673975" y="4589463"/>
          <p14:tracePt t="60371" x="7673975" y="4579938"/>
          <p14:tracePt t="60380" x="7673975" y="4549775"/>
          <p14:tracePt t="60386" x="7664450" y="4530725"/>
          <p14:tracePt t="60393" x="7664450" y="4500563"/>
          <p14:tracePt t="60399" x="7664450" y="4476750"/>
          <p14:tracePt t="60406" x="7664450" y="4456113"/>
          <p14:tracePt t="60413" x="7664450" y="4437063"/>
          <p14:tracePt t="60419" x="7659688" y="4411663"/>
          <p14:tracePt t="60426" x="7659688" y="4402138"/>
          <p14:tracePt t="60433" x="7659688" y="4381500"/>
          <p14:tracePt t="60440" x="7659688" y="4357688"/>
          <p14:tracePt t="60447" x="7659688" y="4346575"/>
          <p14:tracePt t="60454" x="7659688" y="4332288"/>
          <p14:tracePt t="60461" x="7659688" y="4322763"/>
          <p14:tracePt t="60467" x="7659688" y="4306888"/>
          <p14:tracePt t="60475" x="7659688" y="4287838"/>
          <p14:tracePt t="60482" x="7659688" y="4262438"/>
          <p14:tracePt t="60487" x="7669213" y="4252913"/>
          <p14:tracePt t="60495" x="7669213" y="4222750"/>
          <p14:tracePt t="60501" x="7685088" y="4198938"/>
          <p14:tracePt t="60509" x="7689850" y="4178300"/>
          <p14:tracePt t="60516" x="7704138" y="4152900"/>
          <p14:tracePt t="60521" x="7720013" y="4133850"/>
          <p14:tracePt t="60531" x="7734300" y="4119563"/>
          <p14:tracePt t="60535" x="7748588" y="4094163"/>
          <p14:tracePt t="60542" x="7753350" y="4073525"/>
          <p14:tracePt t="60550" x="7769225" y="4059238"/>
          <p14:tracePt t="60556" x="7783513" y="4038600"/>
          <p14:tracePt t="60562" x="7808913" y="4014788"/>
          <p14:tracePt t="60569" x="7823200" y="3998913"/>
          <p14:tracePt t="60577" x="7839075" y="3984625"/>
          <p14:tracePt t="60583" x="7858125" y="3970338"/>
          <p14:tracePt t="60590" x="7872413" y="3959225"/>
          <p14:tracePt t="60597" x="7888288" y="3944938"/>
          <p14:tracePt t="60603" x="7902575" y="3930650"/>
          <p14:tracePt t="60610" x="7912100" y="3914775"/>
          <p14:tracePt t="60617" x="7927975" y="3900488"/>
          <p14:tracePt t="60624" x="7942263" y="3895725"/>
          <p14:tracePt t="60632" x="7947025" y="3890963"/>
          <p14:tracePt t="60637" x="7953375" y="3875088"/>
          <p14:tracePt t="60645" x="7967663" y="3875088"/>
          <p14:tracePt t="60651" x="7972425" y="3860800"/>
          <p14:tracePt t="60659" x="7977188" y="3856038"/>
          <p14:tracePt t="60666" x="7986713" y="3851275"/>
          <p14:tracePt t="60672" x="7997825" y="3851275"/>
          <p14:tracePt t="60679" x="8002588" y="3835400"/>
          <p14:tracePt t="60685" x="8016875" y="3830638"/>
          <p14:tracePt t="60692" x="8021638" y="3825875"/>
          <p14:tracePt t="60699" x="8037513" y="3825875"/>
          <p14:tracePt t="60707" x="8051800" y="3811588"/>
          <p14:tracePt t="60714" x="8056563" y="3811588"/>
          <p14:tracePt t="60719" x="8066088" y="3806825"/>
          <p14:tracePt t="60727" x="8081963" y="3795713"/>
          <p14:tracePt t="60733" x="8086725" y="3795713"/>
          <p14:tracePt t="60740" x="8101013" y="3790950"/>
          <p14:tracePt t="60748" x="8105775" y="3786188"/>
          <p14:tracePt t="60753" x="8112125" y="3786188"/>
          <p14:tracePt t="60759" x="8121650" y="3781425"/>
          <p14:tracePt t="60767" x="8135938" y="3781425"/>
          <p14:tracePt t="60775" x="8140700" y="3776663"/>
          <p14:tracePt t="60784" x="8145463" y="3776663"/>
          <p14:tracePt t="60788" x="8161338" y="3776663"/>
          <p14:tracePt t="60796" x="8170863" y="3776663"/>
          <p14:tracePt t="60801" x="8175625" y="3776663"/>
          <p14:tracePt t="60808" x="8180388" y="3776663"/>
          <p14:tracePt t="60815" x="8196263" y="3776663"/>
          <p14:tracePt t="60822" x="8205788" y="3776663"/>
          <p14:tracePt t="60830" x="8215313" y="3776663"/>
          <p14:tracePt t="60835" x="8224838" y="3776663"/>
          <p14:tracePt t="60843" x="8240713" y="3776663"/>
          <p14:tracePt t="60849" x="8245475" y="3776663"/>
          <p14:tracePt t="60857" x="8255000" y="3776663"/>
          <p14:tracePt t="60865" x="8275638" y="3776663"/>
          <p14:tracePt t="60869" x="8299450" y="3786188"/>
          <p14:tracePt t="60876" x="8310563" y="3786188"/>
          <p14:tracePt t="60883" x="8334375" y="3786188"/>
          <p14:tracePt t="60890" x="8355013" y="3790950"/>
          <p14:tracePt t="60898" x="8374063" y="3800475"/>
          <p14:tracePt t="60904" x="8399463" y="3816350"/>
          <p14:tracePt t="60911" x="8413750" y="3821113"/>
          <p14:tracePt t="60918" x="8434388" y="3835400"/>
          <p14:tracePt t="60924" x="8448675" y="3851275"/>
          <p14:tracePt t="60933" x="8474075" y="3865563"/>
          <p14:tracePt t="60938" x="8483600" y="3879850"/>
          <p14:tracePt t="60944" x="8497888" y="3890963"/>
          <p14:tracePt t="60952" x="8513763" y="3905250"/>
          <p14:tracePt t="60958" x="8518525" y="3919538"/>
          <p14:tracePt t="60967" x="8528050" y="3935413"/>
          <p14:tracePt t="60972" x="8543925" y="3949700"/>
          <p14:tracePt t="60979" x="8548688" y="3959225"/>
          <p14:tracePt t="60985" x="8553450" y="3975100"/>
          <p14:tracePt t="60992" x="8567738" y="3998913"/>
          <p14:tracePt t="61000" x="8578850" y="4010025"/>
          <p14:tracePt t="61006" x="8583613" y="4033838"/>
          <p14:tracePt t="61013" x="8597900" y="4054475"/>
          <p14:tracePt t="61019" x="8612188" y="4068763"/>
          <p14:tracePt t="61025" x="8618538" y="4084638"/>
          <p14:tracePt t="61034" x="8628063" y="4094163"/>
          <p14:tracePt t="61039" x="8642350" y="4108450"/>
          <p14:tracePt t="61049" x="8647113" y="4124325"/>
          <p14:tracePt t="61054" x="8651875" y="4138613"/>
          <p14:tracePt t="61060" x="8651875" y="4148138"/>
          <p14:tracePt t="61067" x="8662988" y="4164013"/>
          <p14:tracePt t="61074" x="8667750" y="4168775"/>
          <p14:tracePt t="61082" x="8667750" y="4183063"/>
          <p14:tracePt t="61088" x="8672513" y="4187825"/>
          <p14:tracePt t="61094" x="8677275" y="4198938"/>
          <p14:tracePt t="61101" x="8677275" y="4213225"/>
          <p14:tracePt t="61108" x="8686800" y="4227513"/>
          <p14:tracePt t="61117" x="8691563" y="4248150"/>
          <p14:tracePt t="61122" x="8707438" y="4267200"/>
          <p14:tracePt t="61130" x="8721725" y="4302125"/>
          <p14:tracePt t="61136" x="8731250" y="4332288"/>
          <p14:tracePt t="61142" x="8737600" y="4362450"/>
          <p14:tracePt t="61150" x="8751888" y="4386263"/>
          <p14:tracePt t="61156" x="8751888" y="4406900"/>
          <p14:tracePt t="61162" x="8761413" y="4421188"/>
          <p14:tracePt t="61170" x="8766175" y="4441825"/>
          <p14:tracePt t="61176" x="8766175" y="4460875"/>
          <p14:tracePt t="61183" x="8777288" y="4476750"/>
          <p14:tracePt t="61190" x="8782050" y="4491038"/>
          <p14:tracePt t="61198" x="8782050" y="4495800"/>
          <p14:tracePt t="61205" x="8786813" y="4500563"/>
          <p14:tracePt t="61209" x="8791575" y="4516438"/>
          <p14:tracePt t="61217" x="8791575" y="4521200"/>
          <p14:tracePt t="61224" x="8791575" y="4530725"/>
          <p14:tracePt t="61232" x="8801100" y="4545013"/>
          <p14:tracePt t="61238" x="8801100" y="4565650"/>
          <p14:tracePt t="61244" x="8805863" y="4579938"/>
          <p14:tracePt t="61251" x="8805863" y="4600575"/>
          <p14:tracePt t="61259" x="8805863" y="4629150"/>
          <p14:tracePt t="61266" x="8810625" y="4654550"/>
          <p14:tracePt t="61272" x="8821738" y="4675188"/>
          <p14:tracePt t="61281" x="8821738" y="4703763"/>
          <p14:tracePt t="61285" x="8821738" y="4724400"/>
          <p14:tracePt t="61292" x="8821738" y="4743450"/>
          <p14:tracePt t="61300" x="8821738" y="4768850"/>
          <p14:tracePt t="61306" x="8821738" y="4787900"/>
          <p14:tracePt t="61314" x="8821738" y="4808538"/>
          <p14:tracePt t="61320" x="8821738" y="4833938"/>
          <p14:tracePt t="61326" x="8821738" y="4843463"/>
          <p14:tracePt t="61334" x="8821738" y="4862513"/>
          <p14:tracePt t="61340" x="8821738" y="4887913"/>
          <p14:tracePt t="61347" x="8821738" y="4897438"/>
          <p14:tracePt t="61354" x="8821738" y="4913313"/>
          <p14:tracePt t="61360" x="8821738" y="4932363"/>
          <p14:tracePt t="61368" x="8821738" y="4948238"/>
          <p14:tracePt t="61375" x="8810625" y="4957763"/>
          <p14:tracePt t="61382" x="8810625" y="4972050"/>
          <p14:tracePt t="61388" x="8810625" y="4987925"/>
          <p14:tracePt t="61397" x="8805863" y="5006975"/>
          <p14:tracePt t="61401" x="8796338" y="5021263"/>
          <p14:tracePt t="61409" x="8796338" y="5032375"/>
          <p14:tracePt t="61416" x="8791575" y="5046663"/>
          <p14:tracePt t="61422" x="8786813" y="5067300"/>
          <p14:tracePt t="61429" x="8786813" y="5081588"/>
          <p14:tracePt t="61437" x="8770938" y="5095875"/>
          <p14:tracePt t="61443" x="8761413" y="5116513"/>
          <p14:tracePt t="61450" x="8756650" y="5130800"/>
          <p14:tracePt t="61456" x="8742363" y="5151438"/>
          <p14:tracePt t="61463" x="8737600" y="5165725"/>
          <p14:tracePt t="61470" x="8726488" y="5191125"/>
          <p14:tracePt t="61476" x="8712200" y="5200650"/>
          <p14:tracePt t="61484" x="8707438" y="5214938"/>
          <p14:tracePt t="61490" x="8697913" y="5230813"/>
          <p14:tracePt t="61497" x="8686800" y="5235575"/>
          <p14:tracePt t="61505" x="8686800" y="5249863"/>
          <p14:tracePt t="61511" x="8682038" y="5254625"/>
          <p14:tracePt t="61517" x="8672513" y="5259388"/>
          <p14:tracePt t="61524" x="8667750" y="5275263"/>
          <p14:tracePt t="61533" x="8662988" y="5280025"/>
          <p14:tracePt t="61538" x="8651875" y="5289550"/>
          <p14:tracePt t="61547" x="8637588" y="5305425"/>
          <p14:tracePt t="61552" x="8623300" y="5319713"/>
          <p14:tracePt t="61558" x="8597900" y="5334000"/>
          <p14:tracePt t="61569" x="8578850" y="5349875"/>
          <p14:tracePt t="61572" x="8553450" y="5364163"/>
          <p14:tracePt t="61581" x="8532813" y="5378450"/>
          <p14:tracePt t="61586" x="8504238" y="5384800"/>
          <p14:tracePt t="61592" x="8488363" y="5399088"/>
          <p14:tracePt t="61600" x="8458200" y="5408613"/>
          <p14:tracePt t="61606" x="8434388" y="5413375"/>
          <p14:tracePt t="61614" x="8413750" y="5429250"/>
          <p14:tracePt t="61620" x="8385175" y="5438775"/>
          <p14:tracePt t="61626" x="8359775" y="5443538"/>
          <p14:tracePt t="61633" x="8339138" y="5443538"/>
          <p14:tracePt t="61640" x="8310563" y="5453063"/>
          <p14:tracePt t="61646" x="8289925" y="5457825"/>
          <p14:tracePt t="61654" x="8266113" y="5457825"/>
          <p14:tracePt t="61661" x="8224838" y="5468938"/>
          <p14:tracePt t="61667" x="8185150" y="5468938"/>
          <p14:tracePt t="61674" x="8166100" y="5468938"/>
          <p14:tracePt t="61683" x="8135938" y="5468938"/>
          <p14:tracePt t="61688" x="8112125" y="5468938"/>
          <p14:tracePt t="61694" x="8081963" y="5468938"/>
          <p14:tracePt t="61702" x="8042275" y="5468938"/>
          <p14:tracePt t="61708" x="8012113" y="5468938"/>
          <p14:tracePt t="61716" x="7981950" y="5464175"/>
          <p14:tracePt t="61722" x="7953375" y="5464175"/>
          <p14:tracePt t="61730" x="7932738" y="5457825"/>
          <p14:tracePt t="61736" x="7907338" y="5453063"/>
          <p14:tracePt t="61741" x="7878763" y="5443538"/>
          <p14:tracePt t="61750" x="7848600" y="5434013"/>
          <p14:tracePt t="61756" x="7827963" y="5418138"/>
          <p14:tracePt t="61764" x="7804150" y="5413375"/>
          <p14:tracePt t="61770" x="7788275" y="5399088"/>
          <p14:tracePt t="61778" x="7769225" y="5378450"/>
          <p14:tracePt t="61783" x="7743825" y="5364163"/>
          <p14:tracePt t="61790" x="7729538" y="5329238"/>
          <p14:tracePt t="61797" x="7713663" y="5314950"/>
          <p14:tracePt t="61804" x="7699375" y="5284788"/>
          <p14:tracePt t="61811" x="7685088" y="5270500"/>
          <p14:tracePt t="61819" x="7669213" y="5249863"/>
          <p14:tracePt t="61825" x="7654925" y="5226050"/>
          <p14:tracePt t="61833" x="7640638" y="5210175"/>
          <p14:tracePt t="61838" x="7634288" y="5191125"/>
          <p14:tracePt t="61847" x="7629525" y="5165725"/>
          <p14:tracePt t="61852" x="7615238" y="5156200"/>
          <p14:tracePt t="61859" x="7605713" y="5121275"/>
          <p14:tracePt t="61867" x="7599363" y="5111750"/>
          <p14:tracePt t="61872" x="7589838" y="5086350"/>
          <p14:tracePt t="61880" x="7585075" y="5076825"/>
          <p14:tracePt t="61886" x="7585075" y="5051425"/>
          <p14:tracePt t="61892" x="7575550" y="5032375"/>
          <p14:tracePt t="61900" x="7570788" y="5011738"/>
          <p14:tracePt t="61906" x="7570788" y="4987925"/>
          <p14:tracePt t="61914" x="7566025" y="4967288"/>
          <p14:tracePt t="61921" x="7566025" y="4948238"/>
          <p14:tracePt t="61927" x="7566025" y="4932363"/>
          <p14:tracePt t="61934" x="7566025" y="4913313"/>
          <p14:tracePt t="61940" x="7566025" y="4892675"/>
          <p14:tracePt t="61948" x="7566025" y="4868863"/>
          <p14:tracePt t="61965" x="7566025" y="4818063"/>
          <p14:tracePt t="61968" x="7566025" y="4803775"/>
          <p14:tracePt t="61974" x="7566025" y="4773613"/>
          <p14:tracePt t="61982" x="7566025" y="4743450"/>
          <p14:tracePt t="61988" x="7575550" y="4724400"/>
          <p14:tracePt t="61997" x="7580313" y="4694238"/>
          <p14:tracePt t="62002" x="7580313" y="4675188"/>
          <p14:tracePt t="62008" x="7589838" y="4640263"/>
          <p14:tracePt t="62017" x="7594600" y="4610100"/>
          <p14:tracePt t="62022" x="7610475" y="4579938"/>
          <p14:tracePt t="62031" x="7620000" y="4545013"/>
          <p14:tracePt t="62036" x="7624763" y="4525963"/>
          <p14:tracePt t="62043" x="7645400" y="4495800"/>
          <p14:tracePt t="62051" x="7650163" y="4465638"/>
          <p14:tracePt t="62057" x="7659688" y="4451350"/>
          <p14:tracePt t="62064" x="7673975" y="4416425"/>
          <p14:tracePt t="62070" x="7680325" y="4406900"/>
          <p14:tracePt t="62077" x="7689850" y="4381500"/>
          <p14:tracePt t="62084" x="7704138" y="4362450"/>
          <p14:tracePt t="62091" x="7713663" y="4346575"/>
          <p14:tracePt t="62097" x="7729538" y="4322763"/>
          <p14:tracePt t="62104" x="7743825" y="4302125"/>
          <p14:tracePt t="62111" x="7769225" y="4267200"/>
          <p14:tracePt t="62119" x="7788275" y="4238625"/>
          <p14:tracePt t="62125" x="7799388" y="4222750"/>
          <p14:tracePt t="62133" x="7813675" y="4198938"/>
          <p14:tracePt t="62138" x="7827963" y="4178300"/>
          <p14:tracePt t="62145" x="7843838" y="4164013"/>
          <p14:tracePt t="62152" x="7858125" y="4143375"/>
          <p14:tracePt t="62158" x="7872413" y="4119563"/>
          <p14:tracePt t="62168" x="7888288" y="4103688"/>
          <p14:tracePt t="62172" x="7902575" y="4089400"/>
          <p14:tracePt t="62180" x="7918450" y="4078288"/>
          <p14:tracePt t="62186" x="7932738" y="4064000"/>
          <p14:tracePt t="62193" x="7953375" y="4049713"/>
          <p14:tracePt t="62200" x="7977188" y="4033838"/>
          <p14:tracePt t="62206" x="7997825" y="4019550"/>
          <p14:tracePt t="62213" x="8021638" y="4010025"/>
          <p14:tracePt t="62220" x="8032750" y="4005263"/>
          <p14:tracePt t="62226" x="8056563" y="3989388"/>
          <p14:tracePt t="62234" x="8077200" y="3979863"/>
          <p14:tracePt t="62240" x="8105775" y="3975100"/>
          <p14:tracePt t="62248" x="8135938" y="3975100"/>
          <p14:tracePt t="62255" x="8166100" y="3975100"/>
          <p14:tracePt t="62261" x="8196263" y="3975100"/>
          <p14:tracePt t="62268" x="8224838" y="3975100"/>
          <p14:tracePt t="62274" x="8250238" y="3984625"/>
          <p14:tracePt t="62282" x="8270875" y="3989388"/>
          <p14:tracePt t="62288" x="8289925" y="3998913"/>
          <p14:tracePt t="62296" x="8315325" y="4014788"/>
          <p14:tracePt t="62303" x="8329613" y="4019550"/>
          <p14:tracePt t="62309" x="8339138" y="4029075"/>
          <p14:tracePt t="62316" x="8355013" y="4038600"/>
          <p14:tracePt t="62322" x="8359775" y="4038600"/>
          <p14:tracePt t="62330" x="8369300" y="4049713"/>
          <p14:tracePt t="62336" x="8374063" y="4054475"/>
          <p14:tracePt t="62343" x="8378825" y="4054475"/>
          <p14:tracePt t="62351" x="8385175" y="4064000"/>
          <p14:tracePt t="62356" x="8389938" y="4064000"/>
          <p14:tracePt t="62365" x="8394700" y="4078288"/>
          <p14:tracePt t="62370" x="8408988" y="4084638"/>
          <p14:tracePt t="62378" x="8413750" y="4089400"/>
          <p14:tracePt t="62385" x="8429625" y="4094163"/>
          <p14:tracePt t="62391" x="8443913" y="4103688"/>
          <p14:tracePt t="62398" x="8453438" y="4119563"/>
          <p14:tracePt t="62404" x="8469313" y="4133850"/>
          <p14:tracePt t="62410" x="8483600" y="4143375"/>
          <p14:tracePt t="62418" x="8509000" y="4159250"/>
          <p14:tracePt t="62425" x="8528050" y="4183063"/>
          <p14:tracePt t="62431" x="8543925" y="4203700"/>
          <p14:tracePt t="62438" x="8567738" y="4238625"/>
          <p14:tracePt t="62446" x="8593138" y="4262438"/>
          <p14:tracePt t="62453" x="8607425" y="4283075"/>
          <p14:tracePt t="62460" x="8632825" y="4318000"/>
          <p14:tracePt t="62467" x="8651875" y="4332288"/>
          <p14:tracePt t="62472" x="8667750" y="4351338"/>
          <p14:tracePt t="62480" x="8682038" y="4376738"/>
          <p14:tracePt t="62486" x="8697913" y="4391025"/>
          <p14:tracePt t="62493" x="8712200" y="4411663"/>
          <p14:tracePt t="62501" x="8726488" y="4437063"/>
          <p14:tracePt t="62506" x="8731250" y="4446588"/>
          <p14:tracePt t="62514" x="8742363" y="4470400"/>
          <p14:tracePt t="62520" x="8747125" y="4491038"/>
          <p14:tracePt t="62527" x="8756650" y="4505325"/>
          <p14:tracePt t="62534" x="8761413" y="4521200"/>
          <p14:tracePt t="62540" x="8766175" y="4525963"/>
          <p14:tracePt t="62549" x="8766175" y="4535488"/>
          <p14:tracePt t="62554" x="8766175" y="4540250"/>
          <p14:tracePt t="62561" x="8770938" y="4545013"/>
          <p14:tracePt t="62569" x="8770938" y="4549775"/>
          <p14:tracePt t="62575" x="8770938" y="4560888"/>
          <p14:tracePt t="62582" x="8770938" y="4565650"/>
          <p14:tracePt t="62588" x="8777288" y="4570413"/>
          <p14:tracePt t="62595" x="8777288" y="4579938"/>
          <p14:tracePt t="62602" x="8777288" y="4595813"/>
          <p14:tracePt t="62608" x="8786813" y="4614863"/>
          <p14:tracePt t="62617" x="8786813" y="4640263"/>
          <p14:tracePt t="62622" x="8791575" y="4659313"/>
          <p14:tracePt t="62629" x="8791575" y="4689475"/>
          <p14:tracePt t="62636" x="8791575" y="4699000"/>
          <p14:tracePt t="62643" x="8791575" y="4754563"/>
          <p14:tracePt t="62651" x="8791575" y="4773613"/>
          <p14:tracePt t="62657" x="8791575" y="4794250"/>
          <p14:tracePt t="62666" x="8791575" y="4813300"/>
          <p14:tracePt t="62670" x="8791575" y="4829175"/>
          <p14:tracePt t="62676" x="8791575" y="4843463"/>
          <p14:tracePt t="62684" x="8791575" y="4848225"/>
          <p14:tracePt t="62692" x="8791575" y="4852988"/>
          <p14:tracePt t="62698" x="8791575" y="4862513"/>
          <p14:tracePt t="62705" x="8791575" y="4878388"/>
          <p14:tracePt t="62711" x="8791575" y="4883150"/>
          <p14:tracePt t="62718" x="8791575" y="4892675"/>
          <p14:tracePt t="62725" x="8786813" y="4918075"/>
          <p14:tracePt t="62733" x="8786813" y="4927600"/>
          <p14:tracePt t="62738" x="8777288" y="4953000"/>
          <p14:tracePt t="62745" x="8770938" y="4972050"/>
          <p14:tracePt t="62752" x="8756650" y="4997450"/>
          <p14:tracePt t="62759" x="8756650" y="5016500"/>
          <p14:tracePt t="62768" x="8742363" y="5037138"/>
          <p14:tracePt t="62773" x="8731250" y="5060950"/>
          <p14:tracePt t="62781" x="8726488" y="5076825"/>
          <p14:tracePt t="62786" x="8726488" y="5086350"/>
          <p14:tracePt t="62793" x="8721725" y="5100638"/>
          <p14:tracePt t="62801" x="8712200" y="5106988"/>
          <p14:tracePt t="62806" x="8712200" y="5116513"/>
          <p14:tracePt t="62815" x="8707438" y="5126038"/>
          <p14:tracePt t="62820" x="8702675" y="5130800"/>
          <p14:tracePt t="62827" x="8702675" y="5140325"/>
          <p14:tracePt t="62835" x="8697913" y="5146675"/>
          <p14:tracePt t="62841" x="8691563" y="5160963"/>
          <p14:tracePt t="62849" x="8691563" y="5170488"/>
          <p14:tracePt t="62855" x="8677275" y="5186363"/>
          <p14:tracePt t="62862" x="8672513" y="5200650"/>
          <p14:tracePt t="62869" x="8662988" y="5214938"/>
          <p14:tracePt t="62875" x="8647113" y="5226050"/>
          <p14:tracePt t="62883" x="8642350" y="5235575"/>
          <p14:tracePt t="62888" x="8637588" y="5245100"/>
          <p14:tracePt t="62895" x="8623300" y="5259388"/>
          <p14:tracePt t="62903" x="8607425" y="5275263"/>
          <p14:tracePt t="62910" x="8593138" y="5289550"/>
          <p14:tracePt t="62918" x="8583613" y="5299075"/>
          <p14:tracePt t="62922" x="8567738" y="5314950"/>
          <p14:tracePt t="62929" x="8553450" y="5324475"/>
          <p14:tracePt t="62936" x="8539163" y="5329238"/>
          <p14:tracePt t="62943" x="8523288" y="5345113"/>
          <p14:tracePt t="62950" x="8518525" y="5345113"/>
          <p14:tracePt t="62957" x="8513763" y="5349875"/>
          <p14:tracePt t="62965" x="8504238" y="5354638"/>
          <p14:tracePt t="62970" x="8488363" y="5354638"/>
          <p14:tracePt t="62978" x="8483600" y="5359400"/>
          <p14:tracePt t="62985" x="8469313" y="5368925"/>
          <p14:tracePt t="62991" x="8464550" y="5368925"/>
          <p14:tracePt t="62998" x="8453438" y="5373688"/>
          <p14:tracePt t="63004" x="8439150" y="5378450"/>
          <p14:tracePt t="63010" x="8424863" y="5378450"/>
          <p14:tracePt t="63018" x="8404225" y="5389563"/>
          <p14:tracePt t="63025" x="8385175" y="5389563"/>
          <p14:tracePt t="63033" x="8364538" y="5389563"/>
          <p14:tracePt t="63038" x="8339138" y="5389563"/>
          <p14:tracePt t="63045" x="8320088" y="5384800"/>
          <p14:tracePt t="63052" x="8299450" y="5384800"/>
          <p14:tracePt t="63059" x="8266113" y="5378450"/>
          <p14:tracePt t="63068" x="8255000" y="5368925"/>
          <p14:tracePt t="63071" x="8220075" y="5354638"/>
          <p14:tracePt t="63078" x="8210550" y="5349875"/>
          <p14:tracePt t="63085" x="8196263" y="5334000"/>
          <p14:tracePt t="63093" x="8170863" y="5319713"/>
          <p14:tracePt t="63101" x="8156575" y="5299075"/>
          <p14:tracePt t="63108" x="8151813" y="5284788"/>
          <p14:tracePt t="63115" x="8135938" y="5249863"/>
          <p14:tracePt t="63120" x="8126413" y="5219700"/>
          <p14:tracePt t="63127" x="8121650" y="5191125"/>
          <p14:tracePt t="63134" x="8121650" y="5160963"/>
          <p14:tracePt t="63141" x="8121650" y="5130800"/>
          <p14:tracePt t="63149" x="8121650" y="5100638"/>
          <p14:tracePt t="63154" x="8121650" y="5081588"/>
          <p14:tracePt t="63161" x="8121650" y="5051425"/>
          <p14:tracePt t="63168" x="8121650" y="5021263"/>
          <p14:tracePt t="63175" x="8131175" y="4992688"/>
          <p14:tracePt t="63183" x="8135938" y="4957763"/>
          <p14:tracePt t="63188" x="8145463" y="4927600"/>
          <p14:tracePt t="63199" x="8151813" y="4897438"/>
          <p14:tracePt t="63202" x="8161338" y="4852988"/>
          <p14:tracePt t="63209" x="8180388" y="4808538"/>
          <p14:tracePt t="63218" x="8185150" y="4778375"/>
          <p14:tracePt t="63223" x="8196263" y="4748213"/>
          <p14:tracePt t="63229" x="8210550" y="4724400"/>
          <p14:tracePt t="63236" x="8215313" y="4703763"/>
          <p14:tracePt t="63243" x="8224838" y="4684713"/>
          <p14:tracePt t="63251" x="8240713" y="4659313"/>
          <p14:tracePt t="63257" x="8240713" y="4649788"/>
          <p14:tracePt t="63265" x="8255000" y="4624388"/>
          <p14:tracePt t="63270" x="8259763" y="4605338"/>
          <p14:tracePt t="63277" x="8270875" y="4579938"/>
          <p14:tracePt t="63284" x="8285163" y="4560888"/>
          <p14:tracePt t="63291" x="8299450" y="4525963"/>
          <p14:tracePt t="63298" x="8305800" y="4516438"/>
          <p14:tracePt t="63304" x="8315325" y="4491038"/>
          <p14:tracePt t="63312" x="8329613" y="4470400"/>
          <p14:tracePt t="63319" x="8345488" y="4446588"/>
          <p14:tracePt t="63325" x="8359775" y="4425950"/>
          <p14:tracePt t="63334" x="8374063" y="4402138"/>
          <p14:tracePt t="63339" x="8389938" y="4381500"/>
          <p14:tracePt t="63345" x="8404225" y="4357688"/>
          <p14:tracePt t="63352" x="8408988" y="4346575"/>
          <p14:tracePt t="63359" x="8413750" y="4332288"/>
          <p14:tracePt t="63368" x="8429625" y="4318000"/>
          <p14:tracePt t="63373" x="8429625" y="4306888"/>
          <p14:tracePt t="63380" x="8434388" y="4297363"/>
          <p14:tracePt t="63387" x="8439150" y="4292600"/>
          <p14:tracePt t="63393" x="8439150" y="4287838"/>
          <p14:tracePt t="63401" x="8448675" y="4283075"/>
          <p14:tracePt t="63408" x="8453438" y="4283075"/>
          <p14:tracePt t="68688" x="8478838" y="4278313"/>
          <p14:tracePt t="68695" x="8523288" y="4267200"/>
          <p14:tracePt t="68701" x="8567738" y="4248150"/>
          <p14:tracePt t="68708" x="8597900" y="4243388"/>
          <p14:tracePt t="68715" x="8651875" y="4232275"/>
          <p14:tracePt t="68723" x="8697913" y="4213225"/>
          <p14:tracePt t="68728" x="8726488" y="4213225"/>
          <p14:tracePt t="68735" x="8751888" y="4213225"/>
          <p14:tracePt t="68743" x="8782050" y="4208463"/>
          <p14:tracePt t="68748" x="8801100" y="4208463"/>
          <p14:tracePt t="68755" x="8821738" y="4208463"/>
          <p14:tracePt t="68763" x="8826500" y="4208463"/>
          <p14:tracePt t="68770" x="8831263" y="4208463"/>
          <p14:tracePt t="68777" x="8840788" y="4208463"/>
          <p14:tracePt t="68864" x="8840788" y="4213225"/>
          <p14:tracePt t="68968" x="8840788" y="4217988"/>
          <p14:tracePt t="68975" x="8845550" y="4217988"/>
          <p14:tracePt t="68980" x="8851900" y="4232275"/>
          <p14:tracePt t="68988" x="8856663" y="4238625"/>
          <p14:tracePt t="68994" x="8870950" y="4243388"/>
          <p14:tracePt t="69002" x="8880475" y="4257675"/>
          <p14:tracePt t="69008" x="8896350" y="4262438"/>
          <p14:tracePt t="69014" x="8910638" y="4271963"/>
          <p14:tracePt t="69022" x="8924925" y="4283075"/>
          <p14:tracePt t="69029" x="8940800" y="4297363"/>
          <p14:tracePt t="69036" x="8959850" y="4311650"/>
          <p14:tracePt t="69043" x="8985250" y="4327525"/>
          <p14:tracePt t="69049" x="8994775" y="4337050"/>
          <p14:tracePt t="69055" x="9010650" y="4341813"/>
          <p14:tracePt t="69062" x="9015413" y="4346575"/>
          <p14:tracePt t="69070" x="9020175" y="4351338"/>
          <p14:tracePt t="69076" x="9034463" y="4351338"/>
          <p14:tracePt t="69083" x="9034463" y="4357688"/>
          <p14:tracePt t="69091" x="9039225" y="4357688"/>
          <p14:tracePt t="70625" x="8856663" y="4357688"/>
          <p14:tracePt t="70632" x="8642350" y="4357688"/>
          <p14:tracePt t="70639" x="8345488" y="4357688"/>
          <p14:tracePt t="70645" x="7986713" y="4346575"/>
          <p14:tracePt t="70654" x="7650163" y="4297363"/>
          <p14:tracePt t="70658" x="7202488" y="4222750"/>
          <p14:tracePt t="70665" x="6751638" y="4129088"/>
          <p14:tracePt t="70673" x="6245225" y="4010025"/>
          <p14:tracePt t="70679" x="5683250" y="3851275"/>
          <p14:tracePt t="70688" x="5113338" y="3648075"/>
          <p14:tracePt t="70693" x="4537075" y="3359150"/>
          <p14:tracePt t="70701" x="3960813" y="3111500"/>
          <p14:tracePt t="70707" x="3421063" y="2913063"/>
          <p14:tracePt t="70712" x="2840038" y="2619375"/>
          <p14:tracePt t="70720" x="2487613" y="2381250"/>
          <p14:tracePt t="70727" x="1981200" y="2079625"/>
          <p14:tracePt t="70735" x="1822450" y="1970088"/>
          <p14:tracePt t="70740" x="1489075" y="1692275"/>
          <p14:tracePt t="70747" x="1304925" y="1512888"/>
          <p14:tracePt t="70756" x="1185863" y="1404938"/>
          <p14:tracePt t="70761" x="1047750" y="1255713"/>
          <p14:tracePt t="70770" x="947738" y="1047750"/>
          <p14:tracePt t="70775" x="868363" y="893763"/>
          <p14:tracePt t="70780" x="838200" y="814388"/>
          <p14:tracePt t="70789" x="819150" y="730250"/>
          <p14:tracePt t="70795" x="798513" y="649288"/>
          <p14:tracePt t="70803" x="798513" y="595313"/>
          <p14:tracePt t="70809" x="798513" y="590550"/>
          <p14:tracePt t="70817" x="798513" y="581025"/>
          <p14:tracePt t="71136" x="798513" y="520700"/>
          <p14:tracePt t="71143" x="798513" y="441325"/>
          <p14:tracePt t="71151" x="798513" y="361950"/>
          <p14:tracePt t="71157" x="788988" y="277813"/>
          <p14:tracePt t="71163" x="779463" y="223838"/>
          <p14:tracePt t="71171" x="779463" y="144463"/>
          <p14:tracePt t="71177" x="754063" y="49213"/>
        </p14:tracePtLst>
      </p14:laserTraceLst>
    </p:ext>
  </p:extLs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65D1043-62F1-47E9-B21E-059F3F79855C}"/>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106BE6CA-5521-4D8C-A01F-286318144F97}"/>
              </a:ext>
            </a:extLst>
          </p:cNvPr>
          <p:cNvSpPr>
            <a:spLocks noGrp="1"/>
          </p:cNvSpPr>
          <p:nvPr>
            <p:ph type="sldNum" sz="quarter" idx="12"/>
          </p:nvPr>
        </p:nvSpPr>
        <p:spPr/>
        <p:txBody>
          <a:bodyPr>
            <a:normAutofit/>
          </a:bodyPr>
          <a:lstStyle/>
          <a:p>
            <a:fld id="{2C9A6EC4-CBD9-498F-8F15-635929839343}" type="slidenum">
              <a:rPr lang="en-US" smtClean="0"/>
              <a:t>33</a:t>
            </a:fld>
            <a:endParaRPr lang="en-US" dirty="0"/>
          </a:p>
        </p:txBody>
      </p:sp>
      <p:pic>
        <p:nvPicPr>
          <p:cNvPr id="5" name="Content Placeholder 5">
            <a:extLst>
              <a:ext uri="{FF2B5EF4-FFF2-40B4-BE49-F238E27FC236}">
                <a16:creationId xmlns:a16="http://schemas.microsoft.com/office/drawing/2014/main" id="{E1270888-F4A6-4530-BEDC-7898694319B8}"/>
              </a:ext>
            </a:extLst>
          </p:cNvPr>
          <p:cNvPicPr>
            <a:picLocks noChangeAspect="1"/>
          </p:cNvPicPr>
          <p:nvPr/>
        </p:nvPicPr>
        <p:blipFill rotWithShape="1">
          <a:blip r:embed="rId2">
            <a:extLst>
              <a:ext uri="{28A0092B-C50C-407E-A947-70E740481C1C}">
                <a14:useLocalDpi xmlns:a14="http://schemas.microsoft.com/office/drawing/2010/main" val="0"/>
              </a:ext>
            </a:extLst>
          </a:blip>
          <a:srcRect l="16122" t="45213" r="6950" b="16673"/>
          <a:stretch/>
        </p:blipFill>
        <p:spPr>
          <a:xfrm>
            <a:off x="3615203" y="2034363"/>
            <a:ext cx="3440062" cy="4366436"/>
          </a:xfrm>
          <a:prstGeom prst="rect">
            <a:avLst/>
          </a:prstGeom>
        </p:spPr>
      </p:pic>
      <p:sp>
        <p:nvSpPr>
          <p:cNvPr id="6" name="Rectangle 5">
            <a:extLst>
              <a:ext uri="{FF2B5EF4-FFF2-40B4-BE49-F238E27FC236}">
                <a16:creationId xmlns:a16="http://schemas.microsoft.com/office/drawing/2014/main" id="{8D3E7BEC-934C-4A5C-9720-808C2F518C6D}"/>
              </a:ext>
            </a:extLst>
          </p:cNvPr>
          <p:cNvSpPr/>
          <p:nvPr/>
        </p:nvSpPr>
        <p:spPr>
          <a:xfrm flipH="1">
            <a:off x="3598934" y="3889027"/>
            <a:ext cx="1049266" cy="2511771"/>
          </a:xfrm>
          <a:prstGeom prst="rect">
            <a:avLst/>
          </a:prstGeom>
          <a:solidFill>
            <a:srgbClr val="AD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DAA0B213-CE70-47DE-BD40-18CD5E16CF10}"/>
              </a:ext>
            </a:extLst>
          </p:cNvPr>
          <p:cNvSpPr/>
          <p:nvPr/>
        </p:nvSpPr>
        <p:spPr>
          <a:xfrm>
            <a:off x="4797103" y="5851769"/>
            <a:ext cx="752714" cy="561518"/>
          </a:xfrm>
          <a:prstGeom prst="rect">
            <a:avLst/>
          </a:prstGeom>
          <a:solidFill>
            <a:srgbClr val="AF75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FF640B4F-0863-4A27-8989-68DB0A19940F}"/>
              </a:ext>
            </a:extLst>
          </p:cNvPr>
          <p:cNvSpPr/>
          <p:nvPr/>
        </p:nvSpPr>
        <p:spPr>
          <a:xfrm>
            <a:off x="5486400" y="2155126"/>
            <a:ext cx="1371600" cy="664274"/>
          </a:xfrm>
          <a:prstGeom prst="rect">
            <a:avLst/>
          </a:prstGeom>
          <a:solidFill>
            <a:srgbClr val="A24F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3423A715-EE88-4F2E-AEE2-76B172E8BB54}"/>
              </a:ext>
            </a:extLst>
          </p:cNvPr>
          <p:cNvPicPr>
            <a:picLocks noChangeAspect="1"/>
          </p:cNvPicPr>
          <p:nvPr/>
        </p:nvPicPr>
        <p:blipFill rotWithShape="1">
          <a:blip r:embed="rId3">
            <a:extLst>
              <a:ext uri="{28A0092B-C50C-407E-A947-70E740481C1C}">
                <a14:useLocalDpi xmlns:a14="http://schemas.microsoft.com/office/drawing/2010/main" val="0"/>
              </a:ext>
            </a:extLst>
          </a:blip>
          <a:srcRect l="5251" t="18009" r="2845" b="36435"/>
          <a:stretch/>
        </p:blipFill>
        <p:spPr>
          <a:xfrm>
            <a:off x="7204168" y="1968713"/>
            <a:ext cx="3499850" cy="4444574"/>
          </a:xfrm>
          <a:prstGeom prst="rect">
            <a:avLst/>
          </a:prstGeom>
        </p:spPr>
      </p:pic>
      <p:sp>
        <p:nvSpPr>
          <p:cNvPr id="10" name="Title 1">
            <a:extLst>
              <a:ext uri="{FF2B5EF4-FFF2-40B4-BE49-F238E27FC236}">
                <a16:creationId xmlns:a16="http://schemas.microsoft.com/office/drawing/2014/main" id="{0A8E7E23-531A-45B1-8148-FD473FABCB14}"/>
              </a:ext>
            </a:extLst>
          </p:cNvPr>
          <p:cNvSpPr>
            <a:spLocks noGrp="1"/>
          </p:cNvSpPr>
          <p:nvPr>
            <p:ph type="title"/>
          </p:nvPr>
        </p:nvSpPr>
        <p:spPr>
          <a:xfrm>
            <a:off x="2590800" y="365125"/>
            <a:ext cx="8362950" cy="1325563"/>
          </a:xfrm>
        </p:spPr>
        <p:txBody>
          <a:bodyPr>
            <a:normAutofit/>
          </a:bodyPr>
          <a:lstStyle/>
          <a:p>
            <a:pPr algn="ctr"/>
            <a:r>
              <a:rPr lang="fa-IR" sz="3600" b="1" dirty="0"/>
              <a:t>آسیای شیری      آسیای کوچک دائمی</a:t>
            </a:r>
            <a:endParaRPr lang="en-US" sz="3600" b="1" dirty="0"/>
          </a:p>
        </p:txBody>
      </p:sp>
      <p:sp>
        <p:nvSpPr>
          <p:cNvPr id="11" name="Rectangle 10">
            <a:extLst>
              <a:ext uri="{FF2B5EF4-FFF2-40B4-BE49-F238E27FC236}">
                <a16:creationId xmlns:a16="http://schemas.microsoft.com/office/drawing/2014/main" id="{60B3C6DC-90D7-4835-9153-98E3F0A83B8E}"/>
              </a:ext>
            </a:extLst>
          </p:cNvPr>
          <p:cNvSpPr/>
          <p:nvPr/>
        </p:nvSpPr>
        <p:spPr>
          <a:xfrm>
            <a:off x="3286539" y="3324237"/>
            <a:ext cx="2895600" cy="1600200"/>
          </a:xfrm>
          <a:prstGeom prst="rect">
            <a:avLst/>
          </a:prstGeom>
          <a:no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6F8D531-395D-45E3-9970-AE253C920880}"/>
              </a:ext>
            </a:extLst>
          </p:cNvPr>
          <p:cNvSpPr/>
          <p:nvPr/>
        </p:nvSpPr>
        <p:spPr>
          <a:xfrm>
            <a:off x="7506293" y="3889027"/>
            <a:ext cx="2895600" cy="1834491"/>
          </a:xfrm>
          <a:prstGeom prst="rect">
            <a:avLst/>
          </a:prstGeom>
          <a:no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97866872"/>
      </p:ext>
    </p:extLst>
  </p:cSld>
  <p:clrMapOvr>
    <a:masterClrMapping/>
  </p:clrMapOvr>
  <mc:AlternateContent xmlns:mc="http://schemas.openxmlformats.org/markup-compatibility/2006" xmlns:p14="http://schemas.microsoft.com/office/powerpoint/2010/main">
    <mc:Choice Requires="p14">
      <p:transition spd="slow" p14:dur="2000" advTm="34301"/>
    </mc:Choice>
    <mc:Fallback xmlns="">
      <p:transition spd="slow" advTm="34301"/>
    </mc:Fallback>
  </mc:AlternateContent>
  <p:extLst>
    <p:ext uri="{3A86A75C-4F4B-4683-9AE1-C65F6400EC91}">
      <p14:laserTraceLst xmlns:p14="http://schemas.microsoft.com/office/powerpoint/2010/main">
        <p14:tracePtLst>
          <p14:tracePt t="316" x="6443663" y="3890963"/>
          <p14:tracePt t="353" x="6299200" y="3930650"/>
          <p14:tracePt t="356" x="6269038" y="3935413"/>
          <p14:tracePt t="362" x="6240463" y="3935413"/>
          <p14:tracePt t="368" x="6210300" y="3944938"/>
          <p14:tracePt t="375" x="6184900" y="3949700"/>
          <p14:tracePt t="382" x="6165850" y="3949700"/>
          <p14:tracePt t="390" x="6135688" y="3949700"/>
          <p14:tracePt t="396" x="6116638" y="3959225"/>
          <p14:tracePt t="402" x="6091238" y="3965575"/>
          <p14:tracePt t="409" x="6061075" y="3975100"/>
          <p14:tracePt t="416" x="6042025" y="3979863"/>
          <p14:tracePt t="424" x="6016625" y="3994150"/>
          <p14:tracePt t="430" x="6007100" y="4005263"/>
          <p14:tracePt t="436" x="5976938" y="4010025"/>
          <p14:tracePt t="443" x="5951538" y="4024313"/>
          <p14:tracePt t="450" x="5932488" y="4038600"/>
          <p14:tracePt t="459" x="5897563" y="4054475"/>
          <p14:tracePt t="464" x="5883275" y="4068763"/>
          <p14:tracePt t="472" x="5862638" y="4094163"/>
          <p14:tracePt t="478" x="5837238" y="4108450"/>
          <p14:tracePt t="485" x="5822950" y="4124325"/>
          <p14:tracePt t="492" x="5808663" y="4143375"/>
          <p14:tracePt t="499" x="5797550" y="4159250"/>
          <p14:tracePt t="509" x="5783263" y="4173538"/>
          <p14:tracePt t="513" x="5768975" y="4192588"/>
          <p14:tracePt t="519" x="5743575" y="4217988"/>
          <p14:tracePt t="528" x="5722938" y="4232275"/>
          <p14:tracePt t="532" x="5708650" y="4252913"/>
          <p14:tracePt t="540" x="5694363" y="4278313"/>
          <p14:tracePt t="547" x="5668963" y="4292600"/>
          <p14:tracePt t="553" x="5654675" y="4322763"/>
          <p14:tracePt t="559" x="5638800" y="4346575"/>
          <p14:tracePt t="567" x="5614988" y="4367213"/>
          <p14:tracePt t="574" x="5599113" y="4391025"/>
          <p14:tracePt t="581" x="5575300" y="4421188"/>
          <p14:tracePt t="588" x="5549900" y="4456113"/>
          <p14:tracePt t="594" x="5524500" y="4491038"/>
          <p14:tracePt t="600" x="5510213" y="4516438"/>
          <p14:tracePt t="608" x="5495925" y="4535488"/>
          <p14:tracePt t="614" x="5491163" y="4549775"/>
          <p14:tracePt t="622" x="5475288" y="4565650"/>
          <p14:tracePt t="627" x="5465763" y="4579938"/>
          <p14:tracePt t="634" x="5461000" y="4584700"/>
          <p14:tracePt t="643" x="5449888" y="4589463"/>
          <p14:tracePt t="648" x="5440363" y="4605338"/>
          <p14:tracePt t="657" x="5435600" y="4610100"/>
          <p14:tracePt t="662" x="5430838" y="4614863"/>
          <p14:tracePt t="668" x="5426075" y="4614863"/>
          <p14:tracePt t="676" x="5426075" y="4619625"/>
          <p14:tracePt t="682" x="5421313" y="4624388"/>
          <p14:tracePt t="690" x="5416550" y="4624388"/>
          <p14:tracePt t="696" x="5410200" y="4629150"/>
          <p14:tracePt t="702" x="5405438" y="4640263"/>
          <p14:tracePt t="710" x="5391150" y="4640263"/>
          <p14:tracePt t="716" x="5386388" y="4645025"/>
          <p14:tracePt t="723" x="5381625" y="4649788"/>
          <p14:tracePt t="731" x="5365750" y="4649788"/>
          <p14:tracePt t="743" x="5360988" y="4649788"/>
          <p14:tracePt t="750" x="5356225" y="4649788"/>
          <p14:tracePt t="765" x="5351463" y="4649788"/>
          <p14:tracePt t="772" x="5346700" y="4649788"/>
          <p14:tracePt t="1208" x="5360988" y="4635500"/>
          <p14:tracePt t="1214" x="5395913" y="4600575"/>
          <p14:tracePt t="1222" x="5430838" y="4560888"/>
          <p14:tracePt t="1229" x="5470525" y="4525963"/>
          <p14:tracePt t="1235" x="5514975" y="4486275"/>
          <p14:tracePt t="1244" x="5564188" y="4460875"/>
          <p14:tracePt t="1249" x="5610225" y="4430713"/>
          <p14:tracePt t="1256" x="5654675" y="4406900"/>
          <p14:tracePt t="1262" x="5729288" y="4362450"/>
          <p14:tracePt t="1270" x="5797550" y="4332288"/>
          <p14:tracePt t="1276" x="5883275" y="4292600"/>
          <p14:tracePt t="1283" x="5967413" y="4238625"/>
          <p14:tracePt t="1291" x="6081713" y="4173538"/>
          <p14:tracePt t="1296" x="6175375" y="4103688"/>
          <p14:tracePt t="1304" x="6289675" y="4038600"/>
          <p14:tracePt t="1311" x="6399213" y="3994150"/>
          <p14:tracePt t="1316" x="6483350" y="3965575"/>
          <p14:tracePt t="1325" x="6577013" y="3930650"/>
          <p14:tracePt t="1330" x="6656388" y="3919538"/>
          <p14:tracePt t="1337" x="6751638" y="3910013"/>
          <p14:tracePt t="1345" x="6831013" y="3900488"/>
          <p14:tracePt t="1351" x="6915150" y="3890963"/>
          <p14:tracePt t="1360" x="6994525" y="3879850"/>
          <p14:tracePt t="1364" x="7073900" y="3870325"/>
          <p14:tracePt t="1373" x="7143750" y="3860800"/>
          <p14:tracePt t="1379" x="7227888" y="3851275"/>
          <p14:tracePt t="1385" x="7307263" y="3830638"/>
          <p14:tracePt t="1393" x="7386638" y="3821113"/>
          <p14:tracePt t="1399" x="7470775" y="3800475"/>
          <p14:tracePt t="1407" x="7566025" y="3767138"/>
          <p14:tracePt t="1412" x="7634288" y="3746500"/>
          <p14:tracePt t="1420" x="7734300" y="3706813"/>
          <p14:tracePt t="1428" x="7818438" y="3671888"/>
          <p14:tracePt t="1433" x="7872413" y="3641725"/>
          <p14:tracePt t="1441" x="7958138" y="3613150"/>
          <p14:tracePt t="1447" x="8042275" y="3582988"/>
          <p14:tracePt t="1453" x="8101013" y="3562350"/>
          <p14:tracePt t="1461" x="8170863" y="3533775"/>
          <p14:tracePt t="1467" x="8224838" y="3513138"/>
          <p14:tracePt t="1473" x="8270875" y="3494088"/>
          <p14:tracePt t="1480" x="8315325" y="3489325"/>
          <p14:tracePt t="1487" x="8374063" y="3459163"/>
          <p14:tracePt t="1495" x="8429625" y="3438525"/>
          <p14:tracePt t="1502" x="8478838" y="3419475"/>
          <p14:tracePt t="1508" x="8532813" y="3398838"/>
          <p14:tracePt t="1514" x="8593138" y="3368675"/>
          <p14:tracePt t="1522" x="8647113" y="3354388"/>
          <p14:tracePt t="1528" x="8707438" y="3335338"/>
          <p14:tracePt t="1535" x="8766175" y="3305175"/>
          <p14:tracePt t="1544" x="8821738" y="3284538"/>
          <p14:tracePt t="1549" x="8905875" y="3255963"/>
          <p14:tracePt t="1557" x="8964613" y="3235325"/>
          <p14:tracePt t="1563" x="9034463" y="3216275"/>
          <p14:tracePt t="1569" x="9099550" y="3205163"/>
          <p14:tracePt t="1578" x="9158288" y="3195638"/>
          <p14:tracePt t="1582" x="9197975" y="3195638"/>
          <p14:tracePt t="1592" x="9237663" y="3195638"/>
          <p14:tracePt t="1597" x="9293225" y="3195638"/>
          <p14:tracePt t="1603" x="9323388" y="3195638"/>
          <p14:tracePt t="1611" x="9332913" y="3195638"/>
          <p14:tracePt t="1617" x="9367838" y="3190875"/>
          <p14:tracePt t="1625" x="9377363" y="3181350"/>
          <p14:tracePt t="1631" x="9402763" y="3181350"/>
          <p14:tracePt t="1638" x="9412288" y="3176588"/>
          <p14:tracePt t="1644" x="9426575" y="3165475"/>
          <p14:tracePt t="1652" x="9442450" y="3165475"/>
          <p14:tracePt t="1657" x="9461500" y="3160713"/>
          <p14:tracePt t="1665" x="9477375" y="3155950"/>
          <p14:tracePt t="1672" x="9486900" y="3146425"/>
          <p14:tracePt t="1679" x="9501188" y="3141663"/>
          <p14:tracePt t="1686" x="9505950" y="3141663"/>
          <p14:tracePt t="1693" x="9517063" y="3136900"/>
          <p14:tracePt t="2401" x="9436100" y="3170238"/>
          <p14:tracePt t="2410" x="9351963" y="3225800"/>
          <p14:tracePt t="2416" x="9223375" y="3295650"/>
          <p14:tracePt t="2422" x="9094788" y="3363913"/>
          <p14:tracePt t="2429" x="8831263" y="3513138"/>
          <p14:tracePt t="2436" x="8647113" y="3627438"/>
          <p14:tracePt t="2444" x="8359775" y="3760788"/>
          <p14:tracePt t="2449" x="8161338" y="3846513"/>
          <p14:tracePt t="2458" x="7858125" y="3944938"/>
          <p14:tracePt t="2463" x="7620000" y="4005263"/>
          <p14:tracePt t="2469" x="7381875" y="4064000"/>
          <p14:tracePt t="2478" x="7073900" y="4183063"/>
          <p14:tracePt t="2484" x="6831013" y="4262438"/>
          <p14:tracePt t="2492" x="6553200" y="4357688"/>
          <p14:tracePt t="2497" x="6280150" y="4456113"/>
          <p14:tracePt t="2504" x="6091238" y="4510088"/>
          <p14:tracePt t="2512" x="5867400" y="4584700"/>
          <p14:tracePt t="2517" x="5708650" y="4619625"/>
          <p14:tracePt t="2524" x="5575300" y="4654550"/>
          <p14:tracePt t="2531" x="5456238" y="4684713"/>
          <p14:tracePt t="2537" x="5346700" y="4719638"/>
          <p14:tracePt t="2544" x="5267325" y="4729163"/>
          <p14:tracePt t="2551" x="5183188" y="4748213"/>
          <p14:tracePt t="2559" x="5118100" y="4748213"/>
          <p14:tracePt t="2566" x="5048250" y="4748213"/>
          <p14:tracePt t="2572" x="5018088" y="4748213"/>
          <p14:tracePt t="2579" x="4968875" y="4748213"/>
          <p14:tracePt t="2585" x="4938713" y="4748213"/>
          <p14:tracePt t="2593" x="4910138" y="4748213"/>
          <p14:tracePt t="2600" x="4884738" y="4738688"/>
          <p14:tracePt t="2608" x="4864100" y="4724400"/>
          <p14:tracePt t="2612" x="4835525" y="4719638"/>
          <p14:tracePt t="2620" x="4810125" y="4708525"/>
          <p14:tracePt t="2629" x="4791075" y="4694238"/>
          <p14:tracePt t="2634" x="4760913" y="4689475"/>
          <p14:tracePt t="2642" x="4735513" y="4679950"/>
          <p14:tracePt t="2646" x="4716463" y="4664075"/>
          <p14:tracePt t="2653" x="4686300" y="4659313"/>
          <p14:tracePt t="2661" x="4660900" y="4645025"/>
          <p14:tracePt t="2668" x="4632325" y="4629150"/>
          <p14:tracePt t="2674" x="4602163" y="4619625"/>
          <p14:tracePt t="2681" x="4576763" y="4605338"/>
          <p14:tracePt t="2688" x="4546600" y="4595813"/>
          <p14:tracePt t="2695" x="4527550" y="4589463"/>
          <p14:tracePt t="2701" x="4502150" y="4584700"/>
          <p14:tracePt t="2709" x="4483100" y="4575175"/>
          <p14:tracePt t="2715" x="4457700" y="4560888"/>
          <p14:tracePt t="2722" x="4448175" y="4560888"/>
          <p14:tracePt t="2728" x="4432300" y="4556125"/>
          <p14:tracePt t="2735" x="4422775" y="4556125"/>
          <p14:tracePt t="2749" x="4413250" y="4556125"/>
          <p14:tracePt t="2758" x="4408488" y="4556125"/>
          <p14:tracePt t="2769" x="4403725" y="4556125"/>
          <p14:tracePt t="2873" x="4403725" y="4549775"/>
          <p14:tracePt t="2927" x="4403725" y="4540250"/>
          <p14:tracePt t="2933" x="4403725" y="4535488"/>
          <p14:tracePt t="2947" x="4408488" y="4535488"/>
          <p14:tracePt t="2954" x="4418013" y="4535488"/>
          <p14:tracePt t="3001" x="4422775" y="4535488"/>
          <p14:tracePt t="3057" x="4427538" y="4535488"/>
          <p14:tracePt t="3084" x="4432300" y="4535488"/>
          <p14:tracePt t="3091" x="4438650" y="4535488"/>
          <p14:tracePt t="3098" x="4443413" y="4530725"/>
          <p14:tracePt t="3106" x="4457700" y="4525963"/>
          <p14:tracePt t="3112" x="4467225" y="4525963"/>
          <p14:tracePt t="3118" x="4483100" y="4525963"/>
          <p14:tracePt t="3125" x="4502150" y="4525963"/>
          <p14:tracePt t="3132" x="4518025" y="4525963"/>
          <p14:tracePt t="3138" x="4537075" y="4525963"/>
          <p14:tracePt t="3145" x="4557713" y="4516438"/>
          <p14:tracePt t="3152" x="4572000" y="4516438"/>
          <p14:tracePt t="3160" x="4592638" y="4510088"/>
          <p14:tracePt t="3166" x="4606925" y="4510088"/>
          <p14:tracePt t="3173" x="4621213" y="4510088"/>
          <p14:tracePt t="3179" x="4632325" y="4505325"/>
          <p14:tracePt t="3185" x="4646613" y="4495800"/>
          <p14:tracePt t="3194" x="4660900" y="4495800"/>
          <p14:tracePt t="3200" x="4665663" y="4491038"/>
          <p14:tracePt t="3207" x="4676775" y="4486275"/>
          <p14:tracePt t="3213" x="4691063" y="4470400"/>
          <p14:tracePt t="3219" x="4705350" y="4465638"/>
          <p14:tracePt t="3229" x="4711700" y="4460875"/>
          <p14:tracePt t="3245" x="4730750" y="4441825"/>
          <p14:tracePt t="3248" x="4735513" y="4430713"/>
          <p14:tracePt t="3254" x="4740275" y="4421188"/>
          <p14:tracePt t="3261" x="4745038" y="4416425"/>
          <p14:tracePt t="3267" x="4756150" y="4411663"/>
          <p14:tracePt t="3282" x="4760913" y="4406900"/>
          <p14:tracePt t="3289" x="4760913" y="4397375"/>
          <p14:tracePt t="3315" x="4760913" y="4391025"/>
          <p14:tracePt t="3336" x="4760913" y="4386263"/>
          <p14:tracePt t="3349" x="4765675" y="4381500"/>
          <p14:tracePt t="3363" x="4765675" y="4376738"/>
          <p14:tracePt t="3370" x="4775200" y="4371975"/>
          <p14:tracePt t="3378" x="4791075" y="4357688"/>
          <p14:tracePt t="3383" x="4805363" y="4346575"/>
          <p14:tracePt t="3392" x="4824413" y="4341813"/>
          <p14:tracePt t="3398" x="4849813" y="4327525"/>
          <p14:tracePt t="3404" x="4859338" y="4327525"/>
          <p14:tracePt t="3411" x="4884738" y="4322763"/>
          <p14:tracePt t="3418" x="4894263" y="4311650"/>
          <p14:tracePt t="3426" x="4910138" y="4311650"/>
          <p14:tracePt t="3432" x="4924425" y="4311650"/>
          <p14:tracePt t="3439" x="4933950" y="4311650"/>
          <p14:tracePt t="3445" x="4938713" y="4311650"/>
          <p14:tracePt t="3451" x="4954588" y="4311650"/>
          <p14:tracePt t="3459" x="4959350" y="4311650"/>
          <p14:tracePt t="3466" x="4964113" y="4311650"/>
          <p14:tracePt t="3480" x="4968875" y="4311650"/>
          <p14:tracePt t="3486" x="4968875" y="4318000"/>
          <p14:tracePt t="3541" x="4968875" y="4327525"/>
          <p14:tracePt t="3548" x="4968875" y="4332288"/>
          <p14:tracePt t="3581" x="4968875" y="4337050"/>
          <p14:tracePt t="3596" x="4968875" y="4341813"/>
          <p14:tracePt t="3622" x="4964113" y="4346575"/>
          <p14:tracePt t="3629" x="4959350" y="4346575"/>
          <p14:tracePt t="3636" x="4959350" y="4351338"/>
          <p14:tracePt t="3643" x="4954588" y="4351338"/>
          <p14:tracePt t="3649" x="4945063" y="4351338"/>
          <p14:tracePt t="3656" x="4945063" y="4357688"/>
          <p14:tracePt t="3664" x="4938713" y="4357688"/>
          <p14:tracePt t="3671" x="4933950" y="4357688"/>
          <p14:tracePt t="3684" x="4929188" y="4357688"/>
          <p14:tracePt t="3693" x="4924425" y="4357688"/>
          <p14:tracePt t="3717" x="4919663" y="4357688"/>
          <p14:tracePt t="3731" x="4914900" y="4357688"/>
          <p14:tracePt t="3738" x="4914900" y="4367213"/>
          <p14:tracePt t="3766" x="4905375" y="4367213"/>
          <p14:tracePt t="3889" x="4910138" y="4362450"/>
          <p14:tracePt t="6125" x="4929188" y="4351338"/>
          <p14:tracePt t="6132" x="4959350" y="4318000"/>
          <p14:tracePt t="6139" x="4984750" y="4302125"/>
          <p14:tracePt t="6147" x="4999038" y="4287838"/>
          <p14:tracePt t="6153" x="5018088" y="4283075"/>
          <p14:tracePt t="6163" x="5038725" y="4271963"/>
          <p14:tracePt t="6167" x="5053013" y="4257675"/>
          <p14:tracePt t="6175" x="5057775" y="4257675"/>
          <p14:tracePt t="6181" x="5068888" y="4252913"/>
          <p14:tracePt t="6187" x="5078413" y="4248150"/>
          <p14:tracePt t="6195" x="5083175" y="4248150"/>
          <p14:tracePt t="6201" x="5087938" y="4248150"/>
          <p14:tracePt t="6215" x="5092700" y="4248150"/>
          <p14:tracePt t="6245" x="5103813" y="4248150"/>
          <p14:tracePt t="6270" x="5113338" y="4248150"/>
          <p14:tracePt t="6276" x="5118100" y="4243388"/>
          <p14:tracePt t="6282" x="5122863" y="4243388"/>
          <p14:tracePt t="6289" x="5127625" y="4243388"/>
          <p14:tracePt t="6297" x="5137150" y="4238625"/>
          <p14:tracePt t="6303" x="5148263" y="4238625"/>
          <p14:tracePt t="6316" x="5162550" y="4238625"/>
          <p14:tracePt t="6331" x="5172075" y="4227513"/>
          <p14:tracePt t="6346" x="5187950" y="4227513"/>
          <p14:tracePt t="6351" x="5187950" y="4222750"/>
          <p14:tracePt t="6357" x="5197475" y="4222750"/>
          <p14:tracePt t="6372" x="5211763" y="4222750"/>
          <p14:tracePt t="6385" x="5218113" y="4222750"/>
          <p14:tracePt t="6405" x="5222875" y="4217988"/>
          <p14:tracePt t="6528" x="5218113" y="4217988"/>
          <p14:tracePt t="6535" x="5211763" y="4217988"/>
          <p14:tracePt t="6542" x="5197475" y="4217988"/>
          <p14:tracePt t="6549" x="5187950" y="4217988"/>
          <p14:tracePt t="6556" x="5172075" y="4217988"/>
          <p14:tracePt t="6564" x="5162550" y="4217988"/>
          <p14:tracePt t="6570" x="5148263" y="4217988"/>
          <p14:tracePt t="6577" x="5132388" y="4217988"/>
          <p14:tracePt t="6582" x="5122863" y="4217988"/>
          <p14:tracePt t="6589" x="5118100" y="4217988"/>
          <p14:tracePt t="6597" x="5103813" y="4217988"/>
          <p14:tracePt t="6613" x="5097463" y="4217988"/>
          <p14:tracePt t="6617" x="5092700" y="4217988"/>
          <p14:tracePt t="6632" x="5087938" y="4217988"/>
          <p14:tracePt t="6638" x="5083175" y="4217988"/>
          <p14:tracePt t="6652" x="5078413" y="4217988"/>
          <p14:tracePt t="6657" x="5073650" y="4217988"/>
          <p14:tracePt t="6672" x="5064125" y="4217988"/>
          <p14:tracePt t="6680" x="5057775" y="4217988"/>
          <p14:tracePt t="6692" x="5053013" y="4217988"/>
          <p14:tracePt t="6699" x="5048250" y="4217988"/>
          <p14:tracePt t="6714" x="5043488" y="4217988"/>
          <p14:tracePt t="6768" x="5038725" y="4217988"/>
          <p14:tracePt t="6801" x="5033963" y="4217988"/>
          <p14:tracePt t="6807" x="5024438" y="4217988"/>
          <p14:tracePt t="6822" x="5018088" y="4217988"/>
          <p14:tracePt t="6830" x="5013325" y="4217988"/>
          <p14:tracePt t="6843" x="5008563" y="4217988"/>
          <p14:tracePt t="6848" x="5003800" y="4217988"/>
          <p14:tracePt t="6863" x="4999038" y="4217988"/>
          <p14:tracePt t="6869" x="4994275" y="4217988"/>
          <p14:tracePt t="6883" x="4984750" y="4217988"/>
          <p14:tracePt t="6890" x="4978400" y="4217988"/>
          <p14:tracePt t="6904" x="4973638" y="4217988"/>
          <p14:tracePt t="6911" x="4968875" y="4217988"/>
          <p14:tracePt t="6918" x="4964113" y="4217988"/>
          <p14:tracePt t="6923" x="4959350" y="4217988"/>
          <p14:tracePt t="6931" x="4945063" y="4217988"/>
          <p14:tracePt t="6938" x="4938713" y="4217988"/>
          <p14:tracePt t="6945" x="4929188" y="4217988"/>
          <p14:tracePt t="6952" x="4914900" y="4217988"/>
          <p14:tracePt t="6961" x="4905375" y="4217988"/>
          <p14:tracePt t="6965" x="4899025" y="4217988"/>
          <p14:tracePt t="6972" x="4884738" y="4217988"/>
          <p14:tracePt t="6980" x="4875213" y="4217988"/>
          <p14:tracePt t="6985" x="4864100" y="4217988"/>
          <p14:tracePt t="6992" x="4859338" y="4213225"/>
          <p14:tracePt t="6998" x="4849813" y="4213225"/>
          <p14:tracePt t="7013" x="4835525" y="4213225"/>
          <p14:tracePt t="7027" x="4824413" y="4213225"/>
          <p14:tracePt t="7033" x="4819650" y="4208463"/>
          <p14:tracePt t="7039" x="4810125" y="4203700"/>
          <p14:tracePt t="7046" x="4805363" y="4187825"/>
          <p14:tracePt t="7053" x="4800600" y="4183063"/>
          <p14:tracePt t="7059" x="4791075" y="4168775"/>
          <p14:tracePt t="7067" x="4779963" y="4159250"/>
          <p14:tracePt t="7074" x="4775200" y="4143375"/>
          <p14:tracePt t="7081" x="4760913" y="4129088"/>
          <p14:tracePt t="7087" x="4756150" y="4113213"/>
          <p14:tracePt t="7096" x="4745038" y="4103688"/>
          <p14:tracePt t="7102" x="4730750" y="4089400"/>
          <p14:tracePt t="7108" x="4725988" y="4073525"/>
          <p14:tracePt t="7115" x="4721225" y="4059238"/>
          <p14:tracePt t="7121" x="4705350" y="4049713"/>
          <p14:tracePt t="7130" x="4705350" y="4038600"/>
          <p14:tracePt t="7136" x="4700588" y="4029075"/>
          <p14:tracePt t="7143" x="4691063" y="4024313"/>
          <p14:tracePt t="7149" x="4691063" y="4019550"/>
          <p14:tracePt t="7156" x="4686300" y="4005263"/>
          <p14:tracePt t="7165" x="4681538" y="3998913"/>
          <p14:tracePt t="7170" x="4681538" y="3994150"/>
          <p14:tracePt t="7177" x="4681538" y="3979863"/>
          <p14:tracePt t="7184" x="4676775" y="3975100"/>
          <p14:tracePt t="7189" x="4676775" y="3965575"/>
          <p14:tracePt t="7197" x="4676775" y="3949700"/>
          <p14:tracePt t="7203" x="4676775" y="3944938"/>
          <p14:tracePt t="7212" x="4676775" y="3935413"/>
          <p14:tracePt t="7218" x="4676775" y="3919538"/>
          <p14:tracePt t="7224" x="4676775" y="3910013"/>
          <p14:tracePt t="7232" x="4676775" y="3886200"/>
          <p14:tracePt t="7246" x="4676775" y="3846513"/>
          <p14:tracePt t="7252" x="4676775" y="3830638"/>
          <p14:tracePt t="7258" x="4676775" y="3811588"/>
          <p14:tracePt t="7265" x="4676775" y="3795713"/>
          <p14:tracePt t="7272" x="4676775" y="3786188"/>
          <p14:tracePt t="7280" x="4676775" y="3771900"/>
          <p14:tracePt t="7286" x="4676775" y="3767138"/>
          <p14:tracePt t="7295" x="4686300" y="3751263"/>
          <p14:tracePt t="7299" x="4691063" y="3746500"/>
          <p14:tracePt t="7305" x="4691063" y="3741738"/>
          <p14:tracePt t="7314" x="4695825" y="3732213"/>
          <p14:tracePt t="7319" x="4700588" y="3727450"/>
          <p14:tracePt t="7328" x="4700588" y="3716338"/>
          <p14:tracePt t="7334" x="4716463" y="3706813"/>
          <p14:tracePt t="7339" x="4721225" y="3702050"/>
          <p14:tracePt t="7347" x="4725988" y="3697288"/>
          <p14:tracePt t="7354" x="4740275" y="3681413"/>
          <p14:tracePt t="7363" x="4745038" y="3676650"/>
          <p14:tracePt t="7368" x="4751388" y="3671888"/>
          <p14:tracePt t="7374" x="4760913" y="3657600"/>
          <p14:tracePt t="7381" x="4770438" y="3641725"/>
          <p14:tracePt t="7387" x="4775200" y="3632200"/>
          <p14:tracePt t="7394" x="4791075" y="3622675"/>
          <p14:tracePt t="7402" x="4795838" y="3617913"/>
          <p14:tracePt t="7409" x="4800600" y="3608388"/>
          <p14:tracePt t="7416" x="4814888" y="3597275"/>
          <p14:tracePt t="7421" x="4819650" y="3592513"/>
          <p14:tracePt t="7430" x="4824413" y="3582988"/>
          <p14:tracePt t="7436" x="4840288" y="3573463"/>
          <p14:tracePt t="7443" x="4845050" y="3568700"/>
          <p14:tracePt t="7450" x="4854575" y="3557588"/>
          <p14:tracePt t="7455" x="4864100" y="3548063"/>
          <p14:tracePt t="7464" x="4875213" y="3538538"/>
          <p14:tracePt t="7469" x="4879975" y="3529013"/>
          <p14:tracePt t="7478" x="4884738" y="3517900"/>
          <p14:tracePt t="7483" x="4889500" y="3503613"/>
          <p14:tracePt t="7491" x="4905375" y="3489325"/>
          <p14:tracePt t="7498" x="4914900" y="3478213"/>
          <p14:tracePt t="7503" x="4919663" y="3463925"/>
          <p14:tracePt t="7512" x="4933950" y="3459163"/>
          <p14:tracePt t="7518" x="4938713" y="3449638"/>
          <p14:tracePt t="7524" x="4945063" y="3438525"/>
          <p14:tracePt t="7532" x="4949825" y="3433763"/>
          <p14:tracePt t="7538" x="4954588" y="3429000"/>
          <p14:tracePt t="7545" x="4968875" y="3419475"/>
          <p14:tracePt t="7552" x="4973638" y="3414713"/>
          <p14:tracePt t="7559" x="4984750" y="3414713"/>
          <p14:tracePt t="7566" x="4994275" y="3408363"/>
          <p14:tracePt t="7571" x="5003800" y="3403600"/>
          <p14:tracePt t="7586" x="5018088" y="3398838"/>
          <p14:tracePt t="7592" x="5024438" y="3389313"/>
          <p14:tracePt t="7600" x="5029200" y="3389313"/>
          <p14:tracePt t="7607" x="5029200" y="3384550"/>
          <p14:tracePt t="7614" x="5043488" y="3379788"/>
          <p14:tracePt t="7619" x="5048250" y="3379788"/>
          <p14:tracePt t="7629" x="5053013" y="3375025"/>
          <p14:tracePt t="7634" x="5064125" y="3368675"/>
          <p14:tracePt t="7640" x="5078413" y="3359150"/>
          <p14:tracePt t="7648" x="5092700" y="3354388"/>
          <p14:tracePt t="7653" x="5103813" y="3354388"/>
          <p14:tracePt t="7661" x="5118100" y="3340100"/>
          <p14:tracePt t="7667" x="5143500" y="3335338"/>
          <p14:tracePt t="7675" x="5153025" y="3324225"/>
          <p14:tracePt t="7682" x="5176838" y="3324225"/>
          <p14:tracePt t="7688" x="5187950" y="3319463"/>
          <p14:tracePt t="7697" x="5202238" y="3309938"/>
          <p14:tracePt t="7701" x="5218113" y="3309938"/>
          <p14:tracePt t="7709" x="5222875" y="3305175"/>
          <p14:tracePt t="7716" x="5227638" y="3300413"/>
          <p14:tracePt t="7721" x="5237163" y="3300413"/>
          <p14:tracePt t="7730" x="5241925" y="3300413"/>
          <p14:tracePt t="7736" x="5257800" y="3300413"/>
          <p14:tracePt t="7743" x="5267325" y="3300413"/>
          <p14:tracePt t="7749" x="5276850" y="3300413"/>
          <p14:tracePt t="7757" x="5286375" y="3300413"/>
          <p14:tracePt t="7764" x="5302250" y="3300413"/>
          <p14:tracePt t="7769" x="5307013" y="3300413"/>
          <p14:tracePt t="7777" x="5316538" y="3300413"/>
          <p14:tracePt t="7784" x="5330825" y="3300413"/>
          <p14:tracePt t="7790" x="5337175" y="3300413"/>
          <p14:tracePt t="7798" x="5346700" y="3300413"/>
          <p14:tracePt t="7804" x="5360988" y="3300413"/>
          <p14:tracePt t="7813" x="5370513" y="3300413"/>
          <p14:tracePt t="7818" x="5386388" y="3300413"/>
          <p14:tracePt t="7826" x="5391150" y="3300413"/>
          <p14:tracePt t="7833" x="5405438" y="3309938"/>
          <p14:tracePt t="7837" x="5416550" y="3309938"/>
          <p14:tracePt t="7845" x="5430838" y="3314700"/>
          <p14:tracePt t="7852" x="5445125" y="3319463"/>
          <p14:tracePt t="7858" x="5456238" y="3319463"/>
          <p14:tracePt t="7866" x="5470525" y="3328988"/>
          <p14:tracePt t="7872" x="5484813" y="3335338"/>
          <p14:tracePt t="7879" x="5495925" y="3335338"/>
          <p14:tracePt t="7886" x="5500688" y="3340100"/>
          <p14:tracePt t="7894" x="5514975" y="3344863"/>
          <p14:tracePt t="7899" x="5519738" y="3354388"/>
          <p14:tracePt t="7906" x="5530850" y="3359150"/>
          <p14:tracePt t="7914" x="5540375" y="3363913"/>
          <p14:tracePt t="7919" x="5549900" y="3368675"/>
          <p14:tracePt t="7928" x="5554663" y="3384550"/>
          <p14:tracePt t="7934" x="5570538" y="3389313"/>
          <p14:tracePt t="7941" x="5584825" y="3403600"/>
          <p14:tracePt t="7948" x="5599113" y="3419475"/>
          <p14:tracePt t="7954" x="5614988" y="3433763"/>
          <p14:tracePt t="7963" x="5629275" y="3454400"/>
          <p14:tracePt t="7967" x="5643563" y="3489325"/>
          <p14:tracePt t="7975" x="5649913" y="3508375"/>
          <p14:tracePt t="7982" x="5659438" y="3529013"/>
          <p14:tracePt t="7988" x="5664200" y="3543300"/>
          <p14:tracePt t="7995" x="5673725" y="3557588"/>
          <p14:tracePt t="8001" x="5678488" y="3573463"/>
          <p14:tracePt t="8008" x="5683250" y="3582988"/>
          <p14:tracePt t="8015" x="5683250" y="3592513"/>
          <p14:tracePt t="8023" x="5683250" y="3597275"/>
          <p14:tracePt t="8030" x="5694363" y="3608388"/>
          <p14:tracePt t="8036" x="5694363" y="3613150"/>
          <p14:tracePt t="8044" x="5694363" y="3617913"/>
          <p14:tracePt t="8049" x="5694363" y="3627438"/>
          <p14:tracePt t="8056" x="5699125" y="3632200"/>
          <p14:tracePt t="8063" x="5699125" y="3641725"/>
          <p14:tracePt t="8069" x="5699125" y="3657600"/>
          <p14:tracePt t="8078" x="5699125" y="3667125"/>
          <p14:tracePt t="8084" x="5699125" y="3681413"/>
          <p14:tracePt t="8092" x="5699125" y="3692525"/>
          <p14:tracePt t="8099" x="5699125" y="3716338"/>
          <p14:tracePt t="8104" x="5699125" y="3727450"/>
          <p14:tracePt t="8111" x="5699125" y="3751263"/>
          <p14:tracePt t="8117" x="5699125" y="3760788"/>
          <p14:tracePt t="8124" x="5699125" y="3776663"/>
          <p14:tracePt t="8132" x="5699125" y="3786188"/>
          <p14:tracePt t="8144" x="5699125" y="3811588"/>
          <p14:tracePt t="8151" x="5699125" y="3816350"/>
          <p14:tracePt t="8158" x="5699125" y="3825875"/>
          <p14:tracePt t="8166" x="5689600" y="3835400"/>
          <p14:tracePt t="8172" x="5689600" y="3851275"/>
          <p14:tracePt t="8179" x="5683250" y="3860800"/>
          <p14:tracePt t="8186" x="5678488" y="3875088"/>
          <p14:tracePt t="8192" x="5678488" y="3890963"/>
          <p14:tracePt t="8199" x="5668963" y="3900488"/>
          <p14:tracePt t="8206" x="5664200" y="3914775"/>
          <p14:tracePt t="8214" x="5649913" y="3930650"/>
          <p14:tracePt t="8219" x="5634038" y="3944938"/>
          <p14:tracePt t="8227" x="5619750" y="3959225"/>
          <p14:tracePt t="8234" x="5603875" y="3975100"/>
          <p14:tracePt t="8241" x="5594350" y="3984625"/>
          <p14:tracePt t="8248" x="5580063" y="3998913"/>
          <p14:tracePt t="8253" x="5564188" y="4010025"/>
          <p14:tracePt t="8262" x="5549900" y="4019550"/>
          <p14:tracePt t="8267" x="5535613" y="4033838"/>
          <p14:tracePt t="8274" x="5524500" y="4044950"/>
          <p14:tracePt t="8281" x="5510213" y="4049713"/>
          <p14:tracePt t="8288" x="5495925" y="4064000"/>
          <p14:tracePt t="8294" x="5480050" y="4078288"/>
          <p14:tracePt t="8302" x="5465763" y="4094163"/>
          <p14:tracePt t="8309" x="5456238" y="4098925"/>
          <p14:tracePt t="8315" x="5440363" y="4113213"/>
          <p14:tracePt t="8322" x="5426075" y="4129088"/>
          <p14:tracePt t="8328" x="5410200" y="4133850"/>
          <p14:tracePt t="8335" x="5395913" y="4148138"/>
          <p14:tracePt t="8342" x="5381625" y="4164013"/>
          <p14:tracePt t="8350" x="5370513" y="4178300"/>
          <p14:tracePt t="8356" x="5346700" y="4198938"/>
          <p14:tracePt t="8364" x="5326063" y="4213225"/>
          <p14:tracePt t="8369" x="5291138" y="4227513"/>
          <p14:tracePt t="8377" x="5272088" y="4243388"/>
          <p14:tracePt t="8383" x="5237163" y="4257675"/>
          <p14:tracePt t="8390" x="5218113" y="4267200"/>
          <p14:tracePt t="8398" x="5172075" y="4283075"/>
          <p14:tracePt t="8404" x="5143500" y="4302125"/>
          <p14:tracePt t="8411" x="5113338" y="4306888"/>
          <p14:tracePt t="8417" x="5087938" y="4318000"/>
          <p14:tracePt t="8424" x="5068888" y="4318000"/>
          <p14:tracePt t="8432" x="5048250" y="4318000"/>
          <p14:tracePt t="8438" x="5024438" y="4322763"/>
          <p14:tracePt t="8446" x="5013325" y="4322763"/>
          <p14:tracePt t="8451" x="4994275" y="4322763"/>
          <p14:tracePt t="8458" x="4968875" y="4322763"/>
          <p14:tracePt t="8466" x="4959350" y="4322763"/>
          <p14:tracePt t="8472" x="4933950" y="4322763"/>
          <p14:tracePt t="8480" x="4924425" y="4322763"/>
          <p14:tracePt t="8485" x="4899025" y="4311650"/>
          <p14:tracePt t="8492" x="4889500" y="4306888"/>
          <p14:tracePt t="8500" x="4864100" y="4292600"/>
          <p14:tracePt t="8506" x="4849813" y="4278313"/>
          <p14:tracePt t="8515" x="4830763" y="4262438"/>
          <p14:tracePt t="8519" x="4814888" y="4248150"/>
          <p14:tracePt t="8527" x="4791075" y="4232275"/>
          <p14:tracePt t="8533" x="4770438" y="4213225"/>
          <p14:tracePt t="8540" x="4756150" y="4198938"/>
          <p14:tracePt t="8549" x="4740275" y="4173538"/>
          <p14:tracePt t="8554" x="4725988" y="4159250"/>
          <p14:tracePt t="8561" x="4721225" y="4138613"/>
          <p14:tracePt t="8567" x="4711700" y="4119563"/>
          <p14:tracePt t="8575" x="4695825" y="4103688"/>
          <p14:tracePt t="8582" x="4695825" y="4089400"/>
          <p14:tracePt t="8588" x="4686300" y="4073525"/>
          <p14:tracePt t="8595" x="4686300" y="4064000"/>
          <p14:tracePt t="8601" x="4672013" y="4038600"/>
          <p14:tracePt t="8608" x="4672013" y="4019550"/>
          <p14:tracePt t="8616" x="4672013" y="4005263"/>
          <p14:tracePt t="8622" x="4672013" y="3984625"/>
          <p14:tracePt t="8630" x="4672013" y="3954463"/>
          <p14:tracePt t="8635" x="4672013" y="3925888"/>
          <p14:tracePt t="8642" x="4672013" y="3895725"/>
          <p14:tracePt t="8650" x="4672013" y="3865563"/>
          <p14:tracePt t="8656" x="4672013" y="3835400"/>
          <p14:tracePt t="8665" x="4672013" y="3806825"/>
          <p14:tracePt t="8670" x="4681538" y="3776663"/>
          <p14:tracePt t="8676" x="4691063" y="3760788"/>
          <p14:tracePt t="8684" x="4700588" y="3741738"/>
          <p14:tracePt t="8691" x="4705350" y="3716338"/>
          <p14:tracePt t="8698" x="4721225" y="3702050"/>
          <p14:tracePt t="8704" x="4730750" y="3692525"/>
          <p14:tracePt t="8712" x="4740275" y="3676650"/>
          <p14:tracePt t="8717" x="4756150" y="3662363"/>
          <p14:tracePt t="8724" x="4779963" y="3648075"/>
          <p14:tracePt t="8732" x="4795838" y="3627438"/>
          <p14:tracePt t="8739" x="4824413" y="3602038"/>
          <p14:tracePt t="8746" x="4849813" y="3587750"/>
          <p14:tracePt t="8752" x="4870450" y="3562350"/>
          <p14:tracePt t="8759" x="4905375" y="3538538"/>
          <p14:tracePt t="8766" x="4938713" y="3522663"/>
          <p14:tracePt t="8772" x="4954588" y="3513138"/>
          <p14:tracePt t="8782" x="4964113" y="3508375"/>
          <p14:tracePt t="8785" x="4978400" y="3498850"/>
          <p14:tracePt t="8792" x="4994275" y="3494088"/>
          <p14:tracePt t="8799" x="4999038" y="3494088"/>
          <p14:tracePt t="8806" x="5003800" y="3494088"/>
          <p14:tracePt t="8814" x="5018088" y="3494088"/>
          <p14:tracePt t="8820" x="5018088" y="3489325"/>
          <p14:tracePt t="8826" x="5024438" y="3489325"/>
          <p14:tracePt t="8833" x="5029200" y="3489325"/>
          <p14:tracePt t="8840" x="5038725" y="3482975"/>
          <p14:tracePt t="8849" x="5053013" y="3482975"/>
          <p14:tracePt t="8854" x="5068888" y="3482975"/>
          <p14:tracePt t="8863" x="5078413" y="3482975"/>
          <p14:tracePt t="8867" x="5092700" y="3482975"/>
          <p14:tracePt t="8876" x="5113338" y="3482975"/>
          <p14:tracePt t="8882" x="5132388" y="3482975"/>
          <p14:tracePt t="8889" x="5167313" y="3498850"/>
          <p14:tracePt t="8896" x="5197475" y="3517900"/>
          <p14:tracePt t="8901" x="5232400" y="3533775"/>
          <p14:tracePt t="8910" x="5257800" y="3557588"/>
          <p14:tracePt t="8916" x="5276850" y="3573463"/>
          <p14:tracePt t="8922" x="5302250" y="3602038"/>
          <p14:tracePt t="8931" x="5326063" y="3627438"/>
          <p14:tracePt t="8937" x="5351463" y="3662363"/>
          <p14:tracePt t="8943" x="5386388" y="3706813"/>
          <p14:tracePt t="8949" x="5416550" y="3756025"/>
          <p14:tracePt t="8957" x="5445125" y="3800475"/>
          <p14:tracePt t="8966" x="5484813" y="3860800"/>
          <p14:tracePt t="8970" x="5510213" y="3905250"/>
          <p14:tracePt t="8976" x="5540375" y="3954463"/>
          <p14:tracePt t="8983" x="5580063" y="3998913"/>
          <p14:tracePt t="8991" x="5614988" y="4049713"/>
          <p14:tracePt t="9000" x="5638800" y="4084638"/>
          <p14:tracePt t="9005" x="5668963" y="4119563"/>
          <p14:tracePt t="9013" x="5703888" y="4164013"/>
          <p14:tracePt t="9033" x="5768975" y="4311650"/>
          <p14:tracePt t="9038" x="5778500" y="4357688"/>
          <p14:tracePt t="9045" x="5797550" y="4402138"/>
          <p14:tracePt t="9051" x="5803900" y="4430713"/>
          <p14:tracePt t="9058" x="5813425" y="4460875"/>
          <p14:tracePt t="9066" x="5813425" y="4486275"/>
          <p14:tracePt t="9072" x="5818188" y="4516438"/>
          <p14:tracePt t="9079" x="5827713" y="4535488"/>
          <p14:tracePt t="9087" x="5827713" y="4565650"/>
          <p14:tracePt t="9093" x="5827713" y="4584700"/>
          <p14:tracePt t="9099" x="5827713" y="4610100"/>
          <p14:tracePt t="9107" x="5827713" y="4619625"/>
          <p14:tracePt t="9114" x="5827713" y="4645025"/>
          <p14:tracePt t="9121" x="5822950" y="4664075"/>
          <p14:tracePt t="9129" x="5818188" y="4694238"/>
          <p14:tracePt t="9134" x="5818188" y="4708525"/>
          <p14:tracePt t="9141" x="5803900" y="4729163"/>
          <p14:tracePt t="9151" x="5797550" y="4743450"/>
          <p14:tracePt t="9155" x="5788025" y="4764088"/>
          <p14:tracePt t="9163" x="5773738" y="4787900"/>
          <p14:tracePt t="9167" x="5768975" y="4808538"/>
          <p14:tracePt t="9174" x="5753100" y="4833938"/>
          <p14:tracePt t="9182" x="5743575" y="4843463"/>
          <p14:tracePt t="9188" x="5729288" y="4878388"/>
          <p14:tracePt t="9197" x="5713413" y="4897438"/>
          <p14:tracePt t="9202" x="5699125" y="4922838"/>
          <p14:tracePt t="9209" x="5683250" y="4941888"/>
          <p14:tracePt t="9216" x="5668963" y="4967288"/>
          <p14:tracePt t="9223" x="5654675" y="4981575"/>
          <p14:tracePt t="9230" x="5649913" y="5002213"/>
          <p14:tracePt t="9236" x="5638800" y="5016500"/>
          <p14:tracePt t="9242" x="5624513" y="5037138"/>
          <p14:tracePt t="9250" x="5614988" y="5051425"/>
          <p14:tracePt t="9256" x="5599113" y="5067300"/>
          <p14:tracePt t="9267" x="5584825" y="5081588"/>
          <p14:tracePt t="9270" x="5570538" y="5086350"/>
          <p14:tracePt t="9279" x="5554663" y="5091113"/>
          <p14:tracePt t="9284" x="5545138" y="5106988"/>
          <p14:tracePt t="9291" x="5530850" y="5121275"/>
          <p14:tracePt t="9300" x="5505450" y="5130800"/>
          <p14:tracePt t="9304" x="5495925" y="5135563"/>
          <p14:tracePt t="9312" x="5470525" y="5135563"/>
          <p14:tracePt t="9318" x="5461000" y="5140325"/>
          <p14:tracePt t="9324" x="5430838" y="5140325"/>
          <p14:tracePt t="9332" x="5405438" y="5140325"/>
          <p14:tracePt t="9338" x="5386388" y="5140325"/>
          <p14:tracePt t="9346" x="5356225" y="5140325"/>
          <p14:tracePt t="9353" x="5337175" y="5140325"/>
          <p14:tracePt t="9359" x="5311775" y="5126038"/>
          <p14:tracePt t="9366" x="5291138" y="5116513"/>
          <p14:tracePt t="9373" x="5276850" y="5106988"/>
          <p14:tracePt t="9381" x="5251450" y="5081588"/>
          <p14:tracePt t="9386" x="5227638" y="5046663"/>
          <p14:tracePt t="9393" x="5202238" y="5011738"/>
          <p14:tracePt t="9399" x="5172075" y="4967288"/>
          <p14:tracePt t="9406" x="5157788" y="4922838"/>
          <p14:tracePt t="9414" x="5143500" y="4897438"/>
          <p14:tracePt t="9420" x="5132388" y="4878388"/>
          <p14:tracePt t="9427" x="5127625" y="4852988"/>
          <p14:tracePt t="9434" x="5113338" y="4833938"/>
          <p14:tracePt t="9440" x="5113338" y="4813300"/>
          <p14:tracePt t="9449" x="5103813" y="4787900"/>
          <p14:tracePt t="9454" x="5097463" y="4759325"/>
          <p14:tracePt t="9463" x="5097463" y="4748213"/>
          <p14:tracePt t="9468" x="5087938" y="4714875"/>
          <p14:tracePt t="9474" x="5087938" y="4684713"/>
          <p14:tracePt t="9482" x="5087938" y="4654550"/>
          <p14:tracePt t="9488" x="5087938" y="4614863"/>
          <p14:tracePt t="9497" x="5087938" y="4584700"/>
          <p14:tracePt t="9502" x="5087938" y="4556125"/>
          <p14:tracePt t="9509" x="5092700" y="4545013"/>
          <p14:tracePt t="9515" x="5092700" y="4516438"/>
          <p14:tracePt t="9522" x="5097463" y="4500563"/>
          <p14:tracePt t="9529" x="5103813" y="4481513"/>
          <p14:tracePt t="9537" x="5103813" y="4456113"/>
          <p14:tracePt t="9544" x="5113338" y="4437063"/>
          <p14:tracePt t="9550" x="5118100" y="4416425"/>
          <p14:tracePt t="9557" x="5118100" y="4391025"/>
          <p14:tracePt t="9564" x="5132388" y="4371975"/>
          <p14:tracePt t="9570" x="5143500" y="4357688"/>
          <p14:tracePt t="9578" x="5148263" y="4337050"/>
          <p14:tracePt t="9584" x="5162550" y="4311650"/>
          <p14:tracePt t="9590" x="5176838" y="4297363"/>
          <p14:tracePt t="9599" x="5187950" y="4278313"/>
          <p14:tracePt t="9604" x="5197475" y="4262438"/>
          <p14:tracePt t="9613" x="5211763" y="4243388"/>
          <p14:tracePt t="9618" x="5227638" y="4227513"/>
          <p14:tracePt t="9624" x="5251450" y="4213225"/>
          <p14:tracePt t="9633" x="5267325" y="4187825"/>
          <p14:tracePt t="9638" x="5286375" y="4173538"/>
          <p14:tracePt t="9647" x="5321300" y="4148138"/>
          <p14:tracePt t="9652" x="5351463" y="4143375"/>
          <p14:tracePt t="9659" x="5365750" y="4129088"/>
          <p14:tracePt t="9666" x="5386388" y="4124325"/>
          <p14:tracePt t="9672" x="5400675" y="4113213"/>
          <p14:tracePt t="9680" x="5410200" y="4113213"/>
          <p14:tracePt t="9686" x="5426075" y="4108450"/>
          <p14:tracePt t="9693" x="5440363" y="4098925"/>
          <p14:tracePt t="9700" x="5449888" y="4098925"/>
          <p14:tracePt t="9706" x="5465763" y="4094163"/>
          <p14:tracePt t="9714" x="5480050" y="4089400"/>
          <p14:tracePt t="9720" x="5500688" y="4089400"/>
          <p14:tracePt t="9727" x="5514975" y="4078288"/>
          <p14:tracePt t="9734" x="5530850" y="4073525"/>
          <p14:tracePt t="9740" x="5549900" y="4073525"/>
          <p14:tracePt t="9748" x="5570538" y="4073525"/>
          <p14:tracePt t="9754" x="5584825" y="4073525"/>
          <p14:tracePt t="9764" x="5603875" y="4073525"/>
          <p14:tracePt t="9768" x="5624513" y="4073525"/>
          <p14:tracePt t="9776" x="5659438" y="4084638"/>
          <p14:tracePt t="9783" x="5689600" y="4089400"/>
          <p14:tracePt t="9789" x="5718175" y="4098925"/>
          <p14:tracePt t="9797" x="5738813" y="4113213"/>
          <p14:tracePt t="9802" x="5762625" y="4119563"/>
          <p14:tracePt t="9809" x="5778500" y="4133850"/>
          <p14:tracePt t="9816" x="5797550" y="4148138"/>
          <p14:tracePt t="9823" x="5813425" y="4159250"/>
          <p14:tracePt t="9830" x="5827713" y="4173538"/>
          <p14:tracePt t="9836" x="5843588" y="4183063"/>
          <p14:tracePt t="9844" x="5853113" y="4192588"/>
          <p14:tracePt t="9851" x="5862638" y="4203700"/>
          <p14:tracePt t="9856" x="5876925" y="4217988"/>
          <p14:tracePt t="9864" x="5876925" y="4232275"/>
          <p14:tracePt t="9871" x="5888038" y="4248150"/>
          <p14:tracePt t="9877" x="5897563" y="4257675"/>
          <p14:tracePt t="9885" x="5902325" y="4271963"/>
          <p14:tracePt t="9891" x="5916613" y="4306888"/>
          <p14:tracePt t="9899" x="5927725" y="4318000"/>
          <p14:tracePt t="9904" x="5932488" y="4346575"/>
          <p14:tracePt t="9914" x="5946775" y="4362450"/>
          <p14:tracePt t="9918" x="5956300" y="4386263"/>
          <p14:tracePt t="9925" x="5962650" y="4406900"/>
          <p14:tracePt t="9934" x="5962650" y="4437063"/>
          <p14:tracePt t="9939" x="5976938" y="4465638"/>
          <p14:tracePt t="9947" x="5986463" y="4500563"/>
          <p14:tracePt t="9953" x="5991225" y="4540250"/>
          <p14:tracePt t="9960" x="6002338" y="4570413"/>
          <p14:tracePt t="9967" x="6007100" y="4595813"/>
          <p14:tracePt t="9973" x="6007100" y="4624388"/>
          <p14:tracePt t="9981" x="6007100" y="4635500"/>
          <p14:tracePt t="9986" x="6007100" y="4649788"/>
          <p14:tracePt t="9993" x="6007100" y="4664075"/>
          <p14:tracePt t="10001" x="6007100" y="4675188"/>
          <p14:tracePt t="10007" x="6002338" y="4679950"/>
          <p14:tracePt t="10015" x="5995988" y="4694238"/>
          <p14:tracePt t="10021" x="5986463" y="4708525"/>
          <p14:tracePt t="10029" x="5972175" y="4719638"/>
          <p14:tracePt t="10035" x="5967413" y="4729163"/>
          <p14:tracePt t="10041" x="5956300" y="4733925"/>
          <p14:tracePt t="10049" x="5942013" y="4748213"/>
          <p14:tracePt t="10054" x="5922963" y="4764088"/>
          <p14:tracePt t="10062" x="5907088" y="4778375"/>
          <p14:tracePt t="10069" x="5892800" y="4783138"/>
          <p14:tracePt t="10076" x="5876925" y="4787900"/>
          <p14:tracePt t="10084" x="5862638" y="4799013"/>
          <p14:tracePt t="10088" x="5853113" y="4803775"/>
          <p14:tracePt t="10097" x="5837238" y="4803775"/>
          <p14:tracePt t="10102" x="5832475" y="4808538"/>
          <p14:tracePt t="10109" x="5827713" y="4813300"/>
          <p14:tracePt t="10117" x="5813425" y="4813300"/>
          <p14:tracePt t="10122" x="5803900" y="4822825"/>
          <p14:tracePt t="10130" x="5788025" y="4829175"/>
          <p14:tracePt t="10136" x="5773738" y="4829175"/>
          <p14:tracePt t="10145" x="5762625" y="4829175"/>
          <p14:tracePt t="10151" x="5743575" y="4829175"/>
          <p14:tracePt t="10157" x="5718175" y="4829175"/>
          <p14:tracePt t="10165" x="5708650" y="4829175"/>
          <p14:tracePt t="10171" x="5694363" y="4833938"/>
          <p14:tracePt t="10178" x="5673725" y="4833938"/>
          <p14:tracePt t="10184" x="5649913" y="4843463"/>
          <p14:tracePt t="10192" x="5638800" y="4843463"/>
          <p14:tracePt t="10199" x="5619750" y="4843463"/>
          <p14:tracePt t="10205" x="5594350" y="4843463"/>
          <p14:tracePt t="10213" x="5584825" y="4843463"/>
          <p14:tracePt t="10219" x="5570538" y="4843463"/>
          <p14:tracePt t="10227" x="5559425" y="4843463"/>
          <p14:tracePt t="10247" x="5519738" y="4843463"/>
          <p14:tracePt t="10253" x="5505450" y="4843463"/>
          <p14:tracePt t="10259" x="5500688" y="4843463"/>
          <p14:tracePt t="10267" x="5495925" y="4843463"/>
          <p14:tracePt t="10272" x="5484813" y="4843463"/>
          <p14:tracePt t="10281" x="5470525" y="4843463"/>
          <p14:tracePt t="10287" x="5456238" y="4833938"/>
          <p14:tracePt t="10294" x="5435600" y="4833938"/>
          <p14:tracePt t="10301" x="5416550" y="4829175"/>
          <p14:tracePt t="10307" x="5381625" y="4818063"/>
          <p14:tracePt t="10313" x="5360988" y="4803775"/>
          <p14:tracePt t="10320" x="5341938" y="4799013"/>
          <p14:tracePt t="10328" x="5316538" y="4787900"/>
          <p14:tracePt t="10335" x="5286375" y="4773613"/>
          <p14:tracePt t="10342" x="5272088" y="4768850"/>
          <p14:tracePt t="10349" x="5251450" y="4759325"/>
          <p14:tracePt t="10354" x="5227638" y="4743450"/>
          <p14:tracePt t="10363" x="5211763" y="4729163"/>
          <p14:tracePt t="10369" x="5197475" y="4719638"/>
          <p14:tracePt t="10375" x="5187950" y="4703763"/>
          <p14:tracePt t="10383" x="5172075" y="4689475"/>
          <p14:tracePt t="10388" x="5157788" y="4664075"/>
          <p14:tracePt t="10396" x="5148263" y="4654550"/>
          <p14:tracePt t="10402" x="5143500" y="4640263"/>
          <p14:tracePt t="10410" x="5143500" y="4619625"/>
          <p14:tracePt t="10417" x="5137150" y="4595813"/>
          <p14:tracePt t="10423" x="5127625" y="4579938"/>
          <p14:tracePt t="10431" x="5127625" y="4570413"/>
          <p14:tracePt t="10436" x="5122863" y="4565650"/>
          <p14:tracePt t="10443" x="5122863" y="4560888"/>
          <p14:tracePt t="10451" x="5122863" y="4545013"/>
          <p14:tracePt t="10458" x="5122863" y="4540250"/>
          <p14:tracePt t="10463" x="5122863" y="4535488"/>
          <p14:tracePt t="10471" x="5122863" y="4530725"/>
          <p14:tracePt t="10478" x="5122863" y="4525963"/>
          <p14:tracePt t="10485" x="5122863" y="4510088"/>
          <p14:tracePt t="10491" x="5122863" y="4505325"/>
          <p14:tracePt t="10500" x="5122863" y="4500563"/>
          <p14:tracePt t="10505" x="5127625" y="4486275"/>
          <p14:tracePt t="10512" x="5137150" y="4481513"/>
          <p14:tracePt t="10518" x="5148263" y="4476750"/>
          <p14:tracePt t="10525" x="5162550" y="4460875"/>
          <p14:tracePt t="10533" x="5176838" y="4446588"/>
          <p14:tracePt t="10539" x="5192713" y="4437063"/>
          <p14:tracePt t="10547" x="5202238" y="4425950"/>
          <p14:tracePt t="10553" x="5218113" y="4421188"/>
          <p14:tracePt t="10559" x="5222875" y="4406900"/>
          <p14:tracePt t="10567" x="5237163" y="4402138"/>
          <p14:tracePt t="10573" x="5241925" y="4397375"/>
          <p14:tracePt t="10580" x="5257800" y="4386263"/>
          <p14:tracePt t="10587" x="5272088" y="4381500"/>
          <p14:tracePt t="10594" x="5281613" y="4367213"/>
          <p14:tracePt t="10601" x="5297488" y="4362450"/>
          <p14:tracePt t="10608" x="5321300" y="4346575"/>
          <p14:tracePt t="10615" x="5341938" y="4332288"/>
          <p14:tracePt t="10621" x="5365750" y="4318000"/>
          <p14:tracePt t="10627" x="5395913" y="4302125"/>
          <p14:tracePt t="10635" x="5410200" y="4287838"/>
          <p14:tracePt t="10641" x="5430838" y="4278313"/>
          <p14:tracePt t="10649" x="5456238" y="4262438"/>
          <p14:tracePt t="10654" x="5465763" y="4257675"/>
          <p14:tracePt t="10662" x="5480050" y="4252913"/>
          <p14:tracePt t="10668" x="5495925" y="4238625"/>
          <p14:tracePt t="10675" x="5510213" y="4238625"/>
          <p14:tracePt t="10683" x="5519738" y="4227513"/>
          <p14:tracePt t="10688" x="5535613" y="4222750"/>
          <p14:tracePt t="10696" x="5540375" y="4222750"/>
          <p14:tracePt t="10702" x="5545138" y="4217988"/>
          <p14:tracePt t="10710" x="5559425" y="4213225"/>
          <p14:tracePt t="10718" x="5564188" y="4213225"/>
          <p14:tracePt t="10723" x="5570538" y="4203700"/>
          <p14:tracePt t="10732" x="5584825" y="4203700"/>
          <p14:tracePt t="10736" x="5594350" y="4203700"/>
          <p14:tracePt t="10743" x="5610225" y="4203700"/>
          <p14:tracePt t="10751" x="5619750" y="4203700"/>
          <p14:tracePt t="10757" x="5634038" y="4203700"/>
          <p14:tracePt t="10765" x="5643563" y="4203700"/>
          <p14:tracePt t="10772" x="5668963" y="4203700"/>
          <p14:tracePt t="10777" x="5678488" y="4208463"/>
          <p14:tracePt t="10784" x="5694363" y="4208463"/>
          <p14:tracePt t="10791" x="5708650" y="4213225"/>
          <p14:tracePt t="10799" x="5713413" y="4217988"/>
          <p14:tracePt t="10804" x="5722938" y="4217988"/>
          <p14:tracePt t="10812" x="5722938" y="4222750"/>
          <p14:tracePt t="10818" x="5729288" y="4222750"/>
          <p14:tracePt t="10825" x="5729288" y="4232275"/>
          <p14:tracePt t="11324" x="5792788" y="4203700"/>
          <p14:tracePt t="11330" x="5907088" y="4138613"/>
          <p14:tracePt t="11337" x="6016625" y="4068763"/>
          <p14:tracePt t="11343" x="6165850" y="3984625"/>
          <p14:tracePt t="11351" x="6364288" y="3900488"/>
          <p14:tracePt t="11357" x="6473825" y="3856038"/>
          <p14:tracePt t="11366" x="6651625" y="3790950"/>
          <p14:tracePt t="11371" x="6786563" y="3756025"/>
          <p14:tracePt t="11378" x="6934200" y="3736975"/>
          <p14:tracePt t="11385" x="7029450" y="3702050"/>
          <p14:tracePt t="11391" x="7113588" y="3692525"/>
          <p14:tracePt t="11400" x="7207250" y="3671888"/>
          <p14:tracePt t="11405" x="7262813" y="3652838"/>
          <p14:tracePt t="11413" x="7346950" y="3641725"/>
          <p14:tracePt t="11418" x="7400925" y="3632200"/>
          <p14:tracePt t="11425" x="7446963" y="3613150"/>
          <p14:tracePt t="11434" x="7491413" y="3608388"/>
          <p14:tracePt t="11439" x="7531100" y="3597275"/>
          <p14:tracePt t="11447" x="7575550" y="3597275"/>
          <p14:tracePt t="11453" x="7640638" y="3587750"/>
          <p14:tracePt t="11459" x="7708900" y="3592513"/>
          <p14:tracePt t="11467" x="7788275" y="3602038"/>
          <p14:tracePt t="11474" x="7872413" y="3613150"/>
          <p14:tracePt t="11481" x="7942263" y="3632200"/>
          <p14:tracePt t="11487" x="8026400" y="3662363"/>
          <p14:tracePt t="11493" x="8105775" y="3697288"/>
          <p14:tracePt t="11501" x="8175625" y="3716338"/>
          <p14:tracePt t="11507" x="8240713" y="3756025"/>
          <p14:tracePt t="11516" x="8294688" y="3786188"/>
          <p14:tracePt t="11521" x="8334375" y="3821113"/>
          <p14:tracePt t="11528" x="8378825" y="3860800"/>
          <p14:tracePt t="11535" x="8413750" y="3895725"/>
          <p14:tracePt t="11541" x="8439150" y="3914775"/>
          <p14:tracePt t="11550" x="8474075" y="3954463"/>
          <p14:tracePt t="11555" x="8497888" y="3975100"/>
          <p14:tracePt t="11565" x="8523288" y="4010025"/>
          <p14:tracePt t="11570" x="8539163" y="4033838"/>
          <p14:tracePt t="11575" x="8553450" y="4054475"/>
          <p14:tracePt t="11583" x="8567738" y="4089400"/>
          <p14:tracePt t="11589" x="8578850" y="4098925"/>
          <p14:tracePt t="11597" x="8583613" y="4113213"/>
          <p14:tracePt t="11604" x="8583613" y="4129088"/>
          <p14:tracePt t="11609" x="8588375" y="4138613"/>
          <p14:tracePt t="11617" x="8588375" y="4143375"/>
          <p14:tracePt t="11624" x="8588375" y="4152900"/>
          <p14:tracePt t="11633" x="8588375" y="4164013"/>
          <p14:tracePt t="11637" x="8588375" y="4178300"/>
          <p14:tracePt t="11644" x="8588375" y="4183063"/>
          <p14:tracePt t="11651" x="8588375" y="4187825"/>
          <p14:tracePt t="11657" x="8588375" y="4198938"/>
          <p14:tracePt t="11665" x="8588375" y="4203700"/>
          <p14:tracePt t="11672" x="8588375" y="4213225"/>
          <p14:tracePt t="11679" x="8588375" y="4217988"/>
          <p14:tracePt t="11685" x="8588375" y="4222750"/>
          <p14:tracePt t="11692" x="8588375" y="4232275"/>
          <p14:tracePt t="11706" x="8588375" y="4238625"/>
          <p14:tracePt t="11714" x="8588375" y="4248150"/>
          <p14:tracePt t="11726" x="8588375" y="4252913"/>
          <p14:tracePt t="11734" x="8588375" y="4257675"/>
          <p14:tracePt t="11740" x="8588375" y="4267200"/>
          <p14:tracePt t="11749" x="8588375" y="4283075"/>
          <p14:tracePt t="11753" x="8588375" y="4292600"/>
          <p14:tracePt t="11760" x="8588375" y="4302125"/>
          <p14:tracePt t="11768" x="8588375" y="4311650"/>
          <p14:tracePt t="11773" x="8588375" y="4327525"/>
          <p14:tracePt t="11782" x="8588375" y="4332288"/>
          <p14:tracePt t="11788" x="8588375" y="4341813"/>
          <p14:tracePt t="11794" x="8588375" y="4346575"/>
          <p14:tracePt t="11801" x="8588375" y="4351338"/>
          <p14:tracePt t="11808" x="8583613" y="4367213"/>
          <p14:tracePt t="11816" x="8583613" y="4371975"/>
          <p14:tracePt t="11822" x="8578850" y="4376738"/>
          <p14:tracePt t="11836" x="8578850" y="4381500"/>
          <p14:tracePt t="11842" x="8572500" y="4386263"/>
          <p14:tracePt t="11850" x="8562975" y="4386263"/>
          <p14:tracePt t="11856" x="8562975" y="4397375"/>
          <p14:tracePt t="11863" x="8558213" y="4402138"/>
          <p14:tracePt t="11869" x="8553450" y="4402138"/>
          <p14:tracePt t="11875" x="8553450" y="4406900"/>
          <p14:tracePt t="11884" x="8553450" y="4411663"/>
          <p14:tracePt t="11899" x="8548688" y="4416425"/>
          <p14:tracePt t="11945" x="8543925" y="4416425"/>
          <p14:tracePt t="11958" x="8539163" y="4416425"/>
          <p14:tracePt t="11965" x="8532813" y="4416425"/>
          <p14:tracePt t="11979" x="8528050" y="4416425"/>
          <p14:tracePt t="11985" x="8518525" y="4416425"/>
          <p14:tracePt t="11991" x="8509000" y="4416425"/>
          <p14:tracePt t="11999" x="8493125" y="4416425"/>
          <p14:tracePt t="12006" x="8483600" y="4416425"/>
          <p14:tracePt t="12015" x="8464550" y="4416425"/>
          <p14:tracePt t="12019" x="8439150" y="4416425"/>
          <p14:tracePt t="12026" x="8418513" y="4416425"/>
          <p14:tracePt t="12034" x="8399463" y="4416425"/>
          <p14:tracePt t="12040" x="8385175" y="4416425"/>
          <p14:tracePt t="12049" x="8364538" y="4406900"/>
          <p14:tracePt t="12054" x="8350250" y="4402138"/>
          <p14:tracePt t="12061" x="8334375" y="4402138"/>
          <p14:tracePt t="12068" x="8329613" y="4397375"/>
          <p14:tracePt t="12074" x="8320088" y="4386263"/>
          <p14:tracePt t="12082" x="8315325" y="4386263"/>
          <p14:tracePt t="12088" x="8305800" y="4381500"/>
          <p14:tracePt t="12094" x="8299450" y="4376738"/>
          <p14:tracePt t="12101" x="8294688" y="4376738"/>
          <p14:tracePt t="12107" x="8289925" y="4371975"/>
          <p14:tracePt t="12115" x="8285163" y="4367213"/>
          <p14:tracePt t="12121" x="8285163" y="4351338"/>
          <p14:tracePt t="12128" x="8280400" y="4351338"/>
          <p14:tracePt t="12136" x="8275638" y="4341813"/>
          <p14:tracePt t="12142" x="8275638" y="4337050"/>
          <p14:tracePt t="12150" x="8266113" y="4332288"/>
          <p14:tracePt t="12156" x="8259763" y="4318000"/>
          <p14:tracePt t="12163" x="8259763" y="4311650"/>
          <p14:tracePt t="12170" x="8259763" y="4306888"/>
          <p14:tracePt t="12175" x="8255000" y="4292600"/>
          <p14:tracePt t="12189" x="8250238" y="4283075"/>
          <p14:tracePt t="12198" x="8250238" y="4278313"/>
          <p14:tracePt t="12204" x="8250238" y="4267200"/>
          <p14:tracePt t="12211" x="8250238" y="4262438"/>
          <p14:tracePt t="12217" x="8250238" y="4257675"/>
          <p14:tracePt t="12224" x="8250238" y="4248150"/>
          <p14:tracePt t="12231" x="8250238" y="4232275"/>
          <p14:tracePt t="12237" x="8250238" y="4222750"/>
          <p14:tracePt t="12244" x="8250238" y="4198938"/>
          <p14:tracePt t="12251" x="8250238" y="4178300"/>
          <p14:tracePt t="12257" x="8250238" y="4164013"/>
          <p14:tracePt t="12265" x="8250238" y="4152900"/>
          <p14:tracePt t="12272" x="8250238" y="4138613"/>
          <p14:tracePt t="12279" x="8250238" y="4129088"/>
          <p14:tracePt t="12286" x="8250238" y="4113213"/>
          <p14:tracePt t="12292" x="8250238" y="4094163"/>
          <p14:tracePt t="12300" x="8250238" y="4089400"/>
          <p14:tracePt t="12305" x="8250238" y="4073525"/>
          <p14:tracePt t="12312" x="8250238" y="4068763"/>
          <p14:tracePt t="12319" x="8250238" y="4064000"/>
          <p14:tracePt t="12354" x="8250238" y="4059238"/>
          <p14:tracePt t="12361" x="8250238" y="4054475"/>
          <p14:tracePt t="12367" x="8250238" y="4049713"/>
          <p14:tracePt t="12373" x="8255000" y="4033838"/>
          <p14:tracePt t="12382" x="8255000" y="4029075"/>
          <p14:tracePt t="12784" x="8259763" y="4019550"/>
          <p14:tracePt t="12789" x="8266113" y="4019550"/>
          <p14:tracePt t="12797" x="8266113" y="4010025"/>
          <p14:tracePt t="12804" x="8270875" y="4005263"/>
          <p14:tracePt t="12812" x="8280400" y="4005263"/>
          <p14:tracePt t="13507" x="8285163" y="3998913"/>
          <p14:tracePt t="13513" x="8289925" y="3994150"/>
          <p14:tracePt t="13520" x="8299450" y="3994150"/>
          <p14:tracePt t="13527" x="8305800" y="3989388"/>
          <p14:tracePt t="13535" x="8315325" y="3984625"/>
          <p14:tracePt t="13541" x="8320088" y="3984625"/>
          <p14:tracePt t="13550" x="8324850" y="3979863"/>
          <p14:tracePt t="13554" x="8324850" y="3970338"/>
          <p14:tracePt t="13561" x="8329613" y="3970338"/>
          <p14:tracePt t="13569" x="8334375" y="3970338"/>
          <p14:tracePt t="13574" x="8350250" y="3970338"/>
          <p14:tracePt t="13587" x="8359775" y="3965575"/>
          <p14:tracePt t="13595" x="8364538" y="3965575"/>
          <p14:tracePt t="13602" x="8374063" y="3959225"/>
          <p14:tracePt t="13609" x="8385175" y="3959225"/>
          <p14:tracePt t="13617" x="8389938" y="3959225"/>
          <p14:tracePt t="13623" x="8394700" y="3954463"/>
          <p14:tracePt t="13628" x="8408988" y="3949700"/>
          <p14:tracePt t="13635" x="8418513" y="3949700"/>
          <p14:tracePt t="13642" x="8434388" y="3940175"/>
          <p14:tracePt t="13650" x="8448675" y="3935413"/>
          <p14:tracePt t="13656" x="8458200" y="3935413"/>
          <p14:tracePt t="13664" x="8474075" y="3930650"/>
          <p14:tracePt t="13669" x="8488363" y="3919538"/>
          <p14:tracePt t="13676" x="8497888" y="3919538"/>
          <p14:tracePt t="13685" x="8513763" y="3914775"/>
          <p14:tracePt t="13691" x="8518525" y="3910013"/>
          <p14:tracePt t="13698" x="8532813" y="3910013"/>
          <p14:tracePt t="13703" x="8539163" y="3900488"/>
          <p14:tracePt t="13711" x="8548688" y="3895725"/>
          <p14:tracePt t="13718" x="8553450" y="3895725"/>
          <p14:tracePt t="13724" x="8562975" y="3895725"/>
          <p14:tracePt t="13732" x="8567738" y="3895725"/>
          <p14:tracePt t="13738" x="8572500" y="3895725"/>
          <p14:tracePt t="13744" x="8578850" y="3895725"/>
          <p14:tracePt t="13752" x="8583613" y="3895725"/>
          <p14:tracePt t="13766" x="8588375" y="3895725"/>
          <p14:tracePt t="13778" x="8593138" y="3895725"/>
          <p14:tracePt t="13792" x="8597900" y="3895725"/>
          <p14:tracePt t="13800" x="8607425" y="3895725"/>
          <p14:tracePt t="13814" x="8612188" y="3895725"/>
          <p14:tracePt t="13819" x="8618538" y="3895725"/>
          <p14:tracePt t="13826" x="8628063" y="3895725"/>
          <p14:tracePt t="13834" x="8632825" y="3895725"/>
          <p14:tracePt t="13841" x="8647113" y="3895725"/>
          <p14:tracePt t="13849" x="8658225" y="3895725"/>
          <p14:tracePt t="13854" x="8672513" y="3895725"/>
          <p14:tracePt t="13861" x="8686800" y="3900488"/>
          <p14:tracePt t="13868" x="8691563" y="3900488"/>
          <p14:tracePt t="13875" x="8702675" y="3905250"/>
          <p14:tracePt t="13882" x="8716963" y="3905250"/>
          <p14:tracePt t="13888" x="8721725" y="3905250"/>
          <p14:tracePt t="13894" x="8726488" y="3910013"/>
          <p14:tracePt t="13902" x="8731250" y="3914775"/>
          <p14:tracePt t="13909" x="8737600" y="3914775"/>
          <p14:tracePt t="13916" x="8747125" y="3919538"/>
          <p14:tracePt t="13923" x="8751888" y="3925888"/>
          <p14:tracePt t="13929" x="8756650" y="3925888"/>
          <p14:tracePt t="13936" x="8761413" y="3925888"/>
          <p14:tracePt t="13943" x="8777288" y="3935413"/>
          <p14:tracePt t="13950" x="8777288" y="3940175"/>
          <p14:tracePt t="13957" x="8786813" y="3940175"/>
          <p14:tracePt t="13963" x="8791575" y="3944938"/>
          <p14:tracePt t="13969" x="8796338" y="3949700"/>
          <p14:tracePt t="13976" x="8810625" y="3954463"/>
          <p14:tracePt t="13985" x="8816975" y="3959225"/>
          <p14:tracePt t="13991" x="8821738" y="3975100"/>
          <p14:tracePt t="13998" x="8836025" y="3979863"/>
          <p14:tracePt t="14003" x="8840788" y="3984625"/>
          <p14:tracePt t="14011" x="8845550" y="3998913"/>
          <p14:tracePt t="14019" x="8861425" y="4005263"/>
          <p14:tracePt t="14024" x="8866188" y="4019550"/>
          <p14:tracePt t="14033" x="8875713" y="4033838"/>
          <p14:tracePt t="14038" x="8891588" y="4049713"/>
          <p14:tracePt t="14044" x="8891588" y="4054475"/>
          <p14:tracePt t="14052" x="8896350" y="4064000"/>
          <p14:tracePt t="14058" x="8901113" y="4068763"/>
          <p14:tracePt t="14066" x="8901113" y="4078288"/>
          <p14:tracePt t="14073" x="8905875" y="4089400"/>
          <p14:tracePt t="14086" x="8910638" y="4094163"/>
          <p14:tracePt t="14101" x="8910638" y="4108450"/>
          <p14:tracePt t="14114" x="8920163" y="4119563"/>
          <p14:tracePt t="14120" x="8924925" y="4129088"/>
          <p14:tracePt t="14126" x="8931275" y="4138613"/>
          <p14:tracePt t="14135" x="8936038" y="4152900"/>
          <p14:tracePt t="14141" x="8950325" y="4173538"/>
          <p14:tracePt t="14150" x="8950325" y="4187825"/>
          <p14:tracePt t="14154" x="8964613" y="4203700"/>
          <p14:tracePt t="14160" x="8975725" y="4213225"/>
          <p14:tracePt t="14169" x="8980488" y="4227513"/>
          <p14:tracePt t="14175" x="8985250" y="4243388"/>
          <p14:tracePt t="14183" x="8994775" y="4257675"/>
          <p14:tracePt t="14189" x="8999538" y="4267200"/>
          <p14:tracePt t="14195" x="9004300" y="4283075"/>
          <p14:tracePt t="14202" x="9015413" y="4297363"/>
          <p14:tracePt t="14209" x="9020175" y="4306888"/>
          <p14:tracePt t="14217" x="9020175" y="4322763"/>
          <p14:tracePt t="14236" x="9029700" y="4346575"/>
          <p14:tracePt t="14242" x="9039225" y="4351338"/>
          <p14:tracePt t="14250" x="9043988" y="4357688"/>
          <p14:tracePt t="14256" x="9043988" y="4367213"/>
          <p14:tracePt t="14263" x="9050338" y="4381500"/>
          <p14:tracePt t="14270" x="9055100" y="4386263"/>
          <p14:tracePt t="14277" x="9055100" y="4391025"/>
          <p14:tracePt t="14284" x="9055100" y="4406900"/>
          <p14:tracePt t="14291" x="9055100" y="4411663"/>
          <p14:tracePt t="14299" x="9059863" y="4416425"/>
          <p14:tracePt t="14304" x="9069388" y="4430713"/>
          <p14:tracePt t="14311" x="9069388" y="4437063"/>
          <p14:tracePt t="14319" x="9069388" y="4446588"/>
          <p14:tracePt t="14325" x="9074150" y="4460875"/>
          <p14:tracePt t="14334" x="9074150" y="4465638"/>
          <p14:tracePt t="14339" x="9078913" y="4481513"/>
          <p14:tracePt t="14346" x="9078913" y="4486275"/>
          <p14:tracePt t="14353" x="9078913" y="4491038"/>
          <p14:tracePt t="14358" x="9078913" y="4500563"/>
          <p14:tracePt t="14367" x="9083675" y="4505325"/>
          <p14:tracePt t="14372" x="9094788" y="4516438"/>
          <p14:tracePt t="14379" x="9094788" y="4525963"/>
          <p14:tracePt t="14385" x="9099550" y="4530725"/>
          <p14:tracePt t="14392" x="9104313" y="4535488"/>
          <p14:tracePt t="14399" x="9104313" y="4549775"/>
          <p14:tracePt t="14406" x="9104313" y="4556125"/>
          <p14:tracePt t="14415" x="9104313" y="4560888"/>
          <p14:tracePt t="14426" x="9104313" y="4565650"/>
          <p14:tracePt t="14434" x="9104313" y="4570413"/>
          <p14:tracePt t="14440" x="9104313" y="4575175"/>
          <p14:tracePt t="14447" x="9104313" y="4579938"/>
          <p14:tracePt t="14454" x="9104313" y="4595813"/>
          <p14:tracePt t="14461" x="9104313" y="4600575"/>
          <p14:tracePt t="14468" x="9104313" y="4610100"/>
          <p14:tracePt t="14474" x="9104313" y="4624388"/>
          <p14:tracePt t="14483" x="9104313" y="4640263"/>
          <p14:tracePt t="14489" x="9104313" y="4649788"/>
          <p14:tracePt t="14496" x="9099550" y="4664075"/>
          <p14:tracePt t="14502" x="9094788" y="4679950"/>
          <p14:tracePt t="14508" x="9094788" y="4689475"/>
          <p14:tracePt t="14516" x="9090025" y="4703763"/>
          <p14:tracePt t="14522" x="9078913" y="4719638"/>
          <p14:tracePt t="14529" x="9078913" y="4729163"/>
          <p14:tracePt t="14537" x="9074150" y="4733925"/>
          <p14:tracePt t="14543" x="9069388" y="4748213"/>
          <p14:tracePt t="14549" x="9069388" y="4754563"/>
          <p14:tracePt t="14556" x="9064625" y="4759325"/>
          <p14:tracePt t="14563" x="9059863" y="4773613"/>
          <p14:tracePt t="14570" x="9059863" y="4778375"/>
          <p14:tracePt t="14576" x="9050338" y="4783138"/>
          <p14:tracePt t="14591" x="9043988" y="4787900"/>
          <p14:tracePt t="14599" x="9043988" y="4794250"/>
          <p14:tracePt t="14605" x="9039225" y="4799013"/>
          <p14:tracePt t="14612" x="9034463" y="4803775"/>
          <p14:tracePt t="14625" x="9029700" y="4818063"/>
          <p14:tracePt t="14633" x="9024938" y="4818063"/>
          <p14:tracePt t="14639" x="9024938" y="4822825"/>
          <p14:tracePt t="14645" x="9020175" y="4829175"/>
          <p14:tracePt t="14653" x="9010650" y="4843463"/>
          <p14:tracePt t="14658" x="9010650" y="4848225"/>
          <p14:tracePt t="14666" x="9004300" y="4852988"/>
          <p14:tracePt t="14673" x="8999538" y="4862513"/>
          <p14:tracePt t="14680" x="8999538" y="4873625"/>
          <p14:tracePt t="14687" x="8994775" y="4883150"/>
          <p14:tracePt t="14692" x="8985250" y="4887913"/>
          <p14:tracePt t="14701" x="8980488" y="4902200"/>
          <p14:tracePt t="14707" x="8975725" y="4902200"/>
          <p14:tracePt t="14713" x="8970963" y="4913313"/>
          <p14:tracePt t="14721" x="8964613" y="4918075"/>
          <p14:tracePt t="14728" x="8959850" y="4927600"/>
          <p14:tracePt t="14735" x="8950325" y="4937125"/>
          <p14:tracePt t="14748" x="8936038" y="4953000"/>
          <p14:tracePt t="14762" x="8931275" y="4957763"/>
          <p14:tracePt t="14769" x="8924925" y="4962525"/>
          <p14:tracePt t="14774" x="8924925" y="4967288"/>
          <p14:tracePt t="14783" x="8920163" y="4972050"/>
          <p14:tracePt t="14788" x="8915400" y="4981575"/>
          <p14:tracePt t="14796" x="8910638" y="4987925"/>
          <p14:tracePt t="14803" x="8905875" y="4992688"/>
          <p14:tracePt t="14809" x="8896350" y="4997450"/>
          <p14:tracePt t="14817" x="8891588" y="5002213"/>
          <p14:tracePt t="14822" x="8880475" y="5016500"/>
          <p14:tracePt t="14830" x="8875713" y="5021263"/>
          <p14:tracePt t="14836" x="8870950" y="5027613"/>
          <p14:tracePt t="14842" x="8861425" y="5032375"/>
          <p14:tracePt t="14850" x="8851900" y="5037138"/>
          <p14:tracePt t="14857" x="8836025" y="5051425"/>
          <p14:tracePt t="14864" x="8821738" y="5060950"/>
          <p14:tracePt t="14871" x="8810625" y="5067300"/>
          <p14:tracePt t="14878" x="8786813" y="5081588"/>
          <p14:tracePt t="14884" x="8770938" y="5086350"/>
          <p14:tracePt t="14891" x="8751888" y="5095875"/>
          <p14:tracePt t="14897" x="8731250" y="5100638"/>
          <p14:tracePt t="14904" x="8707438" y="5111750"/>
          <p14:tracePt t="14911" x="8686800" y="5111750"/>
          <p14:tracePt t="14920" x="8672513" y="5116513"/>
          <p14:tracePt t="14924" x="8651875" y="5126038"/>
          <p14:tracePt t="14932" x="8628063" y="5126038"/>
          <p14:tracePt t="14938" x="8618538" y="5126038"/>
          <p14:tracePt t="14946" x="8602663" y="5126038"/>
          <p14:tracePt t="14953" x="8593138" y="5130800"/>
          <p14:tracePt t="14958" x="8578850" y="5130800"/>
          <p14:tracePt t="14966" x="8567738" y="5130800"/>
          <p14:tracePt t="14985" x="8523288" y="5130800"/>
          <p14:tracePt t="14987" x="8509000" y="5130800"/>
          <p14:tracePt t="14993" x="8478838" y="5130800"/>
          <p14:tracePt t="15001" x="8469313" y="5130800"/>
          <p14:tracePt t="15007" x="8443913" y="5130800"/>
          <p14:tracePt t="15014" x="8424863" y="5116513"/>
          <p14:tracePt t="15021" x="8404225" y="5106988"/>
          <p14:tracePt t="15027" x="8378825" y="5100638"/>
          <p14:tracePt t="15034" x="8359775" y="5086350"/>
          <p14:tracePt t="15041" x="8334375" y="5072063"/>
          <p14:tracePt t="15047" x="8320088" y="5056188"/>
          <p14:tracePt t="15055" x="8299450" y="5041900"/>
          <p14:tracePt t="15062" x="8285163" y="5027613"/>
          <p14:tracePt t="15070" x="8270875" y="5002213"/>
          <p14:tracePt t="15075" x="8250238" y="4987925"/>
          <p14:tracePt t="15083" x="8235950" y="4976813"/>
          <p14:tracePt t="15088" x="8220075" y="4962525"/>
          <p14:tracePt t="15096" x="8205788" y="4937125"/>
          <p14:tracePt t="15104" x="8191500" y="4922838"/>
          <p14:tracePt t="15108" x="8175625" y="4913313"/>
          <p14:tracePt t="15116" x="8161338" y="4887913"/>
          <p14:tracePt t="15123" x="8145463" y="4873625"/>
          <p14:tracePt t="15129" x="8140700" y="4862513"/>
          <p14:tracePt t="15137" x="8135938" y="4848225"/>
          <p14:tracePt t="15144" x="8121650" y="4833938"/>
          <p14:tracePt t="15152" x="8121650" y="4818063"/>
          <p14:tracePt t="15157" x="8105775" y="4808538"/>
          <p14:tracePt t="15164" x="8096250" y="4783138"/>
          <p14:tracePt t="15170" x="8091488" y="4764088"/>
          <p14:tracePt t="15177" x="8091488" y="4748213"/>
          <p14:tracePt t="15186" x="8077200" y="4729163"/>
          <p14:tracePt t="15190" x="8077200" y="4703763"/>
          <p14:tracePt t="15197" x="8061325" y="4694238"/>
          <p14:tracePt t="15205" x="8061325" y="4668838"/>
          <p14:tracePt t="15212" x="8047038" y="4649788"/>
          <p14:tracePt t="15219" x="8047038" y="4629150"/>
          <p14:tracePt t="15225" x="8042275" y="4605338"/>
          <p14:tracePt t="15232" x="8032750" y="4589463"/>
          <p14:tracePt t="15238" x="8032750" y="4570413"/>
          <p14:tracePt t="15245" x="8032750" y="4549775"/>
          <p14:tracePt t="15253" x="8032750" y="4535488"/>
          <p14:tracePt t="15259" x="8032750" y="4516438"/>
          <p14:tracePt t="15267" x="8032750" y="4495800"/>
          <p14:tracePt t="15273" x="8032750" y="4481513"/>
          <p14:tracePt t="15280" x="8032750" y="4460875"/>
          <p14:tracePt t="15287" x="8032750" y="4430713"/>
          <p14:tracePt t="15294" x="8032750" y="4402138"/>
          <p14:tracePt t="15301" x="8032750" y="4371975"/>
          <p14:tracePt t="15306" x="8037513" y="4351338"/>
          <p14:tracePt t="15313" x="8042275" y="4318000"/>
          <p14:tracePt t="15321" x="8042275" y="4297363"/>
          <p14:tracePt t="15328" x="8042275" y="4278313"/>
          <p14:tracePt t="15336" x="8042275" y="4257675"/>
          <p14:tracePt t="15341" x="8042275" y="4232275"/>
          <p14:tracePt t="15349" x="8042275" y="4222750"/>
          <p14:tracePt t="15354" x="8051800" y="4208463"/>
          <p14:tracePt t="15361" x="8056563" y="4192588"/>
          <p14:tracePt t="15369" x="8056563" y="4183063"/>
          <p14:tracePt t="15374" x="8061325" y="4168775"/>
          <p14:tracePt t="15384" x="8072438" y="4152900"/>
          <p14:tracePt t="15389" x="8072438" y="4143375"/>
          <p14:tracePt t="15396" x="8077200" y="4138613"/>
          <p14:tracePt t="15404" x="8081963" y="4124325"/>
          <p14:tracePt t="15409" x="8081963" y="4119563"/>
          <p14:tracePt t="15417" x="8086725" y="4103688"/>
          <p14:tracePt t="15423" x="8096250" y="4094163"/>
          <p14:tracePt t="15429" x="8101013" y="4078288"/>
          <p14:tracePt t="15436" x="8105775" y="4073525"/>
          <p14:tracePt t="15443" x="8105775" y="4068763"/>
          <p14:tracePt t="15450" x="8112125" y="4064000"/>
          <p14:tracePt t="15456" x="8121650" y="4054475"/>
          <p14:tracePt t="15472" x="8131175" y="4049713"/>
          <p14:tracePt t="15477" x="8131175" y="4044950"/>
          <p14:tracePt t="15486" x="8140700" y="4044950"/>
          <p14:tracePt t="15490" x="8151813" y="4038600"/>
          <p14:tracePt t="15497" x="8156575" y="4033838"/>
          <p14:tracePt t="15505" x="8166100" y="4033838"/>
          <p14:tracePt t="15511" x="8170863" y="4029075"/>
          <p14:tracePt t="15519" x="8185150" y="4019550"/>
          <p14:tracePt t="15526" x="8196263" y="4019550"/>
          <p14:tracePt t="15531" x="8210550" y="4010025"/>
          <p14:tracePt t="15539" x="8235950" y="3998913"/>
          <p14:tracePt t="15546" x="8245475" y="3994150"/>
          <p14:tracePt t="15554" x="8270875" y="3984625"/>
          <p14:tracePt t="15560" x="8289925" y="3979863"/>
          <p14:tracePt t="15566" x="8305800" y="3979863"/>
          <p14:tracePt t="15572" x="8334375" y="3970338"/>
          <p14:tracePt t="15579" x="8355013" y="3970338"/>
          <p14:tracePt t="15587" x="8374063" y="3965575"/>
          <p14:tracePt t="15594" x="8399463" y="3954463"/>
          <p14:tracePt t="15601" x="8429625" y="3949700"/>
          <p14:tracePt t="15607" x="8458200" y="3940175"/>
          <p14:tracePt t="15614" x="8478838" y="3940175"/>
          <p14:tracePt t="15621" x="8504238" y="3940175"/>
          <p14:tracePt t="15628" x="8523288" y="3944938"/>
          <p14:tracePt t="15636" x="8539163" y="3949700"/>
          <p14:tracePt t="15641" x="8548688" y="3949700"/>
          <p14:tracePt t="15648" x="8562975" y="3954463"/>
          <p14:tracePt t="15655" x="8578850" y="3965575"/>
          <p14:tracePt t="15662" x="8583613" y="3965575"/>
          <p14:tracePt t="15670" x="8588375" y="3970338"/>
          <p14:tracePt t="15676" x="8602663" y="3970338"/>
          <p14:tracePt t="15682" x="8607425" y="3975100"/>
          <p14:tracePt t="15688" x="8612188" y="3979863"/>
          <p14:tracePt t="16005" x="8677275" y="4054475"/>
          <p14:tracePt t="16009" x="8747125" y="4152900"/>
          <p14:tracePt t="16017" x="8831263" y="4243388"/>
          <p14:tracePt t="16022" x="8910638" y="4351338"/>
          <p14:tracePt t="16029" x="8994775" y="4500563"/>
          <p14:tracePt t="16037" x="9078913" y="4679950"/>
          <p14:tracePt t="16044" x="9144000" y="4787900"/>
          <p14:tracePt t="16052" x="9218613" y="4953000"/>
          <p14:tracePt t="16058" x="9263063" y="5072063"/>
          <p14:tracePt t="16064" x="9317038" y="5180013"/>
          <p14:tracePt t="16071" x="9347200" y="5254625"/>
          <p14:tracePt t="16079" x="9391650" y="5324475"/>
          <p14:tracePt t="16085" x="9391650" y="5338763"/>
          <p14:tracePt t="16091" x="9436100" y="5508625"/>
          <p14:tracePt t="16098" x="9442450" y="5538788"/>
          <p14:tracePt t="16105" x="9451975" y="5567363"/>
          <p14:tracePt t="16111" x="9451975" y="5592763"/>
          <p14:tracePt t="16120" x="9451975" y="5602288"/>
          <p14:tracePt t="16126" x="9451975" y="5618163"/>
          <p14:tracePt t="16135" x="9451975" y="5622925"/>
          <p14:tracePt t="16139" x="9451975" y="5627688"/>
          <p14:tracePt t="16146" x="9451975" y="5637213"/>
          <p14:tracePt t="16154" x="9442450" y="5646738"/>
          <p14:tracePt t="16160" x="9431338" y="5651500"/>
          <p14:tracePt t="16168" x="9407525" y="5667375"/>
          <p14:tracePt t="16174" x="9386888" y="5672138"/>
          <p14:tracePt t="16179" x="9367838" y="5681663"/>
          <p14:tracePt t="16187" x="9342438" y="5686425"/>
          <p14:tracePt t="16194" x="9312275" y="5697538"/>
          <p14:tracePt t="16201" x="9293225" y="5702300"/>
          <p14:tracePt t="16208" x="9267825" y="5711825"/>
          <p14:tracePt t="16215" x="9248775" y="5711825"/>
          <p14:tracePt t="16221" x="9228138" y="5716588"/>
          <p14:tracePt t="16227" x="9213850" y="5726113"/>
          <p14:tracePt t="16236" x="9193213" y="5726113"/>
          <p14:tracePt t="16242" x="9169400" y="5730875"/>
          <p14:tracePt t="16249" x="9158288" y="5737225"/>
          <p14:tracePt t="16255" x="9123363" y="5756275"/>
          <p14:tracePt t="16262" x="9094788" y="5756275"/>
          <p14:tracePt t="16270" x="9064625" y="5761038"/>
          <p14:tracePt t="16276" x="9034463" y="5770563"/>
          <p14:tracePt t="16285" x="9004300" y="5770563"/>
          <p14:tracePt t="16290" x="8964613" y="5770563"/>
          <p14:tracePt t="16295" x="8936038" y="5770563"/>
          <p14:tracePt t="16303" x="8905875" y="5770563"/>
          <p14:tracePt t="16309" x="8885238" y="5770563"/>
          <p14:tracePt t="16317" x="8861425" y="5770563"/>
          <p14:tracePt t="16324" x="8840788" y="5765800"/>
          <p14:tracePt t="16330" x="8810625" y="5765800"/>
          <p14:tracePt t="16337" x="8791575" y="5761038"/>
          <p14:tracePt t="16344" x="8766175" y="5761038"/>
          <p14:tracePt t="16352" x="8747125" y="5751513"/>
          <p14:tracePt t="16358" x="8731250" y="5746750"/>
          <p14:tracePt t="16365" x="8716963" y="5741988"/>
          <p14:tracePt t="16371" x="8707438" y="5726113"/>
          <p14:tracePt t="16378" x="8691563" y="5702300"/>
          <p14:tracePt t="16385" x="8672513" y="5672138"/>
          <p14:tracePt t="16391" x="8667750" y="5641975"/>
          <p14:tracePt t="16399" x="8647113" y="5597525"/>
          <p14:tracePt t="16404" x="8647113" y="5553075"/>
          <p14:tracePt t="16412" x="8637588" y="5499100"/>
          <p14:tracePt t="16419" x="8637588" y="5457825"/>
          <p14:tracePt t="16426" x="8637588" y="5418138"/>
          <p14:tracePt t="16433" x="8632825" y="5373688"/>
          <p14:tracePt t="16440" x="8632825" y="5334000"/>
          <p14:tracePt t="16446" x="8632825" y="5305425"/>
          <p14:tracePt t="16453" x="8632825" y="5275263"/>
          <p14:tracePt t="16459" x="8632825" y="5245100"/>
          <p14:tracePt t="16468" x="8632825" y="5219700"/>
          <p14:tracePt t="16474" x="8632825" y="5200650"/>
          <p14:tracePt t="16479" x="8632825" y="5186363"/>
          <p14:tracePt t="16488" x="8642350" y="5165725"/>
          <p14:tracePt t="16494" x="8642350" y="5146675"/>
          <p14:tracePt t="16500" x="8647113" y="5121275"/>
          <p14:tracePt t="16507" x="8651875" y="5100638"/>
          <p14:tracePt t="16514" x="8662988" y="5086350"/>
          <p14:tracePt t="16521" x="8667750" y="5056188"/>
          <p14:tracePt t="16527" x="8682038" y="5037138"/>
          <p14:tracePt t="16535" x="8702675" y="5002213"/>
          <p14:tracePt t="16542" x="8716963" y="4972050"/>
          <p14:tracePt t="16550" x="8731250" y="4948238"/>
          <p14:tracePt t="16554" x="8737600" y="4932363"/>
          <p14:tracePt t="16561" x="8747125" y="4922838"/>
          <p14:tracePt t="16569" x="8751888" y="4908550"/>
          <p14:tracePt t="16575" x="8756650" y="4902200"/>
          <p14:tracePt t="16585" x="8756650" y="4897438"/>
          <p14:tracePt t="16589" x="8761413" y="4892675"/>
          <p14:tracePt t="16596" x="8766175" y="4883150"/>
          <p14:tracePt t="16604" x="8770938" y="4883150"/>
          <p14:tracePt t="16609" x="8782050" y="4878388"/>
          <p14:tracePt t="16618" x="8791575" y="4873625"/>
          <p14:tracePt t="16624" x="8796338" y="4873625"/>
          <p14:tracePt t="16629" x="8801100" y="4868863"/>
          <p14:tracePt t="16637" x="8816975" y="4862513"/>
          <p14:tracePt t="16643" x="8826500" y="4862513"/>
          <p14:tracePt t="16651" x="8840788" y="4862513"/>
          <p14:tracePt t="16657" x="8861425" y="4862513"/>
          <p14:tracePt t="16664" x="8875713" y="4862513"/>
          <p14:tracePt t="16671" x="8896350" y="4862513"/>
          <p14:tracePt t="16678" x="8924925" y="4862513"/>
          <p14:tracePt t="16686" x="8955088" y="4873625"/>
          <p14:tracePt t="16692" x="8985250" y="4873625"/>
          <p14:tracePt t="16698" x="9020175" y="4878388"/>
          <p14:tracePt t="16706" x="9039225" y="4887913"/>
          <p14:tracePt t="16711" x="9059863" y="4902200"/>
          <p14:tracePt t="16720" x="9074150" y="4902200"/>
          <p14:tracePt t="16726" x="9094788" y="4908550"/>
          <p14:tracePt t="16734" x="9109075" y="4918075"/>
          <p14:tracePt t="16739" x="9113838" y="4918075"/>
          <p14:tracePt t="16746" x="9129713" y="4922838"/>
          <p14:tracePt t="16754" x="9134475" y="4927600"/>
          <p14:tracePt t="16760" x="9139238" y="4927600"/>
          <p14:tracePt t="16767" x="9153525" y="4932363"/>
          <p14:tracePt t="16773" x="9164638" y="4941888"/>
          <p14:tracePt t="16780" x="9178925" y="4948238"/>
          <p14:tracePt t="16787" x="9193213" y="4953000"/>
          <p14:tracePt t="16794" x="9213850" y="4967288"/>
          <p14:tracePt t="16802" x="9228138" y="4981575"/>
          <p14:tracePt t="16808" x="9253538" y="5006975"/>
          <p14:tracePt t="16815" x="9267825" y="5027613"/>
          <p14:tracePt t="16822" x="9288463" y="5051425"/>
          <p14:tracePt t="16828" x="9328150" y="5111750"/>
          <p14:tracePt t="16835" x="9356725" y="5170488"/>
          <p14:tracePt t="16842" x="9396413" y="5214938"/>
          <p14:tracePt t="16848" x="9426575" y="5275263"/>
          <p14:tracePt t="16856" x="9451975" y="5319713"/>
          <p14:tracePt t="16862" x="9471025" y="5364163"/>
          <p14:tracePt t="16870" x="9471025" y="5378450"/>
          <p14:tracePt t="16876" x="9486900" y="5418138"/>
          <p14:tracePt t="16883" x="9505950" y="5453063"/>
          <p14:tracePt t="16890" x="9510713" y="5473700"/>
          <p14:tracePt t="16896" x="9517063" y="5487988"/>
          <p14:tracePt t="16904" x="9517063" y="5503863"/>
          <p14:tracePt t="16909" x="9517063" y="5513388"/>
          <p14:tracePt t="16918" x="9517063" y="5518150"/>
          <p14:tracePt t="16924" x="9517063" y="5527675"/>
          <p14:tracePt t="16930" x="9517063" y="5532438"/>
          <p14:tracePt t="16938" x="9517063" y="5538788"/>
          <p14:tracePt t="16944" x="9517063" y="5543550"/>
          <p14:tracePt t="16952" x="9517063" y="5548313"/>
          <p14:tracePt t="16957" x="9517063" y="5553075"/>
          <p14:tracePt t="16964" x="9517063" y="5557838"/>
          <p14:tracePt t="16972" x="9517063" y="5572125"/>
          <p14:tracePt t="16988" x="9517063" y="5583238"/>
          <p14:tracePt t="16992" x="9517063" y="5597525"/>
          <p14:tracePt t="17000" x="9517063" y="5602288"/>
          <p14:tracePt t="17006" x="9517063" y="5607050"/>
          <p14:tracePt t="17013" x="9510713" y="5618163"/>
          <p14:tracePt t="17020" x="9510713" y="5632450"/>
          <p14:tracePt t="17026" x="9505950" y="5637213"/>
          <p14:tracePt t="17032" x="9501188" y="5646738"/>
          <p14:tracePt t="17039" x="9501188" y="5657850"/>
          <p14:tracePt t="17046" x="9491663" y="5667375"/>
          <p14:tracePt t="17054" x="9486900" y="5681663"/>
          <p14:tracePt t="17060" x="9471025" y="5686425"/>
          <p14:tracePt t="17068" x="9471025" y="5691188"/>
          <p14:tracePt t="17074" x="9461500" y="5707063"/>
          <p14:tracePt t="17081" x="9456738" y="5711825"/>
          <p14:tracePt t="17088" x="9447213" y="5716588"/>
          <p14:tracePt t="17093" x="9447213" y="5721350"/>
          <p14:tracePt t="17101" x="9442450" y="5726113"/>
          <p14:tracePt t="17107" x="9436100" y="5726113"/>
          <p14:tracePt t="17114" x="9436100" y="5737225"/>
          <p14:tracePt t="17121" x="9431338" y="5741988"/>
          <p14:tracePt t="17129" x="9426575" y="5741988"/>
          <p14:tracePt t="17135" x="9426575" y="5746750"/>
          <p14:tracePt t="17142" x="9421813" y="5751513"/>
          <p14:tracePt t="17150" x="9417050" y="5751513"/>
          <p14:tracePt t="17156" x="9417050" y="5756275"/>
          <p14:tracePt t="17162" x="9412288" y="5761038"/>
          <p14:tracePt t="17170" x="9402763" y="5761038"/>
          <p14:tracePt t="17175" x="9396413" y="5776913"/>
          <p14:tracePt t="17183" x="9391650" y="5781675"/>
          <p14:tracePt t="17190" x="9377363" y="5786438"/>
          <p14:tracePt t="17197" x="9367838" y="5800725"/>
          <p14:tracePt t="17204" x="9342438" y="5810250"/>
          <p14:tracePt t="17209" x="9323388" y="5816600"/>
          <p14:tracePt t="17218" x="9307513" y="5830888"/>
          <p14:tracePt t="17223" x="9293225" y="5835650"/>
          <p14:tracePt t="17231" x="9283700" y="5845175"/>
          <p14:tracePt t="17239" x="9267825" y="5856288"/>
          <p14:tracePt t="17244" x="9253538" y="5865813"/>
          <p14:tracePt t="17251" x="9237663" y="5870575"/>
          <p14:tracePt t="17258" x="9228138" y="5875338"/>
          <p14:tracePt t="17265" x="9204325" y="5884863"/>
          <p14:tracePt t="17272" x="9183688" y="5889625"/>
          <p14:tracePt t="17279" x="9169400" y="5900738"/>
          <p14:tracePt t="17285" x="9148763" y="5900738"/>
          <p14:tracePt t="17292" x="9123363" y="5900738"/>
          <p14:tracePt t="17299" x="9094788" y="5900738"/>
          <p14:tracePt t="17306" x="9074150" y="5900738"/>
          <p14:tracePt t="17313" x="9055100" y="5900738"/>
          <p14:tracePt t="17320" x="9024938" y="5889625"/>
          <p14:tracePt t="17326" x="8999538" y="5880100"/>
          <p14:tracePt t="17333" x="8970963" y="5865813"/>
          <p14:tracePt t="17339" x="8945563" y="5849938"/>
          <p14:tracePt t="17347" x="8924925" y="5835650"/>
          <p14:tracePt t="17355" x="8901113" y="5821363"/>
          <p14:tracePt t="17360" x="8885238" y="5805488"/>
          <p14:tracePt t="17367" x="8866188" y="5786438"/>
          <p14:tracePt t="17373" x="8851900" y="5770563"/>
          <p14:tracePt t="17380" x="8836025" y="5756275"/>
          <p14:tracePt t="17388" x="8821738" y="5746750"/>
          <p14:tracePt t="17395" x="8810625" y="5737225"/>
          <p14:tracePt t="17402" x="8801100" y="5726113"/>
          <p14:tracePt t="17408" x="8791575" y="5716588"/>
          <p14:tracePt t="17415" x="8786813" y="5702300"/>
          <p14:tracePt t="17422" x="8777288" y="5686425"/>
          <p14:tracePt t="17428" x="8761413" y="5676900"/>
          <p14:tracePt t="17436" x="8756650" y="5651500"/>
          <p14:tracePt t="17442" x="8747125" y="5632450"/>
          <p14:tracePt t="17449" x="8742363" y="5607050"/>
          <p14:tracePt t="17455" x="8731250" y="5578475"/>
          <p14:tracePt t="17462" x="8731250" y="5557838"/>
          <p14:tracePt t="17471" x="8726488" y="5538788"/>
          <p14:tracePt t="17476" x="8726488" y="5513388"/>
          <p14:tracePt t="17482" x="8726488" y="5492750"/>
          <p14:tracePt t="17489" x="8716963" y="5473700"/>
          <p14:tracePt t="17496" x="8716963" y="5457825"/>
          <p14:tracePt t="17505" x="8716963" y="5429250"/>
          <p14:tracePt t="17509" x="8716963" y="5408613"/>
          <p14:tracePt t="17519" x="8716963" y="5403850"/>
          <p14:tracePt t="17523" x="8716963" y="5399088"/>
          <p14:tracePt t="17531" x="8716963" y="5389563"/>
          <p14:tracePt t="24488" x="8702675" y="5329238"/>
          <p14:tracePt t="24495" x="8662988" y="5245100"/>
          <p14:tracePt t="24503" x="8642350" y="5160963"/>
          <p14:tracePt t="24510" x="8597900" y="5076825"/>
          <p14:tracePt t="24517" x="8553450" y="4937125"/>
          <p14:tracePt t="24523" x="8488363" y="4768850"/>
          <p14:tracePt t="24529" x="8443913" y="4659313"/>
          <p14:tracePt t="24537" x="8399463" y="4549775"/>
          <p14:tracePt t="24544" x="8324850" y="4406900"/>
          <p14:tracePt t="24550" x="8215313" y="4148138"/>
          <p14:tracePt t="24559" x="8156575" y="4005263"/>
          <p14:tracePt t="24564" x="8096250" y="3879850"/>
          <p14:tracePt t="24573" x="7981950" y="3602038"/>
          <p14:tracePt t="24578" x="7888288" y="3349625"/>
          <p14:tracePt t="24585" x="7818438" y="3240088"/>
          <p14:tracePt t="24594" x="7694613" y="2882900"/>
          <p14:tracePt t="24599" x="7610475" y="2684463"/>
          <p14:tracePt t="24606" x="7535863" y="2436813"/>
          <p14:tracePt t="24611" x="7440613" y="1989138"/>
          <p14:tracePt t="24618" x="7416800" y="1881188"/>
          <p14:tracePt t="24626" x="7396163" y="1731963"/>
          <p14:tracePt t="24633" x="7332663" y="1463675"/>
          <p14:tracePt t="24640" x="7321550" y="1358900"/>
          <p14:tracePt t="24645" x="7321550" y="1354138"/>
          <p14:tracePt t="24654" x="7307263" y="1255713"/>
          <p14:tracePt t="24660" x="7302500" y="1246188"/>
          <p14:tracePt t="24667" x="7292975" y="1200150"/>
          <p14:tracePt t="24675" x="7286625" y="1190625"/>
          <p14:tracePt t="24679" x="7286625" y="1176338"/>
          <p14:tracePt t="24686" x="7286625" y="1166813"/>
          <p14:tracePt t="24701" x="7286625" y="1155700"/>
          <p14:tracePt t="25281" x="7286625" y="1235075"/>
          <p14:tracePt t="25288" x="7297738" y="1290638"/>
          <p14:tracePt t="25295" x="7321550" y="1423988"/>
          <p14:tracePt t="25300" x="7346950" y="1612900"/>
          <p14:tracePt t="25308" x="7367588" y="1717675"/>
          <p14:tracePt t="25315" x="7386638" y="1801813"/>
          <p14:tracePt t="25322" x="7416800" y="1885950"/>
          <p14:tracePt t="25329" x="7451725" y="1995488"/>
          <p14:tracePt t="25335" x="7496175" y="2128838"/>
          <p14:tracePt t="25343" x="7515225" y="2212975"/>
          <p14:tracePt t="25348" x="7559675" y="2282825"/>
          <p14:tracePt t="25356" x="7599363" y="2357438"/>
          <p14:tracePt t="25362" x="7654925" y="2466975"/>
          <p14:tracePt t="25370" x="7713663" y="2625725"/>
          <p14:tracePt t="25376" x="7773988" y="2733675"/>
          <p14:tracePt t="25383" x="7823200" y="2824163"/>
          <p14:tracePt t="25391" x="7867650" y="2917825"/>
          <p14:tracePt t="25397" x="7932738" y="3032125"/>
          <p14:tracePt t="25403" x="7977188" y="3141663"/>
          <p14:tracePt t="25411" x="8007350" y="3221038"/>
          <p14:tracePt t="25416" x="8037513" y="3279775"/>
          <p14:tracePt t="25424" x="8056563" y="3314700"/>
          <p14:tracePt t="25430" x="8081963" y="3359150"/>
          <p14:tracePt t="25438" x="8101013" y="3394075"/>
          <p14:tracePt t="25445" x="8116888" y="3424238"/>
          <p14:tracePt t="25451" x="8131175" y="3459163"/>
          <p14:tracePt t="25458" x="8151813" y="3489325"/>
          <p14:tracePt t="25464" x="8166100" y="3522663"/>
          <p14:tracePt t="25472" x="8180388" y="3557588"/>
          <p14:tracePt t="25479" x="8196263" y="3587750"/>
          <p14:tracePt t="25485" x="8215313" y="3622675"/>
          <p14:tracePt t="25493" x="8231188" y="3652838"/>
          <p14:tracePt t="25499" x="8245475" y="3676650"/>
          <p14:tracePt t="25508" x="8259763" y="3697288"/>
          <p14:tracePt t="25513" x="8275638" y="3711575"/>
          <p14:tracePt t="25520" x="8280400" y="3736975"/>
          <p14:tracePt t="25527" x="8294688" y="3756025"/>
          <p14:tracePt t="25533" x="8310563" y="3790950"/>
          <p14:tracePt t="25541" x="8329613" y="3821113"/>
          <p14:tracePt t="25547" x="8350250" y="3879850"/>
          <p14:tracePt t="25553" x="8355013" y="3935413"/>
          <p14:tracePt t="25561" x="8364538" y="3989388"/>
          <p14:tracePt t="25566" x="8385175" y="4049713"/>
          <p14:tracePt t="25573" x="8385175" y="4078288"/>
          <p14:tracePt t="25580" x="8394700" y="4129088"/>
          <p14:tracePt t="25588" x="8404225" y="4183063"/>
          <p14:tracePt t="25595" x="8413750" y="4238625"/>
          <p14:tracePt t="25601" x="8424863" y="4306888"/>
          <p14:tracePt t="25609" x="8434388" y="4376738"/>
          <p14:tracePt t="25614" x="8439150" y="4430713"/>
          <p14:tracePt t="25622" x="8439150" y="4486275"/>
          <p14:tracePt t="25628" x="8439150" y="4516438"/>
          <p14:tracePt t="25635" x="8439150" y="4535488"/>
          <p14:tracePt t="25643" x="8439150" y="4560888"/>
          <p14:tracePt t="25649" x="8439150" y="4579938"/>
          <p14:tracePt t="25658" x="8439150" y="4600575"/>
          <p14:tracePt t="25663" x="8434388" y="4614863"/>
          <p14:tracePt t="25669" x="8434388" y="4624388"/>
          <p14:tracePt t="25676" x="8424863" y="4640263"/>
          <p14:tracePt t="25683" x="8418513" y="4654550"/>
          <p14:tracePt t="25689" x="8418513" y="4668838"/>
          <p14:tracePt t="25696" x="8413750" y="4679950"/>
          <p14:tracePt t="25704" x="8404225" y="4703763"/>
          <p14:tracePt t="25711" x="8404225" y="4724400"/>
          <p14:tracePt t="25717" x="8389938" y="4754563"/>
          <p14:tracePt t="25725" x="8389938" y="4778375"/>
          <p14:tracePt t="25731" x="8378825" y="4799013"/>
          <p14:tracePt t="25737" x="8374063" y="4818063"/>
          <p14:tracePt t="25744" x="8374063" y="4843463"/>
          <p14:tracePt t="25750" x="8369300" y="4852988"/>
          <p14:tracePt t="25758" x="8359775" y="4862513"/>
          <p14:tracePt t="25765" x="8359775" y="4868863"/>
          <p14:tracePt t="25772" x="8355013" y="4873625"/>
          <p14:tracePt t="25779" x="8355013" y="4878388"/>
          <p14:tracePt t="25786" x="8350250" y="4878388"/>
          <p14:tracePt t="25794" x="8350250" y="4883150"/>
          <p14:tracePt t="25798" x="8345488" y="4887913"/>
          <p14:tracePt t="25807" x="8339138" y="4887913"/>
          <p14:tracePt t="25813" x="8339138" y="4892675"/>
          <p14:tracePt t="25819" x="8324850" y="4902200"/>
          <p14:tracePt t="25826" x="8320088" y="4902200"/>
          <p14:tracePt t="25833" x="8315325" y="4908550"/>
          <p14:tracePt t="25841" x="8305800" y="4913313"/>
          <p14:tracePt t="25846" x="8289925" y="4913313"/>
          <p14:tracePt t="25854" x="8285163" y="4918075"/>
          <p14:tracePt t="25861" x="8275638" y="4918075"/>
          <p14:tracePt t="25866" x="8250238" y="4918075"/>
          <p14:tracePt t="25875" x="8240713" y="4918075"/>
          <p14:tracePt t="25880" x="8215313" y="4902200"/>
          <p14:tracePt t="25887" x="8196263" y="4887913"/>
          <p14:tracePt t="25895" x="8161338" y="4843463"/>
          <p14:tracePt t="25901" x="8131175" y="4799013"/>
          <p14:tracePt t="25908" x="8101013" y="4738688"/>
          <p14:tracePt t="25914" x="8081963" y="4668838"/>
          <p14:tracePt t="25922" x="8061325" y="4600575"/>
          <p14:tracePt t="25929" x="8042275" y="4540250"/>
          <p14:tracePt t="25935" x="8032750" y="4486275"/>
          <p14:tracePt t="25943" x="8021638" y="4430713"/>
          <p14:tracePt t="25948" x="8002588" y="4346575"/>
          <p14:tracePt t="25956" x="8002588" y="4267200"/>
          <p14:tracePt t="25962" x="8002588" y="4203700"/>
          <p14:tracePt t="25969" x="8002588" y="4148138"/>
          <p14:tracePt t="25977" x="8007350" y="4119563"/>
          <p14:tracePt t="25983" x="8012113" y="4094163"/>
          <p14:tracePt t="25991" x="8012113" y="4073525"/>
          <p14:tracePt t="25996" x="8021638" y="4054475"/>
          <p14:tracePt t="26003" x="8026400" y="4038600"/>
          <p14:tracePt t="26010" x="8042275" y="4014788"/>
          <p14:tracePt t="26018" x="8047038" y="4005263"/>
          <p14:tracePt t="26025" x="8056563" y="3989388"/>
          <p14:tracePt t="26031" x="8072438" y="3975100"/>
          <p14:tracePt t="26038" x="8081963" y="3970338"/>
          <p14:tracePt t="26044" x="8096250" y="3954463"/>
          <p14:tracePt t="26052" x="8121650" y="3940175"/>
          <p14:tracePt t="26059" x="8140700" y="3925888"/>
          <p14:tracePt t="26065" x="8156575" y="3910013"/>
          <p14:tracePt t="26071" x="8185150" y="3895725"/>
          <p14:tracePt t="26079" x="8210550" y="3895725"/>
          <p14:tracePt t="26085" x="8240713" y="3879850"/>
          <p14:tracePt t="26094" x="8280400" y="3879850"/>
          <p14:tracePt t="26098" x="8315325" y="3870325"/>
          <p14:tracePt t="26106" x="8345488" y="3860800"/>
          <p14:tracePt t="26113" x="8374063" y="3860800"/>
          <p14:tracePt t="26120" x="8404225" y="3860800"/>
          <p14:tracePt t="26128" x="8443913" y="3860800"/>
          <p14:tracePt t="26132" x="8474075" y="3860800"/>
          <p14:tracePt t="26141" x="8504238" y="3865563"/>
          <p14:tracePt t="26146" x="8532813" y="3865563"/>
          <p14:tracePt t="26153" x="8572500" y="3875088"/>
          <p14:tracePt t="26162" x="8602663" y="3879850"/>
          <p14:tracePt t="26168" x="8632825" y="3890963"/>
          <p14:tracePt t="26174" x="8667750" y="3905250"/>
          <p14:tracePt t="26181" x="8697913" y="3914775"/>
          <p14:tracePt t="26189" x="8731250" y="3930650"/>
          <p14:tracePt t="26195" x="8777288" y="3959225"/>
          <p14:tracePt t="26201" x="8810625" y="3984625"/>
          <p14:tracePt t="26208" x="8836025" y="4005263"/>
          <p14:tracePt t="26214" x="8870950" y="4044950"/>
          <p14:tracePt t="26221" x="8910638" y="4103688"/>
          <p14:tracePt t="26228" x="8950325" y="4164013"/>
          <p14:tracePt t="26244" x="9034463" y="4332288"/>
          <p14:tracePt t="26249" x="9050338" y="4362450"/>
          <p14:tracePt t="26258" x="9078913" y="4411663"/>
          <p14:tracePt t="26262" x="9083675" y="4430713"/>
          <p14:tracePt t="26269" x="9099550" y="4446588"/>
          <p14:tracePt t="26277" x="9113838" y="4460875"/>
          <p14:tracePt t="26283" x="9118600" y="4470400"/>
          <p14:tracePt t="26292" x="9129713" y="4486275"/>
          <p14:tracePt t="26297" x="9134475" y="4510088"/>
          <p14:tracePt t="26304" x="9144000" y="4530725"/>
          <p14:tracePt t="26311" x="9158288" y="4560888"/>
          <p14:tracePt t="26318" x="9174163" y="4605338"/>
          <p14:tracePt t="26326" x="9193213" y="4649788"/>
          <p14:tracePt t="26331" x="9213850" y="4708525"/>
          <p14:tracePt t="26337" x="9232900" y="4764088"/>
          <p14:tracePt t="26345" x="9237663" y="4808538"/>
          <p14:tracePt t="26351" x="9248775" y="4852988"/>
          <p14:tracePt t="26360" x="9263063" y="4873625"/>
          <p14:tracePt t="26364" x="9263063" y="4897438"/>
          <p14:tracePt t="26372" x="9272588" y="4927600"/>
          <p14:tracePt t="26379" x="9277350" y="4948238"/>
          <p14:tracePt t="26386" x="9277350" y="4967288"/>
          <p14:tracePt t="26395" x="9288463" y="5002213"/>
          <p14:tracePt t="26398" x="9288463" y="5032375"/>
          <p14:tracePt t="26407" x="9288463" y="5051425"/>
          <p14:tracePt t="26412" x="9293225" y="5091113"/>
          <p14:tracePt t="26419" x="9293225" y="5111750"/>
          <p14:tracePt t="26427" x="9293225" y="5140325"/>
          <p14:tracePt t="26434" x="9293225" y="5170488"/>
          <p14:tracePt t="26441" x="9293225" y="5200650"/>
          <p14:tracePt t="26446" x="9293225" y="5230813"/>
          <p14:tracePt t="26454" x="9293225" y="5259388"/>
          <p14:tracePt t="26461" x="9293225" y="5310188"/>
          <p14:tracePt t="26467" x="9293225" y="5364163"/>
          <p14:tracePt t="26475" x="9293225" y="5418138"/>
          <p14:tracePt t="26480" x="9293225" y="5473700"/>
          <p14:tracePt t="26487" x="9293225" y="5527675"/>
          <p14:tracePt t="26495" x="9283700" y="5572125"/>
          <p14:tracePt t="26501" x="9283700" y="5592763"/>
          <p14:tracePt t="26508" x="9272588" y="5622925"/>
          <p14:tracePt t="26515" x="9267825" y="5637213"/>
          <p14:tracePt t="26522" x="9267825" y="5657850"/>
          <p14:tracePt t="26529" x="9263063" y="5672138"/>
          <p14:tracePt t="26535" x="9253538" y="5686425"/>
          <p14:tracePt t="26544" x="9253538" y="5691188"/>
          <p14:tracePt t="26548" x="9253538" y="5702300"/>
          <p14:tracePt t="26555" x="9248775" y="5707063"/>
          <p14:tracePt t="26562" x="9244013" y="5711825"/>
          <p14:tracePt t="26570" x="9244013" y="5726113"/>
          <p14:tracePt t="26578" x="9244013" y="5730875"/>
          <p14:tracePt t="26583" x="9237663" y="5737225"/>
          <p14:tracePt t="26597" x="9237663" y="5741988"/>
          <p14:tracePt t="26604" x="9223375" y="5756275"/>
          <p14:tracePt t="26612" x="9209088" y="5770563"/>
          <p14:tracePt t="26617" x="9204325" y="5776913"/>
          <p14:tracePt t="26624" x="9183688" y="5795963"/>
          <p14:tracePt t="26630" x="9178925" y="5800725"/>
          <p14:tracePt t="26638" x="9144000" y="5826125"/>
          <p14:tracePt t="26645" x="9118600" y="5840413"/>
          <p14:tracePt t="26651" x="9090025" y="5845175"/>
          <p14:tracePt t="26659" x="9064625" y="5856288"/>
          <p14:tracePt t="26664" x="9043988" y="5856288"/>
          <p14:tracePt t="26671" x="9015413" y="5861050"/>
          <p14:tracePt t="26679" x="8985250" y="5861050"/>
          <p14:tracePt t="26685" x="8955088" y="5861050"/>
          <p14:tracePt t="26694" x="8924925" y="5849938"/>
          <p14:tracePt t="26699" x="8896350" y="5840413"/>
          <p14:tracePt t="26707" x="8861425" y="5826125"/>
          <p14:tracePt t="26713" x="8801100" y="5786438"/>
          <p14:tracePt t="26719" x="8726488" y="5721350"/>
          <p14:tracePt t="26729" x="8642350" y="5646738"/>
          <p14:tracePt t="26733" x="8548688" y="5532438"/>
          <p14:tracePt t="26740" x="8453438" y="5413375"/>
          <p14:tracePt t="26746" x="8364538" y="5259388"/>
          <p14:tracePt t="26753" x="8299450" y="5111750"/>
          <p14:tracePt t="26761" x="8259763" y="5027613"/>
          <p14:tracePt t="26767" x="8205788" y="4918075"/>
          <p14:tracePt t="26775" x="8161338" y="4808538"/>
          <p14:tracePt t="26780" x="8116888" y="4684713"/>
          <p14:tracePt t="26788" x="8077200" y="4600575"/>
          <p14:tracePt t="26795" x="8056563" y="4545013"/>
          <p14:tracePt t="26801" x="8037513" y="4500563"/>
          <p14:tracePt t="26810" x="8021638" y="4456113"/>
          <p14:tracePt t="26815" x="8012113" y="4411663"/>
          <p14:tracePt t="26822" x="8002588" y="4367213"/>
          <p14:tracePt t="26829" x="7986713" y="4346575"/>
          <p14:tracePt t="26836" x="7986713" y="4322763"/>
          <p14:tracePt t="26846" x="7981950" y="4302125"/>
          <p14:tracePt t="26850" x="7972425" y="4283075"/>
          <p14:tracePt t="26857" x="7972425" y="4278313"/>
          <p14:tracePt t="26863" x="7972425" y="4267200"/>
          <p14:tracePt t="26869" x="7972425" y="4257675"/>
          <p14:tracePt t="26877" x="7972425" y="4252913"/>
          <p14:tracePt t="26883" x="7972425" y="4238625"/>
          <p14:tracePt t="26892" x="7972425" y="4227513"/>
          <p14:tracePt t="26897" x="7972425" y="4213225"/>
          <p14:tracePt t="26903" x="7972425" y="4203700"/>
          <p14:tracePt t="26910" x="7972425" y="4198938"/>
          <p14:tracePt t="26918" x="7972425" y="4183063"/>
          <p14:tracePt t="26926" x="7981950" y="4168775"/>
          <p14:tracePt t="26931" x="7981950" y="4159250"/>
          <p14:tracePt t="26937" x="7997825" y="4143375"/>
          <p14:tracePt t="26945" x="8002588" y="4129088"/>
          <p14:tracePt t="26952" x="8007350" y="4119563"/>
          <p14:tracePt t="26960" x="8021638" y="4103688"/>
          <p14:tracePt t="26977" x="8032750" y="4089400"/>
          <p14:tracePt t="26981" x="8047038" y="4078288"/>
          <p14:tracePt t="26986" x="8047038" y="4073525"/>
          <p14:tracePt t="26994" x="8051800" y="4068763"/>
          <p14:tracePt t="26999" x="8056563" y="4068763"/>
          <p14:tracePt t="27007" x="8056563" y="4054475"/>
          <p14:tracePt t="27013" x="8072438" y="4054475"/>
          <p14:tracePt t="27019" x="8077200" y="4049713"/>
          <p14:tracePt t="27028" x="8081963" y="4044950"/>
          <p14:tracePt t="28869" x="8021638" y="4019550"/>
          <p14:tracePt t="28875" x="7962900" y="3989388"/>
          <p14:tracePt t="28883" x="7853363" y="3944938"/>
          <p14:tracePt t="28888" x="7743825" y="3900488"/>
          <p14:tracePt t="28896" x="7610475" y="3856038"/>
          <p14:tracePt t="28902" x="7466013" y="3811588"/>
          <p14:tracePt t="28910" x="7356475" y="3767138"/>
          <p14:tracePt t="28917" x="7162800" y="3702050"/>
          <p14:tracePt t="28923" x="7038975" y="3657600"/>
          <p14:tracePt t="28932" x="6826250" y="3587750"/>
          <p14:tracePt t="28937" x="6700838" y="3557588"/>
          <p14:tracePt t="28945" x="6469063" y="3503613"/>
          <p14:tracePt t="28951" x="6348413" y="3459163"/>
          <p14:tracePt t="28959" x="6229350" y="3433763"/>
          <p14:tracePt t="28964" x="6096000" y="3398838"/>
          <p14:tracePt t="28971" x="5972175" y="3379788"/>
          <p14:tracePt t="28979" x="5862638" y="3349625"/>
          <p14:tracePt t="28985" x="5768975" y="3324225"/>
          <p14:tracePt t="28993" x="5689600" y="3305175"/>
          <p14:tracePt t="28998" x="5603875" y="3265488"/>
          <p14:tracePt t="29005" x="5545138" y="3225800"/>
          <p14:tracePt t="29013" x="5470525" y="3181350"/>
          <p14:tracePt t="29018" x="5410200" y="3141663"/>
          <p14:tracePt t="29026" x="5351463" y="3090863"/>
          <p14:tracePt t="29032" x="5302250" y="3051175"/>
          <p14:tracePt t="29039" x="5251450" y="3006725"/>
          <p14:tracePt t="29046" x="5207000" y="2967038"/>
          <p14:tracePt t="29053" x="5143500" y="2903538"/>
          <p14:tracePt t="29059" x="5092700" y="2843213"/>
          <p14:tracePt t="29067" x="5038725" y="2759075"/>
          <p14:tracePt t="29074" x="4989513" y="2684463"/>
          <p14:tracePt t="29080" x="4949825" y="2614613"/>
          <p14:tracePt t="29086" x="4910138" y="2579688"/>
          <p14:tracePt t="29096" x="4875213" y="2530475"/>
          <p14:tracePt t="29101" x="4840288" y="2506663"/>
          <p14:tracePt t="29110" x="4814888" y="2481263"/>
          <p14:tracePt t="29114" x="4795838" y="2455863"/>
          <p14:tracePt t="29121" x="4760913" y="2441575"/>
          <p14:tracePt t="29129" x="4735513" y="2427288"/>
          <p14:tracePt t="29134" x="4716463" y="2411413"/>
          <p14:tracePt t="29144" x="4700588" y="2397125"/>
          <p14:tracePt t="29148" x="4691063" y="2397125"/>
          <p14:tracePt t="29154" x="4676775" y="2392363"/>
          <p14:tracePt t="29162" x="4660900" y="2392363"/>
          <p14:tracePt t="29169" x="4656138" y="2392363"/>
          <p14:tracePt t="29176" x="4646613" y="2392363"/>
          <p14:tracePt t="29183" x="4637088" y="2392363"/>
          <p14:tracePt t="29190" x="4625975" y="2406650"/>
          <p14:tracePt t="29196" x="4611688" y="2420938"/>
          <p14:tracePt t="29202" x="4597400" y="2436813"/>
          <p14:tracePt t="29210" x="4576763" y="2455863"/>
          <p14:tracePt t="29216" x="4546600" y="2490788"/>
          <p14:tracePt t="29223" x="4511675" y="2525713"/>
          <p14:tracePt t="29231" x="4497388" y="2570163"/>
          <p14:tracePt t="29237" x="4467225" y="2605088"/>
          <p14:tracePt t="29245" x="4448175" y="2630488"/>
          <p14:tracePt t="29251" x="4432300" y="2649538"/>
          <p14:tracePt t="29258" x="4408488" y="2665413"/>
          <p14:tracePt t="29265" x="4387850" y="2679700"/>
          <p14:tracePt t="29270" x="4373563" y="2693988"/>
          <p14:tracePt t="29279" x="4343400" y="2709863"/>
          <p14:tracePt t="29284" x="4319588" y="2724150"/>
          <p14:tracePt t="29292" x="4298950" y="2733675"/>
          <p14:tracePt t="29298" x="4268788" y="2738438"/>
          <p14:tracePt t="29305" x="4244975" y="2754313"/>
          <p14:tracePt t="29312" x="4224338" y="2763838"/>
          <p14:tracePt t="29319" x="4194175" y="2768600"/>
          <p14:tracePt t="29326" x="4165600" y="2768600"/>
          <p14:tracePt t="29334" x="4140200" y="2768600"/>
          <p14:tracePt t="29339" x="4119563" y="2768600"/>
          <p14:tracePt t="29346" x="4090988" y="2759075"/>
          <p14:tracePt t="29352" x="4065588" y="2744788"/>
          <p14:tracePt t="29360" x="4046538" y="2728913"/>
          <p14:tracePt t="29366" x="4016375" y="2679700"/>
          <p14:tracePt t="29373" x="3986213" y="2619375"/>
          <p14:tracePt t="29381" x="3981450" y="2565400"/>
          <p14:tracePt t="29386" x="3971925" y="2506663"/>
          <p14:tracePt t="29395" x="3971925" y="2466975"/>
          <p14:tracePt t="29400" x="3976688" y="2397125"/>
          <p14:tracePt t="29408" x="3995738" y="2317750"/>
          <p14:tracePt t="29414" x="4016375" y="2233613"/>
          <p14:tracePt t="29421" x="4046538" y="2138363"/>
          <p14:tracePt t="29428" x="4065588" y="2093913"/>
          <p14:tracePt t="29434" x="4095750" y="2044700"/>
          <p14:tracePt t="29443" x="4114800" y="2024063"/>
          <p14:tracePt t="29448" x="4130675" y="2000250"/>
          <p14:tracePt t="29455" x="4175125" y="1974850"/>
          <p14:tracePt t="29463" x="4210050" y="1949450"/>
          <p14:tracePt t="29468" x="4238625" y="1935163"/>
          <p14:tracePt t="29475" x="4273550" y="1916113"/>
          <p14:tracePt t="29483" x="4303713" y="1909763"/>
          <p14:tracePt t="29489" x="4348163" y="1900238"/>
          <p14:tracePt t="29496" x="4403725" y="1900238"/>
          <p14:tracePt t="29502" x="4467225" y="1900238"/>
          <p14:tracePt t="29509" x="4537075" y="1905000"/>
          <p14:tracePt t="29516" x="4592638" y="1916113"/>
          <p14:tracePt t="29524" x="4660900" y="1925638"/>
          <p14:tracePt t="29531" x="4730750" y="1955800"/>
          <p14:tracePt t="29536" x="4814888" y="1974850"/>
          <p14:tracePt t="29545" x="4899025" y="2005013"/>
          <p14:tracePt t="29550" x="4994275" y="2039938"/>
          <p14:tracePt t="29557" x="5064125" y="2079625"/>
          <p14:tracePt t="29564" x="5127625" y="2128838"/>
          <p14:tracePt t="29571" x="5187950" y="2182813"/>
          <p14:tracePt t="29579" x="5227638" y="2228850"/>
          <p14:tracePt t="29584" x="5262563" y="2278063"/>
          <p14:tracePt t="29593" x="5311775" y="2327275"/>
          <p14:tracePt t="29598" x="5337175" y="2362200"/>
          <p14:tracePt t="29605" x="5360988" y="2392363"/>
          <p14:tracePt t="29613" x="5386388" y="2416175"/>
          <p14:tracePt t="29618" x="5410200" y="2441575"/>
          <p14:tracePt t="29626" x="5426075" y="2486025"/>
          <p14:tracePt t="29632" x="5445125" y="2530475"/>
          <p14:tracePt t="29639" x="5461000" y="2560638"/>
          <p14:tracePt t="29647" x="5470525" y="2605088"/>
          <p14:tracePt t="29652" x="5480050" y="2635250"/>
          <p14:tracePt t="29660" x="5480050" y="2659063"/>
          <p14:tracePt t="29667" x="5480050" y="2689225"/>
          <p14:tracePt t="29673" x="5475288" y="2709863"/>
          <p14:tracePt t="29681" x="5470525" y="2728913"/>
          <p14:tracePt t="29687" x="5470525" y="2759075"/>
          <p14:tracePt t="29694" x="5456238" y="2773363"/>
          <p14:tracePt t="29701" x="5445125" y="2803525"/>
          <p14:tracePt t="29708" x="5440363" y="2828925"/>
          <p14:tracePt t="29714" x="5426075" y="2859088"/>
          <p14:tracePt t="29721" x="5405438" y="2892425"/>
          <p14:tracePt t="29729" x="5381625" y="2927350"/>
          <p14:tracePt t="29734" x="5356225" y="2962275"/>
          <p14:tracePt t="29743" x="5341938" y="2992438"/>
          <p14:tracePt t="29748" x="5316538" y="3017838"/>
          <p14:tracePt t="29755" x="5302250" y="3046413"/>
          <p14:tracePt t="29763" x="5276850" y="3062288"/>
          <p14:tracePt t="29768" x="5262563" y="3086100"/>
          <p14:tracePt t="29777" x="5257800" y="3101975"/>
          <p14:tracePt t="29782" x="5232400" y="3116263"/>
          <p14:tracePt t="29789" x="5211763" y="3130550"/>
          <p14:tracePt t="29797" x="5187950" y="3146425"/>
          <p14:tracePt t="29802" x="5167313" y="3160713"/>
          <p14:tracePt t="29811" x="5132388" y="3176588"/>
          <p14:tracePt t="29816" x="5113338" y="3181350"/>
          <p14:tracePt t="29823" x="5092700" y="3195638"/>
          <p14:tracePt t="29831" x="5057775" y="3209925"/>
          <p14:tracePt t="29837" x="5029200" y="3230563"/>
          <p14:tracePt t="29844" x="4994275" y="3244850"/>
          <p14:tracePt t="29851" x="4949825" y="3255963"/>
          <p14:tracePt t="29857" x="4910138" y="3260725"/>
          <p14:tracePt t="29865" x="4864100" y="3260725"/>
          <p14:tracePt t="29871" x="4814888" y="3260725"/>
          <p14:tracePt t="29879" x="4770438" y="3260725"/>
          <p14:tracePt t="29884" x="4725988" y="3249613"/>
          <p14:tracePt t="29891" x="4686300" y="3240088"/>
          <p14:tracePt t="29898" x="4641850" y="3230563"/>
          <p14:tracePt t="29905" x="4606925" y="3216275"/>
          <p14:tracePt t="29913" x="4586288" y="3200400"/>
          <p14:tracePt t="29918" x="4557713" y="3195638"/>
          <p14:tracePt t="29928" x="4541838" y="3181350"/>
          <p14:tracePt t="29932" x="4506913" y="3155950"/>
          <p14:tracePt t="29939" x="4487863" y="3097213"/>
          <p14:tracePt t="29946" x="4471988" y="3041650"/>
          <p14:tracePt t="29953" x="4452938" y="2971800"/>
          <p14:tracePt t="29960" x="4452938" y="2917825"/>
          <p14:tracePt t="29979" x="4443413" y="2863850"/>
          <p14:tracePt t="29981" x="4443413" y="2843213"/>
          <p14:tracePt t="29987" x="4443413" y="2824163"/>
          <p14:tracePt t="29995" x="4443413" y="2808288"/>
          <p14:tracePt t="30000" x="4443413" y="2798763"/>
          <p14:tracePt t="30007" x="4443413" y="2794000"/>
          <p14:tracePt t="30014" x="4443413" y="2789238"/>
          <p14:tracePt t="30042" x="4457700" y="2789238"/>
          <p14:tracePt t="30055" x="4462463" y="2789238"/>
          <p14:tracePt t="30288" x="4546600" y="2754313"/>
          <p14:tracePt t="30296" x="4700588" y="2705100"/>
          <p14:tracePt t="30301" x="4835525" y="2670175"/>
          <p14:tracePt t="30309" x="5029200" y="2619375"/>
          <p14:tracePt t="30316" x="5316538" y="2570163"/>
          <p14:tracePt t="30322" x="5500688" y="2530475"/>
          <p14:tracePt t="30331" x="5813425" y="2481263"/>
          <p14:tracePt t="30335" x="6096000" y="2451100"/>
          <p14:tracePt t="30341" x="6269038" y="2427288"/>
          <p14:tracePt t="30349" x="6542088" y="2427288"/>
          <p14:tracePt t="30356" x="6765925" y="2436813"/>
          <p14:tracePt t="30363" x="6919913" y="2460625"/>
          <p14:tracePt t="30369" x="7253288" y="2490788"/>
          <p14:tracePt t="30377" x="7400925" y="2516188"/>
          <p14:tracePt t="30383" x="7589838" y="2555875"/>
          <p14:tracePt t="30389" x="7720013" y="2574925"/>
          <p14:tracePt t="30397" x="7872413" y="2614613"/>
          <p14:tracePt t="30404" x="7967663" y="2644775"/>
          <p14:tracePt t="30410" x="8051800" y="2674938"/>
          <p14:tracePt t="30416" x="8151813" y="2719388"/>
          <p14:tracePt t="30423" x="8220075" y="2759075"/>
          <p14:tracePt t="30431" x="8294688" y="2803525"/>
          <p14:tracePt t="30438" x="8355013" y="2843213"/>
          <p14:tracePt t="30446" x="8399463" y="2878138"/>
          <p14:tracePt t="30451" x="8448675" y="2917825"/>
          <p14:tracePt t="30458" x="8497888" y="2957513"/>
          <p14:tracePt t="30465" x="8523288" y="2992438"/>
          <p14:tracePt t="30472" x="8562975" y="3036888"/>
          <p14:tracePt t="30480" x="8597900" y="3086100"/>
          <p14:tracePt t="30486" x="8647113" y="3146425"/>
          <p14:tracePt t="30492" x="8691563" y="3230563"/>
          <p14:tracePt t="30498" x="8731250" y="3305175"/>
          <p14:tracePt t="30505" x="8751888" y="3375025"/>
          <p14:tracePt t="30513" x="8770938" y="3419475"/>
          <p14:tracePt t="30520" x="8777288" y="3438525"/>
          <p14:tracePt t="30526" x="8786813" y="3468688"/>
          <p14:tracePt t="30532" x="8786813" y="3482975"/>
          <p14:tracePt t="30539" x="8786813" y="3494088"/>
          <p14:tracePt t="30546" x="8786813" y="3498850"/>
          <p14:tracePt t="30553" x="8777288" y="3513138"/>
          <p14:tracePt t="30562" x="8747125" y="3529013"/>
          <p14:tracePt t="30566" x="8702675" y="3548063"/>
          <p14:tracePt t="30573" x="8658225" y="3552825"/>
          <p14:tracePt t="30580" x="8602663" y="3573463"/>
          <p14:tracePt t="30587" x="8532813" y="3582988"/>
          <p14:tracePt t="30596" x="8453438" y="3592513"/>
          <p14:tracePt t="30600" x="8385175" y="3613150"/>
          <p14:tracePt t="30607" x="8299450" y="3632200"/>
          <p14:tracePt t="30615" x="8245475" y="3652838"/>
          <p14:tracePt t="30621" x="8161338" y="3671888"/>
          <p14:tracePt t="30630" x="8091488" y="3692525"/>
          <p14:tracePt t="30635" x="8026400" y="3692525"/>
          <p14:tracePt t="30641" x="7967663" y="3702050"/>
          <p14:tracePt t="30649" x="7937500" y="3702050"/>
          <p14:tracePt t="30655" x="7897813" y="3702050"/>
          <p14:tracePt t="30664" x="7858125" y="3702050"/>
          <p14:tracePt t="30669" x="7823200" y="3681413"/>
          <p14:tracePt t="30677" x="7804150" y="3667125"/>
          <p14:tracePt t="30682" x="7778750" y="3652838"/>
          <p14:tracePt t="30690" x="7748588" y="3636963"/>
          <p14:tracePt t="30697" x="7724775" y="3617913"/>
          <p14:tracePt t="30704" x="7704138" y="3592513"/>
          <p14:tracePt t="30711" x="7669213" y="3568700"/>
          <p14:tracePt t="30718" x="7640638" y="3533775"/>
          <p14:tracePt t="30723" x="7615238" y="3482975"/>
          <p14:tracePt t="30731" x="7594600" y="3429000"/>
          <p14:tracePt t="30738" x="7575550" y="3368675"/>
          <p14:tracePt t="30745" x="7566025" y="3314700"/>
          <p14:tracePt t="30752" x="7566025" y="3260725"/>
          <p14:tracePt t="30758" x="7566025" y="3230563"/>
          <p14:tracePt t="30765" x="7566025" y="3200400"/>
          <p14:tracePt t="30772" x="7570788" y="3170238"/>
          <p14:tracePt t="30779" x="7570788" y="3141663"/>
          <p14:tracePt t="30786" x="7585075" y="3090863"/>
          <p14:tracePt t="30793" x="7605713" y="3006725"/>
          <p14:tracePt t="30799" x="7629525" y="2927350"/>
          <p14:tracePt t="30805" x="7659688" y="2843213"/>
          <p14:tracePt t="30813" x="7689850" y="2794000"/>
          <p14:tracePt t="30819" x="7704138" y="2763838"/>
          <p14:tracePt t="30828" x="7720013" y="2728913"/>
          <p14:tracePt t="30833" x="7734300" y="2714625"/>
          <p14:tracePt t="30840" x="7769225" y="2689225"/>
          <p14:tracePt t="30848" x="7778750" y="2679700"/>
          <p14:tracePt t="30854" x="7823200" y="2649538"/>
          <p14:tracePt t="30862" x="7853363" y="2644775"/>
          <p14:tracePt t="30867" x="7897813" y="2635250"/>
          <p14:tracePt t="30873" x="7927975" y="2619375"/>
          <p14:tracePt t="30881" x="7972425" y="2619375"/>
          <p14:tracePt t="30887" x="8002588" y="2609850"/>
          <p14:tracePt t="30897" x="8042275" y="2609850"/>
          <p14:tracePt t="30902" x="8072438" y="2609850"/>
          <p14:tracePt t="30908" x="8112125" y="2609850"/>
          <p14:tracePt t="30915" x="8166100" y="2614613"/>
          <p14:tracePt t="30922" x="8224838" y="2625725"/>
          <p14:tracePt t="30930" x="8289925" y="2635250"/>
          <p14:tracePt t="30935" x="8334375" y="2654300"/>
          <p14:tracePt t="30944" x="8394700" y="2670175"/>
          <p14:tracePt t="30949" x="8439150" y="2689225"/>
          <p14:tracePt t="30956" x="8474075" y="2705100"/>
          <p14:tracePt t="30965" x="8493125" y="2719388"/>
          <p14:tracePt t="30969" x="8528050" y="2744788"/>
          <p14:tracePt t="30978" x="8548688" y="2768600"/>
          <p14:tracePt t="30984" x="8583613" y="2784475"/>
          <p14:tracePt t="30990" x="8602663" y="2808288"/>
          <p14:tracePt t="30998" x="8628063" y="2828925"/>
          <p14:tracePt t="31003" x="8658225" y="2878138"/>
          <p14:tracePt t="31010" x="8682038" y="2913063"/>
          <p14:tracePt t="31017" x="8697913" y="2943225"/>
          <p14:tracePt t="31024" x="8721725" y="2978150"/>
          <p14:tracePt t="31031" x="8742363" y="3011488"/>
          <p14:tracePt t="31037" x="8747125" y="3041650"/>
          <p14:tracePt t="31046" x="8766175" y="3086100"/>
          <p14:tracePt t="31052" x="8786813" y="3146425"/>
          <p14:tracePt t="31059" x="8805863" y="3216275"/>
          <p14:tracePt t="31064" x="8816975" y="3270250"/>
          <p14:tracePt t="31071" x="8826500" y="3340100"/>
          <p14:tracePt t="31080" x="8826500" y="3379788"/>
          <p14:tracePt t="31086" x="8826500" y="3408363"/>
          <p14:tracePt t="31094" x="8826500" y="3438525"/>
          <p14:tracePt t="31098" x="8826500" y="3459163"/>
          <p14:tracePt t="31106" x="8821738" y="3482975"/>
          <p14:tracePt t="31114" x="8816975" y="3503613"/>
          <p14:tracePt t="31120" x="8805863" y="3522663"/>
          <p14:tracePt t="31126" x="8801100" y="3548063"/>
          <p14:tracePt t="31134" x="8786813" y="3568700"/>
          <p14:tracePt t="31140" x="8770938" y="3592513"/>
          <p14:tracePt t="31147" x="8747125" y="3613150"/>
          <p14:tracePt t="31153" x="8721725" y="3648075"/>
          <p14:tracePt t="31160" x="8686800" y="3671888"/>
          <p14:tracePt t="31167" x="8628063" y="3711575"/>
          <p14:tracePt t="31174" x="8593138" y="3741738"/>
          <p14:tracePt t="31181" x="8558213" y="3767138"/>
          <p14:tracePt t="31187" x="8523288" y="3790950"/>
          <p14:tracePt t="31195" x="8493125" y="3806825"/>
          <p14:tracePt t="31201" x="8443913" y="3825875"/>
          <p14:tracePt t="31208" x="8399463" y="3846513"/>
          <p14:tracePt t="31215" x="8345488" y="3856038"/>
          <p14:tracePt t="31222" x="8289925" y="3860800"/>
          <p14:tracePt t="31231" x="8235950" y="3860800"/>
          <p14:tracePt t="31236" x="8196263" y="3860800"/>
          <p14:tracePt t="31244" x="8156575" y="3860800"/>
          <p14:tracePt t="31250" x="8121650" y="3860800"/>
          <p14:tracePt t="31255" x="8081963" y="3851275"/>
          <p14:tracePt t="31264" x="8037513" y="3830638"/>
          <p14:tracePt t="31270" x="7977188" y="3816350"/>
          <p14:tracePt t="31277" x="7947025" y="3795713"/>
          <p14:tracePt t="31283" x="7897813" y="3771900"/>
          <p14:tracePt t="31291" x="7862888" y="3746500"/>
          <p14:tracePt t="31297" x="7827963" y="3716338"/>
          <p14:tracePt t="31304" x="7793038" y="3671888"/>
          <p14:tracePt t="31311" x="7753350" y="3632200"/>
          <p14:tracePt t="31318" x="7729538" y="3602038"/>
          <p14:tracePt t="31323" x="7694613" y="3562350"/>
          <p14:tracePt t="31331" x="7680325" y="3543300"/>
          <p14:tracePt t="31338" x="7664450" y="3517900"/>
          <p14:tracePt t="31344" x="7659688" y="3489325"/>
          <p14:tracePt t="31352" x="7650163" y="3473450"/>
          <p14:tracePt t="31360" x="7645400" y="3463925"/>
          <p14:tracePt t="31365" x="7640638" y="3463925"/>
          <p14:tracePt t="31856" x="7554913" y="3419475"/>
          <p14:tracePt t="31863" x="7431088" y="3375025"/>
          <p14:tracePt t="31869" x="7281863" y="3340100"/>
          <p14:tracePt t="31878" x="7083425" y="3270250"/>
          <p14:tracePt t="31883" x="6810375" y="3176588"/>
          <p14:tracePt t="31891" x="6581775" y="3081338"/>
          <p14:tracePt t="31898" x="6275388" y="2947988"/>
          <p14:tracePt t="31904" x="5942013" y="2808288"/>
          <p14:tracePt t="31912" x="5610225" y="2665413"/>
          <p14:tracePt t="31918" x="5276850" y="2546350"/>
          <p14:tracePt t="31925" x="4938713" y="2387600"/>
          <p14:tracePt t="31932" x="4676775" y="2238375"/>
          <p14:tracePt t="31938" x="4387850" y="2084388"/>
          <p14:tracePt t="31946" x="4165600" y="1995488"/>
          <p14:tracePt t="31951" x="4051300" y="1930400"/>
          <p14:tracePt t="31959" x="3892550" y="1865313"/>
          <p14:tracePt t="31966" x="3783013" y="1820863"/>
          <p14:tracePt t="31974" x="3698875" y="1771650"/>
          <p14:tracePt t="31979" x="3624263" y="1706563"/>
          <p14:tracePt t="31985" x="3563938" y="1631950"/>
          <p14:tracePt t="31993" x="3509963" y="1558925"/>
          <p14:tracePt t="31999" x="3460750" y="1498600"/>
          <p14:tracePt t="32006" x="3425825" y="1463675"/>
          <p14:tracePt t="32014" x="3386138" y="1414463"/>
          <p14:tracePt t="32019" x="3360738" y="1379538"/>
          <p14:tracePt t="32027" x="3340100" y="1325563"/>
          <p14:tracePt t="32034" x="3335338" y="1319213"/>
          <p14:tracePt t="32041" x="3330575" y="1309688"/>
          <p14:tracePt t="32518" x="3255963" y="1295400"/>
          <p14:tracePt t="32525" x="3176588" y="1285875"/>
          <p14:tracePt t="32531" x="3082925" y="1274763"/>
          <p14:tracePt t="32538" x="2987675" y="1265238"/>
          <p14:tracePt t="32547" x="2868613" y="1255713"/>
          <p14:tracePt t="32552" x="2760663" y="1246188"/>
          <p14:tracePt t="32559" x="2655888" y="1220788"/>
          <p14:tracePt t="32566" x="2522538" y="1200150"/>
          <p14:tracePt t="32573" x="2413000" y="1176338"/>
          <p14:tracePt t="32582" x="2303463" y="1146175"/>
          <p14:tracePt t="32586" x="2193925" y="1127125"/>
          <p14:tracePt t="32593" x="2114550" y="1101725"/>
          <p14:tracePt t="32599" x="2020888" y="1081088"/>
          <p14:tracePt t="32606" x="1951038" y="1062038"/>
          <p14:tracePt t="32615" x="1890713" y="1031875"/>
          <p14:tracePt t="32621" x="1822450" y="1012825"/>
          <p14:tracePt t="32626" x="1792288" y="1008063"/>
          <p14:tracePt t="32633" x="1747838" y="987425"/>
          <p14:tracePt t="32641" x="1722438" y="987425"/>
          <p14:tracePt t="32649" x="1692275" y="973138"/>
          <p14:tracePt t="32654" x="1673225" y="962025"/>
          <p14:tracePt t="32662" x="1643063" y="957263"/>
          <p14:tracePt t="32668" x="1617663" y="947738"/>
          <p14:tracePt t="32675" x="1589088" y="942975"/>
          <p14:tracePt t="32682" x="1554163" y="928688"/>
          <p14:tracePt t="32689" x="1524000" y="917575"/>
          <p14:tracePt t="32697" x="1493838" y="912813"/>
          <p14:tracePt t="32703" x="1458913" y="893763"/>
          <p14:tracePt t="32709" x="1430338" y="893763"/>
          <p14:tracePt t="32716" x="1400175" y="877888"/>
          <p14:tracePt t="32722" x="1390650" y="877888"/>
          <p14:tracePt t="32731" x="1365250" y="873125"/>
          <p14:tracePt t="32736" x="1360488" y="863600"/>
          <p14:tracePt t="32744" x="1350963" y="863600"/>
          <p14:tracePt t="32757" x="1339850" y="863600"/>
          <p14:tracePt t="32764" x="1335088" y="863600"/>
          <p14:tracePt t="32778" x="1330325" y="863600"/>
          <p14:tracePt t="32872" x="1335088" y="863600"/>
          <p14:tracePt t="32886" x="1344613" y="863600"/>
          <p14:tracePt t="33514" x="1325563" y="838200"/>
          <p14:tracePt t="33521" x="1304925" y="769938"/>
          <p14:tracePt t="33528" x="1265238" y="669925"/>
          <p14:tracePt t="33534" x="1246188" y="600075"/>
          <p14:tracePt t="33541" x="1225550" y="530225"/>
          <p14:tracePt t="33548" x="1206500" y="476250"/>
          <p14:tracePt t="33555" x="1185863" y="441325"/>
          <p14:tracePt t="33563" x="1171575" y="406400"/>
          <p14:tracePt t="33568" x="1157288" y="377825"/>
          <p14:tracePt t="33577" x="1146175" y="331788"/>
          <p14:tracePt t="33583" x="1127125" y="287338"/>
          <p14:tracePt t="33588" x="1122363" y="242888"/>
          <p14:tracePt t="33597" x="1101725" y="188913"/>
          <p14:tracePt t="33602" x="1092200" y="144463"/>
          <p14:tracePt t="33609" x="1071563" y="88900"/>
          <p14:tracePt t="33617" x="1057275" y="53975"/>
          <p14:tracePt t="33623" x="1042988" y="20638"/>
        </p14:tracePtLst>
      </p14:laserTraceLst>
    </p:ext>
  </p:extLs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14801" y="762000"/>
            <a:ext cx="6934200" cy="773530"/>
          </a:xfrm>
        </p:spPr>
        <p:txBody>
          <a:bodyPr>
            <a:normAutofit fontScale="90000"/>
          </a:bodyPr>
          <a:lstStyle/>
          <a:p>
            <a:pPr lvl="1" algn="r" rtl="1"/>
            <a:r>
              <a:rPr lang="fa-IR" sz="3600" b="1" kern="1200" spc="-100" dirty="0">
                <a:solidFill>
                  <a:schemeClr val="tx1"/>
                </a:solidFill>
                <a:latin typeface="Times New Roman" panose="02020603050405020304" pitchFamily="18" charset="0"/>
                <a:ea typeface="+mj-ea"/>
                <a:cs typeface="B Nazanin" panose="00000400000000000000" pitchFamily="2" charset="-78"/>
              </a:rPr>
              <a:t>توجه به نکاتی در محاسبه شاخص </a:t>
            </a:r>
            <a:r>
              <a:rPr lang="en-US" sz="3600" b="1" kern="1200" spc="-100" dirty="0" err="1">
                <a:solidFill>
                  <a:schemeClr val="tx1"/>
                </a:solidFill>
                <a:latin typeface="Times New Roman" panose="02020603050405020304" pitchFamily="18" charset="0"/>
                <a:ea typeface="+mj-ea"/>
                <a:cs typeface="Times New Roman" panose="02020603050405020304" pitchFamily="18" charset="0"/>
              </a:rPr>
              <a:t>dmft</a:t>
            </a:r>
            <a:r>
              <a:rPr lang="en-US" sz="3600" b="1" kern="1200" spc="-100" dirty="0">
                <a:solidFill>
                  <a:schemeClr val="tx1"/>
                </a:solidFill>
                <a:latin typeface="Times New Roman" panose="02020603050405020304" pitchFamily="18" charset="0"/>
                <a:ea typeface="+mj-ea"/>
                <a:cs typeface="Times New Roman" panose="02020603050405020304" pitchFamily="18" charset="0"/>
              </a:rPr>
              <a:t>/DMFT</a:t>
            </a:r>
            <a:r>
              <a:rPr lang="fa-IR" sz="3600" b="1" kern="1200" spc="-100" dirty="0">
                <a:solidFill>
                  <a:schemeClr val="tx1"/>
                </a:solidFill>
                <a:latin typeface="Times New Roman" panose="02020603050405020304" pitchFamily="18" charset="0"/>
                <a:ea typeface="+mj-ea"/>
                <a:cs typeface="Times New Roman" panose="02020603050405020304" pitchFamily="18" charset="0"/>
              </a:rPr>
              <a:t>  </a:t>
            </a:r>
            <a:br>
              <a:rPr lang="fa-IR" sz="3600" b="1" kern="1200" spc="-100" dirty="0">
                <a:solidFill>
                  <a:schemeClr val="tx1"/>
                </a:solidFill>
                <a:latin typeface="Times New Roman" panose="02020603050405020304" pitchFamily="18" charset="0"/>
                <a:ea typeface="+mj-ea"/>
                <a:cs typeface="Times New Roman" panose="02020603050405020304" pitchFamily="18" charset="0"/>
              </a:rPr>
            </a:br>
            <a:endParaRPr lang="en-US" sz="3600" b="1" kern="1200" spc="-100" dirty="0">
              <a:solidFill>
                <a:schemeClr val="tx1"/>
              </a:solidFill>
              <a:latin typeface="Times New Roman" panose="02020603050405020304" pitchFamily="18" charset="0"/>
              <a:ea typeface="+mj-ea"/>
              <a:cs typeface="Times New Roman" panose="02020603050405020304" pitchFamily="18" charset="0"/>
            </a:endParaRPr>
          </a:p>
        </p:txBody>
      </p:sp>
      <p:sp>
        <p:nvSpPr>
          <p:cNvPr id="3" name="Content Placeholder 2"/>
          <p:cNvSpPr>
            <a:spLocks noGrp="1"/>
          </p:cNvSpPr>
          <p:nvPr>
            <p:ph idx="1"/>
          </p:nvPr>
        </p:nvSpPr>
        <p:spPr>
          <a:xfrm>
            <a:off x="152401" y="1110343"/>
            <a:ext cx="10896600" cy="5655581"/>
          </a:xfrm>
        </p:spPr>
        <p:txBody>
          <a:bodyPr>
            <a:normAutofit/>
          </a:bodyPr>
          <a:lstStyle/>
          <a:p>
            <a:pPr algn="r" rtl="1">
              <a:buClr>
                <a:schemeClr val="tx2">
                  <a:lumMod val="75000"/>
                  <a:lumOff val="25000"/>
                </a:schemeClr>
              </a:buClr>
            </a:pPr>
            <a:endParaRPr lang="en-US" sz="2400" dirty="0">
              <a:cs typeface="B Nazanin" panose="00000400000000000000" pitchFamily="2" charset="-78"/>
            </a:endParaRPr>
          </a:p>
          <a:p>
            <a:pPr algn="r" rtl="1">
              <a:buClr>
                <a:schemeClr val="tx2">
                  <a:lumMod val="75000"/>
                  <a:lumOff val="25000"/>
                </a:schemeClr>
              </a:buClr>
            </a:pPr>
            <a:r>
              <a:rPr lang="fa-IR" sz="2400" dirty="0">
                <a:cs typeface="B Nazanin" panose="00000400000000000000" pitchFamily="2" charset="-78"/>
              </a:rPr>
              <a:t>عدم در نظر گرفتن کد و ثبت آن در فرم مربوطه برای </a:t>
            </a:r>
            <a:r>
              <a:rPr lang="fa-IR" sz="2400" b="1" dirty="0">
                <a:solidFill>
                  <a:srgbClr val="C00000"/>
                </a:solidFill>
                <a:cs typeface="B Nazanin" panose="00000400000000000000" pitchFamily="2" charset="-78"/>
              </a:rPr>
              <a:t>دندان سالم و دندان فیشورسیلنت شده </a:t>
            </a:r>
            <a:r>
              <a:rPr lang="fa-IR" sz="2400" dirty="0">
                <a:cs typeface="B Nazanin" panose="00000400000000000000" pitchFamily="2" charset="-78"/>
              </a:rPr>
              <a:t>(به عنوان دندان سالم)</a:t>
            </a:r>
          </a:p>
          <a:p>
            <a:pPr algn="r" rtl="1">
              <a:buClr>
                <a:schemeClr val="tx2">
                  <a:lumMod val="75000"/>
                  <a:lumOff val="25000"/>
                </a:schemeClr>
              </a:buClr>
            </a:pPr>
            <a:r>
              <a:rPr lang="fa-IR" sz="2400" dirty="0">
                <a:cs typeface="B Nazanin" panose="00000400000000000000" pitchFamily="2" charset="-78"/>
              </a:rPr>
              <a:t>دادن فقط یکی از این کدها به هر دندان شیری یا دائمی </a:t>
            </a:r>
            <a:r>
              <a:rPr lang="en-US" sz="2400" dirty="0">
                <a:latin typeface="Times New Roman" panose="02020603050405020304" pitchFamily="18" charset="0"/>
                <a:cs typeface="Times New Roman" panose="02020603050405020304" pitchFamily="18" charset="0"/>
              </a:rPr>
              <a:t>(d/D, m/M, f/F, x/X)</a:t>
            </a:r>
            <a:r>
              <a:rPr lang="fa-IR" sz="2400" dirty="0">
                <a:latin typeface="Times New Roman" panose="02020603050405020304" pitchFamily="18" charset="0"/>
                <a:cs typeface="Times New Roman" panose="02020603050405020304" pitchFamily="18" charset="0"/>
              </a:rPr>
              <a:t> </a:t>
            </a:r>
            <a:r>
              <a:rPr lang="fa-IR" sz="2400" dirty="0">
                <a:cs typeface="B Nazanin" panose="00000400000000000000" pitchFamily="2" charset="-78"/>
              </a:rPr>
              <a:t>و فقط یک بار شمردن آن دندان</a:t>
            </a:r>
          </a:p>
          <a:p>
            <a:pPr marL="0" indent="0" algn="r" rtl="1">
              <a:buClr>
                <a:schemeClr val="tx2">
                  <a:lumMod val="75000"/>
                  <a:lumOff val="25000"/>
                </a:schemeClr>
              </a:buClr>
              <a:buNone/>
            </a:pPr>
            <a:endParaRPr lang="fa-IR" sz="3100" dirty="0">
              <a:cs typeface="B Nazanin" panose="00000400000000000000" pitchFamily="2" charset="-78"/>
            </a:endParaRPr>
          </a:p>
          <a:p>
            <a:pPr algn="r" rtl="1">
              <a:buClr>
                <a:schemeClr val="tx2">
                  <a:lumMod val="75000"/>
                  <a:lumOff val="25000"/>
                </a:schemeClr>
              </a:buClr>
            </a:pPr>
            <a:endParaRPr lang="fa-IR" sz="2400" dirty="0">
              <a:cs typeface="B Nazanin" panose="00000400000000000000" pitchFamily="2" charset="-78"/>
            </a:endParaRPr>
          </a:p>
          <a:p>
            <a:pPr marL="0" indent="0" algn="r" rtl="1">
              <a:buClr>
                <a:schemeClr val="tx2">
                  <a:lumMod val="75000"/>
                  <a:lumOff val="25000"/>
                </a:schemeClr>
              </a:buClr>
              <a:buNone/>
            </a:pPr>
            <a:endParaRPr lang="fa-IR" sz="2400" dirty="0">
              <a:cs typeface="B Nazanin" panose="00000400000000000000" pitchFamily="2" charset="-78"/>
            </a:endParaRPr>
          </a:p>
          <a:p>
            <a:pPr marL="0" indent="0" algn="r" rtl="1">
              <a:buClr>
                <a:schemeClr val="tx2">
                  <a:lumMod val="75000"/>
                  <a:lumOff val="25000"/>
                </a:schemeClr>
              </a:buClr>
              <a:buNone/>
            </a:pPr>
            <a:endParaRPr lang="en-US" sz="2400" b="1" dirty="0">
              <a:cs typeface="B Nazanin" panose="00000400000000000000" pitchFamily="2" charset="-78"/>
            </a:endParaRPr>
          </a:p>
        </p:txBody>
      </p:sp>
      <p:sp>
        <p:nvSpPr>
          <p:cNvPr id="6" name="Slide Number Placeholder 5"/>
          <p:cNvSpPr>
            <a:spLocks noGrp="1"/>
          </p:cNvSpPr>
          <p:nvPr>
            <p:ph type="sldNum" sz="quarter" idx="12"/>
          </p:nvPr>
        </p:nvSpPr>
        <p:spPr/>
        <p:txBody>
          <a:bodyPr>
            <a:normAutofit/>
          </a:bodyPr>
          <a:lstStyle/>
          <a:p>
            <a:fld id="{2C9A6EC4-CBD9-498F-8F15-635929839343}" type="slidenum">
              <a:rPr lang="en-US" smtClean="0">
                <a:latin typeface="Times New Roman" panose="02020603050405020304" pitchFamily="18" charset="0"/>
                <a:cs typeface="Times New Roman" panose="02020603050405020304" pitchFamily="18" charset="0"/>
              </a:rPr>
              <a:t>34</a:t>
            </a:fld>
            <a:endParaRPr lang="en-US" dirty="0">
              <a:latin typeface="Times New Roman" panose="02020603050405020304" pitchFamily="18" charset="0"/>
              <a:cs typeface="Times New Roman" panose="02020603050405020304" pitchFamily="18" charset="0"/>
            </a:endParaRPr>
          </a:p>
        </p:txBody>
      </p:sp>
      <p:pic>
        <p:nvPicPr>
          <p:cNvPr id="13" name="Picture 12"/>
          <p:cNvPicPr>
            <a:picLocks noChangeAspect="1"/>
          </p:cNvPicPr>
          <p:nvPr/>
        </p:nvPicPr>
        <p:blipFill>
          <a:blip r:embed="rId3"/>
          <a:stretch>
            <a:fillRect/>
          </a:stretch>
        </p:blipFill>
        <p:spPr>
          <a:xfrm>
            <a:off x="1493939" y="3457690"/>
            <a:ext cx="2653862" cy="2270294"/>
          </a:xfrm>
          <a:prstGeom prst="rect">
            <a:avLst/>
          </a:prstGeom>
        </p:spPr>
      </p:pic>
      <p:pic>
        <p:nvPicPr>
          <p:cNvPr id="5" name="Picture 4">
            <a:extLst>
              <a:ext uri="{FF2B5EF4-FFF2-40B4-BE49-F238E27FC236}">
                <a16:creationId xmlns:a16="http://schemas.microsoft.com/office/drawing/2014/main" id="{E9564DBF-BA01-4AD7-A7F0-936A77DCD76A}"/>
              </a:ext>
            </a:extLst>
          </p:cNvPr>
          <p:cNvPicPr>
            <a:picLocks noChangeAspect="1"/>
          </p:cNvPicPr>
          <p:nvPr/>
        </p:nvPicPr>
        <p:blipFill rotWithShape="1">
          <a:blip r:embed="rId4">
            <a:extLst>
              <a:ext uri="{28A0092B-C50C-407E-A947-70E740481C1C}">
                <a14:useLocalDpi xmlns:a14="http://schemas.microsoft.com/office/drawing/2010/main" val="0"/>
              </a:ext>
            </a:extLst>
          </a:blip>
          <a:srcRect l="34000" t="11201" r="4462" b="24134"/>
          <a:stretch/>
        </p:blipFill>
        <p:spPr>
          <a:xfrm>
            <a:off x="7162800" y="3460708"/>
            <a:ext cx="3238966" cy="2267276"/>
          </a:xfrm>
          <a:prstGeom prst="rect">
            <a:avLst/>
          </a:prstGeom>
        </p:spPr>
      </p:pic>
      <p:sp>
        <p:nvSpPr>
          <p:cNvPr id="4" name="TextBox 3"/>
          <p:cNvSpPr txBox="1"/>
          <p:nvPr/>
        </p:nvSpPr>
        <p:spPr>
          <a:xfrm>
            <a:off x="2438400" y="5834156"/>
            <a:ext cx="4114800" cy="461665"/>
          </a:xfrm>
          <a:prstGeom prst="rect">
            <a:avLst/>
          </a:prstGeom>
          <a:noFill/>
        </p:spPr>
        <p:txBody>
          <a:bodyPr wrap="square" rtlCol="1">
            <a:spAutoFit/>
          </a:bodyPr>
          <a:lstStyle/>
          <a:p>
            <a:r>
              <a:rPr lang="fa-IR" sz="2400" dirty="0">
                <a:cs typeface="B Nazanin" panose="00000400000000000000"/>
              </a:rPr>
              <a:t>دندان های فیشورسیلنت شده</a:t>
            </a:r>
          </a:p>
        </p:txBody>
      </p:sp>
      <p:sp>
        <p:nvSpPr>
          <p:cNvPr id="10" name="TextBox 9"/>
          <p:cNvSpPr txBox="1"/>
          <p:nvPr/>
        </p:nvSpPr>
        <p:spPr>
          <a:xfrm>
            <a:off x="6934200" y="5856057"/>
            <a:ext cx="6039083" cy="461665"/>
          </a:xfrm>
          <a:prstGeom prst="rect">
            <a:avLst/>
          </a:prstGeom>
          <a:noFill/>
        </p:spPr>
        <p:txBody>
          <a:bodyPr wrap="square" rtlCol="1">
            <a:spAutoFit/>
          </a:bodyPr>
          <a:lstStyle/>
          <a:p>
            <a:r>
              <a:rPr lang="fa-IR" sz="2400" dirty="0">
                <a:cs typeface="B Nazanin" panose="00000400000000000000"/>
              </a:rPr>
              <a:t>دندان های سالم دارای لکه سفید گچی  </a:t>
            </a:r>
          </a:p>
        </p:txBody>
      </p:sp>
      <p:pic>
        <p:nvPicPr>
          <p:cNvPr id="7" name="Picture 6"/>
          <p:cNvPicPr>
            <a:picLocks noChangeAspect="1"/>
          </p:cNvPicPr>
          <p:nvPr/>
        </p:nvPicPr>
        <p:blipFill>
          <a:blip r:embed="rId5"/>
          <a:stretch>
            <a:fillRect/>
          </a:stretch>
        </p:blipFill>
        <p:spPr>
          <a:xfrm>
            <a:off x="4114800" y="3457691"/>
            <a:ext cx="2134523" cy="2258956"/>
          </a:xfrm>
          <a:prstGeom prst="rect">
            <a:avLst/>
          </a:prstGeom>
        </p:spPr>
      </p:pic>
    </p:spTree>
    <p:extLst>
      <p:ext uri="{BB962C8B-B14F-4D97-AF65-F5344CB8AC3E}">
        <p14:creationId xmlns:p14="http://schemas.microsoft.com/office/powerpoint/2010/main" val="2434086667"/>
      </p:ext>
    </p:extLst>
  </p:cSld>
  <p:clrMapOvr>
    <a:masterClrMapping/>
  </p:clrMapOvr>
  <mc:AlternateContent xmlns:mc="http://schemas.openxmlformats.org/markup-compatibility/2006" xmlns:p14="http://schemas.microsoft.com/office/powerpoint/2010/main">
    <mc:Choice Requires="p14">
      <p:transition spd="slow" p14:dur="2000" advTm="66074"/>
    </mc:Choice>
    <mc:Fallback xmlns="">
      <p:transition spd="slow" advTm="66074"/>
    </mc:Fallback>
  </mc:AlternateContent>
  <p:extLst>
    <p:ext uri="{3A86A75C-4F4B-4683-9AE1-C65F6400EC91}">
      <p14:laserTraceLst xmlns:p14="http://schemas.microsoft.com/office/powerpoint/2010/main">
        <p14:tracePtLst>
          <p14:tracePt t="4908" x="4964113" y="2670175"/>
          <p14:tracePt t="4915" x="5053013" y="2511425"/>
          <p14:tracePt t="4921" x="5167313" y="2322513"/>
          <p14:tracePt t="4928" x="5246688" y="2222500"/>
          <p14:tracePt t="4936" x="5381625" y="2049463"/>
          <p14:tracePt t="4942" x="5535613" y="1830388"/>
          <p14:tracePt t="4951" x="5614988" y="1731963"/>
          <p14:tracePt t="4955" x="5689600" y="1657350"/>
          <p14:tracePt t="4962" x="5808663" y="1538288"/>
          <p14:tracePt t="4970" x="5937250" y="1414463"/>
          <p14:tracePt t="4976" x="6035675" y="1325563"/>
          <p14:tracePt t="4983" x="6121400" y="1235075"/>
          <p14:tracePt t="4990" x="6184900" y="1176338"/>
          <p14:tracePt t="4997" x="6269038" y="1111250"/>
          <p14:tracePt t="5005" x="6354763" y="1066800"/>
          <p14:tracePt t="5011" x="6453188" y="1022350"/>
          <p14:tracePt t="5019" x="6523038" y="992188"/>
          <p14:tracePt t="5023" x="6592888" y="962025"/>
          <p14:tracePt t="5031" x="6651625" y="942975"/>
          <p14:tracePt t="5038" x="6707188" y="933450"/>
          <p14:tracePt t="5044" x="6761163" y="928688"/>
          <p14:tracePt t="5052" x="6800850" y="928688"/>
          <p14:tracePt t="5056" x="6845300" y="928688"/>
          <p14:tracePt t="5064" x="6889750" y="938213"/>
          <p14:tracePt t="5072" x="6919913" y="947738"/>
          <p14:tracePt t="5078" x="6950075" y="962025"/>
          <p14:tracePt t="5086" x="6985000" y="973138"/>
          <p14:tracePt t="5093" x="6994525" y="982663"/>
          <p14:tracePt t="5099" x="7029450" y="1001713"/>
          <p14:tracePt t="5105" x="7043738" y="1017588"/>
          <p14:tracePt t="5111" x="7073900" y="1031875"/>
          <p14:tracePt t="5119" x="7099300" y="1052513"/>
          <p14:tracePt t="5127" x="7134225" y="1081088"/>
          <p14:tracePt t="5134" x="7167563" y="1116013"/>
          <p14:tracePt t="5140" x="7218363" y="1185863"/>
          <p14:tracePt t="5147" x="7286625" y="1285875"/>
          <p14:tracePt t="5153" x="7351713" y="1374775"/>
          <p14:tracePt t="5160" x="7412038" y="1433513"/>
          <p14:tracePt t="5169" x="7475538" y="1508125"/>
          <p14:tracePt t="5173" x="7540625" y="1608138"/>
          <p14:tracePt t="5180" x="7620000" y="1717675"/>
          <p14:tracePt t="5187" x="7673975" y="1816100"/>
          <p14:tracePt t="5194" x="7713663" y="1885950"/>
          <p14:tracePt t="5202" x="7743825" y="1944688"/>
          <p14:tracePt t="5208" x="7778750" y="1979613"/>
          <p14:tracePt t="5215" x="7808913" y="2054225"/>
          <p14:tracePt t="5222" x="7839075" y="2124075"/>
          <p14:tracePt t="5229" x="7858125" y="2182813"/>
          <p14:tracePt t="5236" x="7867650" y="2273300"/>
          <p14:tracePt t="5242" x="7867650" y="2287588"/>
          <p14:tracePt t="5251" x="7878763" y="2381250"/>
          <p14:tracePt t="5256" x="7878763" y="2392363"/>
          <p14:tracePt t="5270" x="7878763" y="2401888"/>
          <p14:tracePt t="7187" x="7818438" y="2387600"/>
          <p14:tracePt t="7193" x="7724775" y="2376488"/>
          <p14:tracePt t="7200" x="7605713" y="2366963"/>
          <p14:tracePt t="7207" x="7475538" y="2357438"/>
          <p14:tracePt t="7214" x="7342188" y="2357438"/>
          <p14:tracePt t="7221" x="7162800" y="2357438"/>
          <p14:tracePt t="7227" x="7043738" y="2362200"/>
          <p14:tracePt t="7236" x="6835775" y="2387600"/>
          <p14:tracePt t="7240" x="6716713" y="2401888"/>
          <p14:tracePt t="7247" x="6572250" y="2411413"/>
          <p14:tracePt t="7254" x="6438900" y="2432050"/>
          <p14:tracePt t="7262" x="6303963" y="2455863"/>
          <p14:tracePt t="7268" x="6200775" y="2466975"/>
          <p14:tracePt t="7274" x="6081713" y="2476500"/>
          <p14:tracePt t="7283" x="5962650" y="2495550"/>
          <p14:tracePt t="7289" x="5853113" y="2495550"/>
          <p14:tracePt t="7295" x="5748338" y="2511425"/>
          <p14:tracePt t="7304" x="5654675" y="2511425"/>
          <p14:tracePt t="7310" x="5575300" y="2511425"/>
          <p14:tracePt t="7315" x="5505450" y="2506663"/>
          <p14:tracePt t="7322" x="5449888" y="2495550"/>
          <p14:tracePt t="7329" x="5381625" y="2486025"/>
          <p14:tracePt t="7336" x="5337175" y="2466975"/>
          <p14:tracePt t="7343" x="5281613" y="2446338"/>
          <p14:tracePt t="7351" x="5222875" y="2427288"/>
          <p14:tracePt t="7356" x="5167313" y="2411413"/>
          <p14:tracePt t="7363" x="5118100" y="2371725"/>
          <p14:tracePt t="7370" x="5073650" y="2341563"/>
          <p14:tracePt t="7377" x="5024438" y="2317750"/>
          <p14:tracePt t="7384" x="4989513" y="2278063"/>
          <p14:tracePt t="7391" x="4954588" y="2252663"/>
          <p14:tracePt t="7397" x="4919663" y="2228850"/>
          <p14:tracePt t="7405" x="4910138" y="2212975"/>
          <p14:tracePt t="7411" x="4884738" y="2198688"/>
          <p14:tracePt t="7421" x="4870450" y="2182813"/>
          <p14:tracePt t="7425" x="4854575" y="2178050"/>
          <p14:tracePt t="7431" x="4849813" y="2173288"/>
          <p14:tracePt t="7438" x="4840288" y="2173288"/>
          <p14:tracePt t="7445" x="4840288" y="2168525"/>
          <p14:tracePt t="7454" x="4835525" y="2168525"/>
          <p14:tracePt t="7459" x="4830763" y="2168525"/>
          <p14:tracePt t="7472" x="4819650" y="2168525"/>
          <p14:tracePt t="7521" x="4819650" y="2163763"/>
          <p14:tracePt t="7528" x="4824413" y="2154238"/>
          <p14:tracePt t="7534" x="4824413" y="2149475"/>
          <p14:tracePt t="7541" x="4830763" y="2138363"/>
          <p14:tracePt t="7547" x="4835525" y="2124075"/>
          <p14:tracePt t="7555" x="4849813" y="2109788"/>
          <p14:tracePt t="7561" x="4875213" y="2089150"/>
          <p14:tracePt t="7568" x="4894263" y="2063750"/>
          <p14:tracePt t="7575" x="4919663" y="2049463"/>
          <p14:tracePt t="7582" x="4949825" y="2024063"/>
          <p14:tracePt t="7588" x="4984750" y="2000250"/>
          <p14:tracePt t="7595" x="5018088" y="1984375"/>
          <p14:tracePt t="7605" x="5064125" y="1974850"/>
          <p14:tracePt t="7610" x="5092700" y="1965325"/>
          <p14:tracePt t="7618" x="5132388" y="1965325"/>
          <p14:tracePt t="7622" x="5162550" y="1965325"/>
          <p14:tracePt t="7629" x="5202238" y="1965325"/>
          <p14:tracePt t="7638" x="5232400" y="1965325"/>
          <p14:tracePt t="7643" x="5272088" y="1965325"/>
          <p14:tracePt t="7653" x="5302250" y="1970088"/>
          <p14:tracePt t="7657" x="5326063" y="1974850"/>
          <p14:tracePt t="7664" x="5346700" y="1984375"/>
          <p14:tracePt t="7671" x="5365750" y="1989138"/>
          <p14:tracePt t="7678" x="5391150" y="1989138"/>
          <p14:tracePt t="7685" x="5400675" y="2000250"/>
          <p14:tracePt t="7691" x="5426075" y="2005013"/>
          <p14:tracePt t="7697" x="5445125" y="2005013"/>
          <p14:tracePt t="7705" x="5475288" y="2005013"/>
          <p14:tracePt t="7711" x="5505450" y="2005013"/>
          <p14:tracePt t="7719" x="5535613" y="2005013"/>
          <p14:tracePt t="7726" x="5564188" y="2014538"/>
          <p14:tracePt t="7732" x="5594350" y="2019300"/>
          <p14:tracePt t="7739" x="5624513" y="2019300"/>
          <p14:tracePt t="7745" x="5659438" y="2035175"/>
          <p14:tracePt t="7754" x="5689600" y="2044700"/>
          <p14:tracePt t="7759" x="5703888" y="2049463"/>
          <p14:tracePt t="7767" x="5734050" y="2063750"/>
          <p14:tracePt t="7772" x="5748338" y="2074863"/>
          <p14:tracePt t="7779" x="5757863" y="2079625"/>
          <p14:tracePt t="7787" x="5783263" y="2093913"/>
          <p14:tracePt t="7793" x="5788025" y="2093913"/>
          <p14:tracePt t="7802" x="5803900" y="2109788"/>
          <p14:tracePt t="7807" x="5808663" y="2114550"/>
          <p14:tracePt t="7813" x="5813425" y="2119313"/>
          <p14:tracePt t="7822" x="5813425" y="2128838"/>
          <p14:tracePt t="7827" x="5818188" y="2143125"/>
          <p14:tracePt t="7836" x="5827713" y="2159000"/>
          <p14:tracePt t="7841" x="5827713" y="2178050"/>
          <p14:tracePt t="7848" x="5822950" y="2203450"/>
          <p14:tracePt t="7855" x="5818188" y="2212975"/>
          <p14:tracePt t="7861" x="5808663" y="2238375"/>
          <p14:tracePt t="7868" x="5788025" y="2257425"/>
          <p14:tracePt t="7875" x="5773738" y="2282825"/>
          <p14:tracePt t="7883" x="5738813" y="2308225"/>
          <p14:tracePt t="7889" x="5703888" y="2332038"/>
          <p14:tracePt t="7895" x="5659438" y="2362200"/>
          <p14:tracePt t="7903" x="5624513" y="2387600"/>
          <p14:tracePt t="7910" x="5594350" y="2392363"/>
          <p14:tracePt t="7916" x="5549900" y="2411413"/>
          <p14:tracePt t="7923" x="5505450" y="2432050"/>
          <p14:tracePt t="7930" x="5461000" y="2436813"/>
          <p14:tracePt t="7938" x="5405438" y="2446338"/>
          <p14:tracePt t="7944" x="5376863" y="2446338"/>
          <p14:tracePt t="7952" x="5337175" y="2446338"/>
          <p14:tracePt t="7958" x="5291138" y="2446338"/>
          <p14:tracePt t="7971" x="5237163" y="2446338"/>
          <p14:tracePt t="7977" x="5207000" y="2446338"/>
          <p14:tracePt t="7985" x="5176838" y="2446338"/>
          <p14:tracePt t="7991" x="5153025" y="2446338"/>
          <p14:tracePt t="7998" x="5122863" y="2446338"/>
          <p14:tracePt t="8005" x="5092700" y="2446338"/>
          <p14:tracePt t="8011" x="5064125" y="2446338"/>
          <p14:tracePt t="8019" x="5033963" y="2436813"/>
          <p14:tracePt t="8025" x="5013325" y="2436813"/>
          <p14:tracePt t="8032" x="4978400" y="2420938"/>
          <p14:tracePt t="8039" x="4959350" y="2411413"/>
          <p14:tracePt t="8045" x="4929188" y="2406650"/>
          <p14:tracePt t="8054" x="4905375" y="2392363"/>
          <p14:tracePt t="8060" x="4884738" y="2376488"/>
          <p14:tracePt t="8066" x="4849813" y="2362200"/>
          <p14:tracePt t="8074" x="4840288" y="2347913"/>
          <p14:tracePt t="8080" x="4814888" y="2332038"/>
          <p14:tracePt t="8088" x="4795838" y="2308225"/>
          <p14:tracePt t="8093" x="4760913" y="2282825"/>
          <p14:tracePt t="8102" x="4730750" y="2247900"/>
          <p14:tracePt t="8107" x="4711700" y="2233613"/>
          <p14:tracePt t="8113" x="4695825" y="2203450"/>
          <p14:tracePt t="8121" x="4681538" y="2189163"/>
          <p14:tracePt t="8127" x="4665663" y="2154238"/>
          <p14:tracePt t="8134" x="4646613" y="2124075"/>
          <p14:tracePt t="8141" x="4632325" y="2079625"/>
          <p14:tracePt t="8148" x="4611688" y="2044700"/>
          <p14:tracePt t="8155" x="4606925" y="2005013"/>
          <p14:tracePt t="8161" x="4597400" y="1970088"/>
          <p14:tracePt t="8168" x="4597400" y="1939925"/>
          <p14:tracePt t="8175" x="4592638" y="1909763"/>
          <p14:tracePt t="8182" x="4592638" y="1881188"/>
          <p14:tracePt t="8190" x="4592638" y="1860550"/>
          <p14:tracePt t="8196" x="4592638" y="1846263"/>
          <p14:tracePt t="8202" x="4592638" y="1825625"/>
          <p14:tracePt t="8210" x="4592638" y="1816100"/>
          <p14:tracePt t="8218" x="4592638" y="1801813"/>
          <p14:tracePt t="8223" x="4592638" y="1797050"/>
          <p14:tracePt t="8230" x="4592638" y="1785938"/>
          <p14:tracePt t="8237" x="4592638" y="1776413"/>
          <p14:tracePt t="8243" x="4592638" y="1771650"/>
          <p14:tracePt t="8257" x="4592638" y="1762125"/>
          <p14:tracePt t="8264" x="4592638" y="1757363"/>
          <p14:tracePt t="8271" x="4602163" y="1741488"/>
          <p14:tracePt t="8278" x="4611688" y="1727200"/>
          <p14:tracePt t="8286" x="4616450" y="1717675"/>
          <p14:tracePt t="8291" x="4632325" y="1692275"/>
          <p14:tracePt t="8298" x="4646613" y="1677988"/>
          <p14:tracePt t="8306" x="4651375" y="1657350"/>
          <p14:tracePt t="8311" x="4665663" y="1631950"/>
          <p14:tracePt t="8319" x="4691063" y="1617663"/>
          <p14:tracePt t="8326" x="4705350" y="1598613"/>
          <p14:tracePt t="8333" x="4740275" y="1573213"/>
          <p14:tracePt t="8339" x="4756150" y="1547813"/>
          <p14:tracePt t="8347" x="4784725" y="1528763"/>
          <p14:tracePt t="8353" x="4819650" y="1508125"/>
          <p14:tracePt t="8359" x="4840288" y="1493838"/>
          <p14:tracePt t="8366" x="4884738" y="1479550"/>
          <p14:tracePt t="8373" x="4905375" y="1463675"/>
          <p14:tracePt t="8380" x="4933950" y="1454150"/>
          <p14:tracePt t="8388" x="4978400" y="1449388"/>
          <p14:tracePt t="8393" x="5013325" y="1428750"/>
          <p14:tracePt t="8401" x="5064125" y="1428750"/>
          <p14:tracePt t="8407" x="5122863" y="1419225"/>
          <p14:tracePt t="8414" x="5187950" y="1409700"/>
          <p14:tracePt t="8421" x="5241925" y="1409700"/>
          <p14:tracePt t="8427" x="5297488" y="1409700"/>
          <p14:tracePt t="8434" x="5337175" y="1409700"/>
          <p14:tracePt t="8440" x="5381625" y="1409700"/>
          <p14:tracePt t="8448" x="5430838" y="1409700"/>
          <p14:tracePt t="8456" x="5461000" y="1409700"/>
          <p14:tracePt t="8462" x="5514975" y="1409700"/>
          <p14:tracePt t="8469" x="5594350" y="1409700"/>
          <p14:tracePt t="8475" x="5643563" y="1409700"/>
          <p14:tracePt t="8483" x="5699125" y="1409700"/>
          <p14:tracePt t="8490" x="5753100" y="1409700"/>
          <p14:tracePt t="8495" x="5808663" y="1414463"/>
          <p14:tracePt t="8503" x="5867400" y="1423988"/>
          <p14:tracePt t="8509" x="5916613" y="1423988"/>
          <p14:tracePt t="8516" x="5976938" y="1444625"/>
          <p14:tracePt t="8523" x="6030913" y="1454150"/>
          <p14:tracePt t="8531" x="6075363" y="1473200"/>
          <p14:tracePt t="8539" x="6100763" y="1489075"/>
          <p14:tracePt t="8544" x="6130925" y="1503363"/>
          <p14:tracePt t="8551" x="6156325" y="1519238"/>
          <p14:tracePt t="8557" x="6175375" y="1538288"/>
          <p14:tracePt t="8564" x="6189663" y="1552575"/>
          <p14:tracePt t="8572" x="6215063" y="1577975"/>
          <p14:tracePt t="8577" x="6229350" y="1598613"/>
          <p14:tracePt t="8586" x="6245225" y="1631950"/>
          <p14:tracePt t="8591" x="6259513" y="1652588"/>
          <p14:tracePt t="8598" x="6275388" y="1677988"/>
          <p14:tracePt t="8606" x="6280150" y="1697038"/>
          <p14:tracePt t="8612" x="6294438" y="1717675"/>
          <p14:tracePt t="8621" x="6303963" y="1731963"/>
          <p14:tracePt t="8625" x="6308725" y="1757363"/>
          <p14:tracePt t="8633" x="6308725" y="1776413"/>
          <p14:tracePt t="8639" x="6319838" y="1797050"/>
          <p14:tracePt t="8646" x="6324600" y="1820863"/>
          <p14:tracePt t="8652" x="6324600" y="1870075"/>
          <p14:tracePt t="8659" x="6324600" y="1900238"/>
          <p14:tracePt t="8666" x="6324600" y="1949450"/>
          <p14:tracePt t="8674" x="6319838" y="2005013"/>
          <p14:tracePt t="8681" x="6308725" y="2049463"/>
          <p14:tracePt t="8687" x="6294438" y="2079625"/>
          <p14:tracePt t="8693" x="6280150" y="2114550"/>
          <p14:tracePt t="8702" x="6259513" y="2149475"/>
          <p14:tracePt t="8707" x="6245225" y="2168525"/>
          <p14:tracePt t="8714" x="6224588" y="2193925"/>
          <p14:tracePt t="8722" x="6200775" y="2228850"/>
          <p14:tracePt t="8728" x="6161088" y="2262188"/>
          <p14:tracePt t="8737" x="6126163" y="2297113"/>
          <p14:tracePt t="8741" x="6091238" y="2332038"/>
          <p14:tracePt t="8749" x="6065838" y="2357438"/>
          <p14:tracePt t="8757" x="6030913" y="2381250"/>
          <p14:tracePt t="8762" x="5995988" y="2416175"/>
          <p14:tracePt t="8770" x="5951538" y="2436813"/>
          <p14:tracePt t="8775" x="5922963" y="2451100"/>
          <p14:tracePt t="8782" x="5888038" y="2471738"/>
          <p14:tracePt t="8789" x="5843588" y="2486025"/>
          <p14:tracePt t="8796" x="5797550" y="2495550"/>
          <p14:tracePt t="8804" x="5757863" y="2506663"/>
          <p14:tracePt t="8810" x="5703888" y="2506663"/>
          <p14:tracePt t="8817" x="5659438" y="2506663"/>
          <p14:tracePt t="8823" x="5610225" y="2506663"/>
          <p14:tracePt t="8830" x="5549900" y="2500313"/>
          <p14:tracePt t="8838" x="5495925" y="2490788"/>
          <p14:tracePt t="8843" x="5440363" y="2481263"/>
          <p14:tracePt t="8850" x="5370513" y="2471738"/>
          <p14:tracePt t="8857" x="5302250" y="2451100"/>
          <p14:tracePt t="8864" x="5246688" y="2441575"/>
          <p14:tracePt t="8873" x="5192713" y="2432050"/>
          <p14:tracePt t="8879" x="5132388" y="2416175"/>
          <p14:tracePt t="8888" x="5078413" y="2397125"/>
          <p14:tracePt t="8891" x="5043488" y="2387600"/>
          <p14:tracePt t="8898" x="5003800" y="2376488"/>
          <p14:tracePt t="8906" x="4968875" y="2362200"/>
          <p14:tracePt t="8912" x="4938713" y="2347913"/>
          <p14:tracePt t="8918" x="4894263" y="2336800"/>
          <p14:tracePt t="8925" x="4870450" y="2332038"/>
          <p14:tracePt t="8932" x="4840288" y="2312988"/>
          <p14:tracePt t="8940" x="4819650" y="2297113"/>
          <p14:tracePt t="8946" x="4795838" y="2292350"/>
          <p14:tracePt t="8954" x="4779963" y="2278063"/>
          <p14:tracePt t="8959" x="4760913" y="2273300"/>
          <p14:tracePt t="8966" x="4735513" y="2257425"/>
          <p14:tracePt t="8973" x="4725988" y="2243138"/>
          <p14:tracePt t="8980" x="4711700" y="2228850"/>
          <p14:tracePt t="8990" x="4695825" y="2212975"/>
          <p14:tracePt t="9005" x="4665663" y="2168525"/>
          <p14:tracePt t="9008" x="4651375" y="2133600"/>
          <p14:tracePt t="9015" x="4641850" y="2103438"/>
          <p14:tracePt t="9022" x="4641850" y="2063750"/>
          <p14:tracePt t="9028" x="4641850" y="2024063"/>
          <p14:tracePt t="9035" x="4641850" y="1979613"/>
          <p14:tracePt t="9041" x="4641850" y="1949450"/>
          <p14:tracePt t="9048" x="4646613" y="1920875"/>
          <p14:tracePt t="9055" x="4646613" y="1900238"/>
          <p14:tracePt t="9062" x="4651375" y="1881188"/>
          <p14:tracePt t="9071" x="4660900" y="1855788"/>
          <p14:tracePt t="9076" x="4665663" y="1836738"/>
          <p14:tracePt t="9084" x="4672013" y="1811338"/>
          <p14:tracePt t="9090" x="4686300" y="1790700"/>
          <p14:tracePt t="9096" x="4705350" y="1762125"/>
          <p14:tracePt t="9105" x="4730750" y="1727200"/>
          <p14:tracePt t="9110" x="4745038" y="1692275"/>
          <p14:tracePt t="9116" x="4760913" y="1666875"/>
          <p14:tracePt t="9124" x="4784725" y="1647825"/>
          <p14:tracePt t="9130" x="4800600" y="1612900"/>
          <p14:tracePt t="9139" x="4835525" y="1577975"/>
          <p14:tracePt t="9145" x="4859338" y="1543050"/>
          <p14:tracePt t="9150" x="4889500" y="1508125"/>
          <p14:tracePt t="9157" x="4919663" y="1493838"/>
          <p14:tracePt t="9164" x="4933950" y="1468438"/>
          <p14:tracePt t="9173" x="4959350" y="1449388"/>
          <p14:tracePt t="9178" x="4978400" y="1433513"/>
          <p14:tracePt t="9186" x="4994275" y="1409700"/>
          <p14:tracePt t="9191" x="5018088" y="1389063"/>
          <p14:tracePt t="9198" x="5038725" y="1374775"/>
          <p14:tracePt t="9206" x="5064125" y="1349375"/>
          <p14:tracePt t="9212" x="5097463" y="1335088"/>
          <p14:tracePt t="9219" x="5118100" y="1319213"/>
          <p14:tracePt t="9225" x="5153025" y="1304925"/>
          <p14:tracePt t="9232" x="5183188" y="1295400"/>
          <p14:tracePt t="9239" x="5227638" y="1274763"/>
          <p14:tracePt t="9246" x="5257800" y="1274763"/>
          <p14:tracePt t="9254" x="5286375" y="1270000"/>
          <p14:tracePt t="9260" x="5341938" y="1270000"/>
          <p14:tracePt t="9266" x="5381625" y="1274763"/>
          <p14:tracePt t="9273" x="5449888" y="1274763"/>
          <p14:tracePt t="9281" x="5505450" y="1295400"/>
          <p14:tracePt t="9289" x="5575300" y="1300163"/>
          <p14:tracePt t="9296" x="5643563" y="1325563"/>
          <p14:tracePt t="9300" x="5694363" y="1349375"/>
          <p14:tracePt t="9308" x="5738813" y="1370013"/>
          <p14:tracePt t="9314" x="5768975" y="1384300"/>
          <p14:tracePt t="9322" x="5813425" y="1404938"/>
          <p14:tracePt t="9328" x="5857875" y="1419225"/>
          <p14:tracePt t="9336" x="5888038" y="1428750"/>
          <p14:tracePt t="9342" x="5902325" y="1433513"/>
          <p14:tracePt t="9348" x="5927725" y="1449388"/>
          <p14:tracePt t="9357" x="5946775" y="1458913"/>
          <p14:tracePt t="9362" x="5976938" y="1473200"/>
          <p14:tracePt t="9369" x="5991225" y="1489075"/>
          <p14:tracePt t="9375" x="6026150" y="1503363"/>
          <p14:tracePt t="9383" x="6042025" y="1524000"/>
          <p14:tracePt t="9390" x="6070600" y="1558925"/>
          <p14:tracePt t="9397" x="6100763" y="1617663"/>
          <p14:tracePt t="9404" x="6130925" y="1677988"/>
          <p14:tracePt t="9409" x="6161088" y="1731963"/>
          <p14:tracePt t="9417" x="6184900" y="1766888"/>
          <p14:tracePt t="9425" x="6205538" y="1801813"/>
          <p14:tracePt t="9430" x="6210300" y="1830388"/>
          <p14:tracePt t="9439" x="6224588" y="1855788"/>
          <p14:tracePt t="9444" x="6240463" y="1876425"/>
          <p14:tracePt t="9450" x="6249988" y="1905000"/>
          <p14:tracePt t="9458" x="6264275" y="1939925"/>
          <p14:tracePt t="9465" x="6264275" y="1960563"/>
          <p14:tracePt t="9472" x="6264275" y="1989138"/>
          <p14:tracePt t="9478" x="6264275" y="2009775"/>
          <p14:tracePt t="9486" x="6264275" y="2039938"/>
          <p14:tracePt t="9491" x="6259513" y="2063750"/>
          <p14:tracePt t="9498" x="6254750" y="2084388"/>
          <p14:tracePt t="9507" x="6240463" y="2109788"/>
          <p14:tracePt t="9512" x="6224588" y="2138363"/>
          <p14:tracePt t="9521" x="6210300" y="2154238"/>
          <p14:tracePt t="9525" x="6196013" y="2173288"/>
          <p14:tracePt t="9533" x="6180138" y="2189163"/>
          <p14:tracePt t="9540" x="6161088" y="2212975"/>
          <p14:tracePt t="9546" x="6126163" y="2228850"/>
          <p14:tracePt t="9553" x="6081713" y="2257425"/>
          <p14:tracePt t="9561" x="6056313" y="2273300"/>
          <p14:tracePt t="9566" x="6026150" y="2287588"/>
          <p14:tracePt t="9573" x="5991225" y="2301875"/>
          <p14:tracePt t="9580" x="5946775" y="2322513"/>
          <p14:tracePt t="9587" x="5902325" y="2336800"/>
          <p14:tracePt t="9594" x="5857875" y="2347913"/>
          <p14:tracePt t="9600" x="5803900" y="2366963"/>
          <p14:tracePt t="9607" x="5762625" y="2366963"/>
          <p14:tracePt t="9614" x="5718175" y="2376488"/>
          <p14:tracePt t="9622" x="5678488" y="2376488"/>
          <p14:tracePt t="9629" x="5649913" y="2376488"/>
          <p14:tracePt t="9637" x="5619750" y="2376488"/>
          <p14:tracePt t="9641" x="5589588" y="2376488"/>
          <p14:tracePt t="9648" x="5559425" y="2376488"/>
          <p14:tracePt t="9655" x="5519738" y="2376488"/>
          <p14:tracePt t="9663" x="5491163" y="2371725"/>
          <p14:tracePt t="9671" x="5445125" y="2371725"/>
          <p14:tracePt t="9676" x="5400675" y="2357438"/>
          <p14:tracePt t="9682" x="5370513" y="2347913"/>
          <p14:tracePt t="9690" x="5326063" y="2336800"/>
          <p14:tracePt t="9696" x="5286375" y="2332038"/>
          <p14:tracePt t="9704" x="5257800" y="2322513"/>
          <p14:tracePt t="9710" x="5222875" y="2308225"/>
          <p14:tracePt t="9716" x="5192713" y="2297113"/>
          <p14:tracePt t="9723" x="5162550" y="2292350"/>
          <p14:tracePt t="9730" x="5127625" y="2273300"/>
          <p14:tracePt t="9738" x="5108575" y="2268538"/>
          <p14:tracePt t="9744" x="5083175" y="2257425"/>
          <p14:tracePt t="9751" x="5068888" y="2247900"/>
          <p14:tracePt t="9757" x="5057775" y="2238375"/>
          <p14:tracePt t="9764" x="5043488" y="2233613"/>
          <p14:tracePt t="9773" x="5029200" y="2217738"/>
          <p14:tracePt t="9778" x="5024438" y="2203450"/>
          <p14:tracePt t="9786" x="5008563" y="2189163"/>
          <p14:tracePt t="9792" x="4999038" y="2178050"/>
          <p14:tracePt t="9798" x="4994275" y="2163763"/>
          <p14:tracePt t="9806" x="4994275" y="2149475"/>
          <p14:tracePt t="9813" x="4989513" y="2138363"/>
          <p14:tracePt t="9821" x="4989513" y="2124075"/>
          <p14:tracePt t="9826" x="4989513" y="2114550"/>
          <p14:tracePt t="9832" x="4989513" y="2098675"/>
          <p14:tracePt t="9840" x="4989513" y="2093913"/>
          <p14:tracePt t="9845" x="4989513" y="2089150"/>
          <p14:tracePt t="9860" x="4989513" y="2084388"/>
          <p14:tracePt t="9873" x="4984750" y="2084388"/>
          <p14:tracePt t="10331" x="4919663" y="2084388"/>
          <p14:tracePt t="10338" x="4840288" y="2084388"/>
          <p14:tracePt t="10345" x="4760913" y="2089150"/>
          <p14:tracePt t="10353" x="4665663" y="2098675"/>
          <p14:tracePt t="10358" x="4586288" y="2098675"/>
          <p14:tracePt t="10364" x="4492625" y="2098675"/>
          <p14:tracePt t="10372" x="4398963" y="2098675"/>
          <p14:tracePt t="10378" x="4308475" y="2098675"/>
          <p14:tracePt t="10385" x="4205288" y="2098675"/>
          <p14:tracePt t="10392" x="4119563" y="2098675"/>
          <p14:tracePt t="10399" x="4056063" y="2098675"/>
          <p14:tracePt t="10406" x="3960813" y="2098675"/>
          <p14:tracePt t="10413" x="3911600" y="2098675"/>
          <p14:tracePt t="10420" x="3841750" y="2098675"/>
          <p14:tracePt t="10427" x="3802063" y="2098675"/>
          <p14:tracePt t="10433" x="3748088" y="2098675"/>
          <p14:tracePt t="10440" x="3708400" y="2098675"/>
          <p14:tracePt t="10446" x="3678238" y="2098675"/>
          <p14:tracePt t="10455" x="3648075" y="2093913"/>
          <p14:tracePt t="10460" x="3619500" y="2093913"/>
          <p14:tracePt t="10468" x="3573463" y="2089150"/>
          <p14:tracePt t="10475" x="3544888" y="2089150"/>
          <p14:tracePt t="10481" x="3514725" y="2089150"/>
          <p14:tracePt t="10489" x="3475038" y="2089150"/>
          <p14:tracePt t="10494" x="3435350" y="2089150"/>
          <p14:tracePt t="10501" x="3395663" y="2079625"/>
          <p14:tracePt t="10508" x="3365500" y="2079625"/>
          <p14:tracePt t="10514" x="3340100" y="2079625"/>
          <p14:tracePt t="10522" x="3321050" y="2079625"/>
          <p14:tracePt t="10529" x="3306763" y="2079625"/>
          <p14:tracePt t="10538" x="3295650" y="2079625"/>
          <p14:tracePt t="10543" x="3290888" y="2079625"/>
          <p14:tracePt t="10550" x="3286125" y="2079625"/>
          <p14:tracePt t="10562" x="3276600" y="2079625"/>
          <p14:tracePt t="10571" x="3271838" y="2079625"/>
          <p14:tracePt t="10584" x="3267075" y="2079625"/>
          <p14:tracePt t="10596" x="3260725" y="2079625"/>
          <p14:tracePt t="10625" x="3255963" y="2079625"/>
          <p14:tracePt t="10631" x="3241675" y="2074863"/>
          <p14:tracePt t="10637" x="3221038" y="2074863"/>
          <p14:tracePt t="10645" x="3201988" y="2074863"/>
          <p14:tracePt t="10651" x="3176588" y="2074863"/>
          <p14:tracePt t="10658" x="3136900" y="2074863"/>
          <p14:tracePt t="10666" x="3108325" y="2084388"/>
          <p14:tracePt t="10672" x="3068638" y="2084388"/>
          <p14:tracePt t="10678" x="3033713" y="2098675"/>
          <p14:tracePt t="10687" x="2994025" y="2109788"/>
          <p14:tracePt t="10692" x="2963863" y="2114550"/>
          <p14:tracePt t="10699" x="2919413" y="2133600"/>
          <p14:tracePt t="10707" x="2874963" y="2133600"/>
          <p14:tracePt t="10713" x="2828925" y="2149475"/>
          <p14:tracePt t="10721" x="2774950" y="2149475"/>
          <p14:tracePt t="10726" x="2720975" y="2159000"/>
          <p14:tracePt t="10733" x="2665413" y="2168525"/>
          <p14:tracePt t="10741" x="2611438" y="2168525"/>
          <p14:tracePt t="10748" x="2555875" y="2178050"/>
          <p14:tracePt t="10754" x="2487613" y="2189163"/>
          <p14:tracePt t="10760" x="2397125" y="2189163"/>
          <p14:tracePt t="10767" x="2312988" y="2189163"/>
          <p14:tracePt t="10774" x="2224088" y="2189163"/>
          <p14:tracePt t="10781" x="2144713" y="2189163"/>
          <p14:tracePt t="10788" x="2089150" y="2189163"/>
          <p14:tracePt t="10794" x="2049463" y="2189163"/>
          <p14:tracePt t="10803" x="2020888" y="2189163"/>
          <p14:tracePt t="10808" x="1990725" y="2189163"/>
          <p14:tracePt t="10815" x="1960563" y="2182813"/>
          <p14:tracePt t="10823" x="1925638" y="2178050"/>
          <p14:tracePt t="10828" x="1916113" y="2178050"/>
          <p14:tracePt t="10836" x="1890713" y="2163763"/>
          <p14:tracePt t="10842" x="1871663" y="2154238"/>
          <p14:tracePt t="10850" x="1857375" y="2149475"/>
          <p14:tracePt t="10857" x="1836738" y="2133600"/>
          <p14:tracePt t="10864" x="1811338" y="2119313"/>
          <p14:tracePt t="10871" x="1801813" y="2114550"/>
          <p14:tracePt t="10876" x="1776413" y="2103438"/>
          <p14:tracePt t="10884" x="1757363" y="2098675"/>
          <p14:tracePt t="10891" x="1743075" y="2084388"/>
          <p14:tracePt t="10897" x="1727200" y="2079625"/>
          <p14:tracePt t="10905" x="1712913" y="2070100"/>
          <p14:tracePt t="10910" x="1703388" y="2054225"/>
          <p14:tracePt t="10917" x="1687513" y="2044700"/>
          <p14:tracePt t="10923" x="1673225" y="2035175"/>
          <p14:tracePt t="10930" x="1657350" y="2028825"/>
          <p14:tracePt t="10938" x="1643063" y="2014538"/>
          <p14:tracePt t="10944" x="1638300" y="2000250"/>
          <p14:tracePt t="10951" x="1624013" y="1984375"/>
          <p14:tracePt t="10958" x="1617663" y="1974850"/>
          <p14:tracePt t="10965" x="1603375" y="1960563"/>
          <p14:tracePt t="10973" x="1603375" y="1955800"/>
          <p14:tracePt t="10978" x="1598613" y="1949450"/>
          <p14:tracePt t="10986" x="1593850" y="1935163"/>
          <p14:tracePt t="11007" x="1577975" y="1895475"/>
          <p14:tracePt t="11014" x="1577975" y="1881188"/>
          <p14:tracePt t="11022" x="1577975" y="1870075"/>
          <p14:tracePt t="11027" x="1589088" y="1846263"/>
          <p14:tracePt t="11033" x="1593850" y="1816100"/>
          <p14:tracePt t="11040" x="1608138" y="1797050"/>
          <p14:tracePt t="11047" x="1633538" y="1751013"/>
          <p14:tracePt t="11054" x="1673225" y="1701800"/>
          <p14:tracePt t="11061" x="1722438" y="1666875"/>
          <p14:tracePt t="11068" x="1782763" y="1617663"/>
          <p14:tracePt t="11075" x="1827213" y="1587500"/>
          <p14:tracePt t="11082" x="1876425" y="1547813"/>
          <p14:tracePt t="11090" x="1911350" y="1524000"/>
          <p14:tracePt t="11094" x="1946275" y="1498600"/>
          <p14:tracePt t="11103" x="1990725" y="1458913"/>
          <p14:tracePt t="11109" x="2025650" y="1444625"/>
          <p14:tracePt t="11116" x="2070100" y="1414463"/>
          <p14:tracePt t="11123" x="2144713" y="1384300"/>
          <p14:tracePt t="11128" x="2198688" y="1365250"/>
          <p14:tracePt t="11136" x="2259013" y="1344613"/>
          <p14:tracePt t="11142" x="2312988" y="1330325"/>
          <p14:tracePt t="11150" x="2373313" y="1300163"/>
          <p14:tracePt t="11158" x="2457450" y="1265238"/>
          <p14:tracePt t="11163" x="2590800" y="1235075"/>
          <p14:tracePt t="11170" x="2744788" y="1200150"/>
          <p14:tracePt t="11176" x="2849563" y="1185863"/>
          <p14:tracePt t="11183" x="2968625" y="1176338"/>
          <p14:tracePt t="11190" x="3132138" y="1166813"/>
          <p14:tracePt t="11197" x="3236913" y="1166813"/>
          <p14:tracePt t="11203" x="3330575" y="1166813"/>
          <p14:tracePt t="11210" x="3400425" y="1171575"/>
          <p14:tracePt t="11217" x="3465513" y="1171575"/>
          <p14:tracePt t="11225" x="3533775" y="1181100"/>
          <p14:tracePt t="11231" x="3589338" y="1190625"/>
          <p14:tracePt t="11239" x="3619500" y="1190625"/>
          <p14:tracePt t="11245" x="3668713" y="1190625"/>
          <p14:tracePt t="11252" x="3713163" y="1190625"/>
          <p14:tracePt t="11258" x="3752850" y="1190625"/>
          <p14:tracePt t="11266" x="3806825" y="1200150"/>
          <p14:tracePt t="11273" x="3862388" y="1206500"/>
          <p14:tracePt t="11278" x="3956050" y="1216025"/>
          <p14:tracePt t="11286" x="4051300" y="1230313"/>
          <p14:tracePt t="11293" x="4159250" y="1250950"/>
          <p14:tracePt t="11299" x="4254500" y="1279525"/>
          <p14:tracePt t="11307" x="4338638" y="1314450"/>
          <p14:tracePt t="11313" x="4448175" y="1344613"/>
          <p14:tracePt t="11320" x="4532313" y="1379538"/>
          <p14:tracePt t="11326" x="4586288" y="1404938"/>
          <p14:tracePt t="11334" x="4646613" y="1433513"/>
          <p14:tracePt t="11341" x="4695825" y="1463675"/>
          <p14:tracePt t="11347" x="4716463" y="1479550"/>
          <p14:tracePt t="11354" x="4735513" y="1484313"/>
          <p14:tracePt t="11360" x="4760913" y="1498600"/>
          <p14:tracePt t="11367" x="4775200" y="1508125"/>
          <p14:tracePt t="11374" x="4784725" y="1512888"/>
          <p14:tracePt t="11382" x="4795838" y="1512888"/>
          <p14:tracePt t="11390" x="4805363" y="1528763"/>
          <p14:tracePt t="11394" x="4824413" y="1533525"/>
          <p14:tracePt t="11402" x="4849813" y="1547813"/>
          <p14:tracePt t="11408" x="4870450" y="1563688"/>
          <p14:tracePt t="11415" x="4905375" y="1587500"/>
          <p14:tracePt t="11423" x="4964113" y="1627188"/>
          <p14:tracePt t="11429" x="4999038" y="1652588"/>
          <p14:tracePt t="11435" x="5003800" y="1657350"/>
          <p14:tracePt t="11442" x="5053013" y="1692275"/>
          <p14:tracePt t="11449" x="5073650" y="1711325"/>
          <p14:tracePt t="11457" x="5087938" y="1727200"/>
          <p14:tracePt t="11463" x="5103813" y="1741488"/>
          <p14:tracePt t="11473" x="5108575" y="1746250"/>
          <p14:tracePt t="11476" x="5113338" y="1762125"/>
          <p14:tracePt t="11484" x="5113338" y="1771650"/>
          <p14:tracePt t="11498" x="5113338" y="1776413"/>
          <p14:tracePt t="11504" x="5113338" y="1785938"/>
          <p14:tracePt t="11518" x="5113338" y="1801813"/>
          <p14:tracePt t="11525" x="5113338" y="1825625"/>
          <p14:tracePt t="11532" x="5113338" y="1855788"/>
          <p14:tracePt t="11540" x="5103813" y="1885950"/>
          <p14:tracePt t="11545" x="5087938" y="1920875"/>
          <p14:tracePt t="11551" x="5073650" y="1939925"/>
          <p14:tracePt t="11559" x="5057775" y="1965325"/>
          <p14:tracePt t="11565" x="5033963" y="1995488"/>
          <p14:tracePt t="11574" x="5008563" y="2009775"/>
          <p14:tracePt t="11580" x="4978400" y="2044700"/>
          <p14:tracePt t="11585" x="4929188" y="2074863"/>
          <p14:tracePt t="11592" x="4884738" y="2089150"/>
          <p14:tracePt t="11599" x="4824413" y="2119313"/>
          <p14:tracePt t="11608" x="4779963" y="2149475"/>
          <p14:tracePt t="11613" x="4711700" y="2189163"/>
          <p14:tracePt t="11622" x="4625975" y="2228850"/>
          <p14:tracePt t="11626" x="4551363" y="2262188"/>
          <p14:tracePt t="11633" x="4457700" y="2292350"/>
          <p14:tracePt t="11641" x="4364038" y="2322513"/>
          <p14:tracePt t="11647" x="4264025" y="2357438"/>
          <p14:tracePt t="11654" x="4184650" y="2376488"/>
          <p14:tracePt t="11660" x="4100513" y="2387600"/>
          <p14:tracePt t="11667" x="4046538" y="2397125"/>
          <p14:tracePt t="11675" x="3990975" y="2397125"/>
          <p14:tracePt t="11681" x="3941763" y="2397125"/>
          <p14:tracePt t="11690" x="3871913" y="2397125"/>
          <p14:tracePt t="11695" x="3817938" y="2406650"/>
          <p14:tracePt t="11701" x="3762375" y="2406650"/>
          <p14:tracePt t="11709" x="3698875" y="2406650"/>
          <p14:tracePt t="11715" x="3638550" y="2401888"/>
          <p14:tracePt t="11723" x="3598863" y="2401888"/>
          <p14:tracePt t="11730" x="3529013" y="2381250"/>
          <p14:tracePt t="11737" x="3465513" y="2381250"/>
          <p14:tracePt t="11742" x="3405188" y="2362200"/>
          <p14:tracePt t="11749" x="3340100" y="2362200"/>
          <p14:tracePt t="11757" x="3271838" y="2341563"/>
          <p14:tracePt t="11763" x="3211513" y="2332038"/>
          <p14:tracePt t="11770" x="3157538" y="2322513"/>
          <p14:tracePt t="11776" x="3101975" y="2312988"/>
          <p14:tracePt t="11784" x="3048000" y="2308225"/>
          <p14:tracePt t="11791" x="2978150" y="2297113"/>
          <p14:tracePt t="11797" x="2933700" y="2287588"/>
          <p14:tracePt t="11805" x="2879725" y="2278063"/>
          <p14:tracePt t="11812" x="2835275" y="2268538"/>
          <p14:tracePt t="11816" x="2795588" y="2262188"/>
          <p14:tracePt t="11825" x="2765425" y="2252663"/>
          <p14:tracePt t="11831" x="2714625" y="2233613"/>
          <p14:tracePt t="11839" x="2670175" y="2217738"/>
          <p14:tracePt t="11845" x="2625725" y="2198688"/>
          <p14:tracePt t="11851" x="2581275" y="2182813"/>
          <p14:tracePt t="11858" x="2551113" y="2163763"/>
          <p14:tracePt t="11865" x="2516188" y="2149475"/>
          <p14:tracePt t="11875" x="2497138" y="2133600"/>
          <p14:tracePt t="11879" x="2471738" y="2119313"/>
          <p14:tracePt t="11888" x="2443163" y="2109788"/>
          <p14:tracePt t="11892" x="2427288" y="2103438"/>
          <p14:tracePt t="11899" x="2417763" y="2098675"/>
          <p14:tracePt t="11907" x="2401888" y="2084388"/>
          <p14:tracePt t="11913" x="2387600" y="2074863"/>
          <p14:tracePt t="11920" x="2382838" y="2070100"/>
          <p14:tracePt t="11926" x="2378075" y="2063750"/>
          <p14:tracePt t="11934" x="2378075" y="2058988"/>
          <p14:tracePt t="11941" x="2373313" y="2058988"/>
          <p14:tracePt t="11948" x="2362200" y="2054225"/>
          <p14:tracePt t="11954" x="2357438" y="2049463"/>
          <p14:tracePt t="11961" x="2352675" y="2044700"/>
          <p14:tracePt t="11967" x="2352675" y="2039938"/>
          <p14:tracePt t="11975" x="2347913" y="2028825"/>
          <p14:tracePt t="11981" x="2343150" y="2024063"/>
          <p14:tracePt t="11988" x="2343150" y="2019300"/>
          <p14:tracePt t="11995" x="2338388" y="2014538"/>
          <p14:tracePt t="12002" x="2333625" y="2014538"/>
          <p14:tracePt t="12008" x="2333625" y="2009775"/>
          <p14:tracePt t="12023" x="2333625" y="2005013"/>
          <p14:tracePt t="12064" x="2333625" y="2000250"/>
          <p14:tracePt t="12097" x="2333625" y="1989138"/>
          <p14:tracePt t="17357" x="2373313" y="2000250"/>
          <p14:tracePt t="17364" x="2432050" y="2039938"/>
          <p14:tracePt t="17370" x="2501900" y="2084388"/>
          <p14:tracePt t="17378" x="2590800" y="2159000"/>
          <p14:tracePt t="17385" x="2705100" y="2252663"/>
          <p14:tracePt t="17391" x="2814638" y="2327275"/>
          <p14:tracePt t="17398" x="2914650" y="2406650"/>
          <p14:tracePt t="17406" x="3017838" y="2495550"/>
          <p14:tracePt t="17413" x="3152775" y="2619375"/>
          <p14:tracePt t="17418" x="3330575" y="2843213"/>
          <p14:tracePt t="17427" x="3414713" y="2943225"/>
          <p14:tracePt t="17432" x="3505200" y="3032125"/>
          <p14:tracePt t="17439" x="3568700" y="3101975"/>
          <p14:tracePt t="17446" x="3633788" y="3216275"/>
          <p14:tracePt t="17452" x="3687763" y="3300413"/>
          <p14:tracePt t="17462" x="3717925" y="3384550"/>
          <p14:tracePt t="17467" x="3748088" y="3443288"/>
          <p14:tracePt t="17476" x="3762375" y="3473450"/>
          <p14:tracePt t="17480" x="3773488" y="3498850"/>
          <p14:tracePt t="17486" x="3787775" y="3538538"/>
          <p14:tracePt t="17494" x="3797300" y="3592513"/>
          <p14:tracePt t="17500" x="3806825" y="3676650"/>
          <p14:tracePt t="17508" x="3817938" y="3756025"/>
          <p14:tracePt t="17515" x="3827463" y="3825875"/>
          <p14:tracePt t="17522" x="3827463" y="3890963"/>
          <p14:tracePt t="17528" x="3822700" y="3944938"/>
          <p14:tracePt t="17534" x="3817938" y="3989388"/>
          <p14:tracePt t="17542" x="3817938" y="4054475"/>
          <p14:tracePt t="17548" x="3806825" y="4124325"/>
          <p14:tracePt t="17555" x="3797300" y="4208463"/>
          <p14:tracePt t="17562" x="3797300" y="4271963"/>
          <p14:tracePt t="17568" x="3787775" y="4318000"/>
          <p14:tracePt t="17577" x="3778250" y="4357688"/>
          <p14:tracePt t="17583" x="3762375" y="4391025"/>
          <p14:tracePt t="17592" x="3748088" y="4411663"/>
          <p14:tracePt t="17595" x="3722688" y="4446588"/>
          <p14:tracePt t="17602" x="3698875" y="4481513"/>
          <p14:tracePt t="17611" x="3659188" y="4540250"/>
          <p14:tracePt t="17616" x="3608388" y="4579938"/>
          <p14:tracePt t="17624" x="3559175" y="4629150"/>
          <p14:tracePt t="17631" x="3519488" y="4675188"/>
          <p14:tracePt t="17637" x="3484563" y="4708525"/>
          <p14:tracePt t="17645" x="3460750" y="4743450"/>
          <p14:tracePt t="17650" x="3435350" y="4768850"/>
          <p14:tracePt t="17658" x="3414713" y="4794250"/>
          <p14:tracePt t="17664" x="3390900" y="4813300"/>
          <p14:tracePt t="17670" x="3355975" y="4838700"/>
          <p14:tracePt t="17678" x="3311525" y="4868863"/>
          <p14:tracePt t="17684" x="3276600" y="4892675"/>
          <p14:tracePt t="17692" x="3232150" y="4913313"/>
          <p14:tracePt t="17698" x="3197225" y="4927600"/>
          <p14:tracePt t="17705" x="3127375" y="4957763"/>
          <p14:tracePt t="17712" x="3082925" y="4976813"/>
          <p14:tracePt t="17718" x="3038475" y="4987925"/>
          <p14:tracePt t="17725" x="2982913" y="5002213"/>
          <p14:tracePt t="17733" x="2928938" y="5002213"/>
          <p14:tracePt t="17739" x="2859088" y="5002213"/>
          <p14:tracePt t="17746" x="2809875" y="5002213"/>
          <p14:tracePt t="17752" x="2765425" y="5002213"/>
          <p14:tracePt t="17760" x="2725738" y="5002213"/>
          <p14:tracePt t="17766" x="2686050" y="5002213"/>
          <p14:tracePt t="17775" x="2665413" y="5002213"/>
          <p14:tracePt t="17780" x="2641600" y="5002213"/>
          <p14:tracePt t="17788" x="2620963" y="5011738"/>
          <p14:tracePt t="17794" x="2590800" y="5011738"/>
          <p14:tracePt t="17800" x="2562225" y="5011738"/>
          <p14:tracePt t="17809" x="2522538" y="5011738"/>
          <p14:tracePt t="17814" x="2492375" y="5011738"/>
          <p14:tracePt t="17821" x="2452688" y="5011738"/>
          <p14:tracePt t="17828" x="2408238" y="5006975"/>
          <p14:tracePt t="17834" x="2352675" y="5006975"/>
          <p14:tracePt t="17842" x="2298700" y="4997450"/>
          <p14:tracePt t="17848" x="2268538" y="4992688"/>
          <p14:tracePt t="17856" x="2224088" y="4972050"/>
          <p14:tracePt t="17862" x="2179638" y="4957763"/>
          <p14:tracePt t="17868" x="2135188" y="4937125"/>
          <p14:tracePt t="17874" x="2109788" y="4922838"/>
          <p14:tracePt t="17882" x="2079625" y="4908550"/>
          <p14:tracePt t="17889" x="2044700" y="4887913"/>
          <p14:tracePt t="17896" x="2025650" y="4868863"/>
          <p14:tracePt t="17902" x="2000250" y="4843463"/>
          <p14:tracePt t="17910" x="1970088" y="4829175"/>
          <p14:tracePt t="17916" x="1955800" y="4803775"/>
          <p14:tracePt t="17925" x="1930400" y="4783138"/>
          <p14:tracePt t="17930" x="1916113" y="4768850"/>
          <p14:tracePt t="17937" x="1901825" y="4754563"/>
          <p14:tracePt t="17946" x="1885950" y="4738688"/>
          <p14:tracePt t="17951" x="1881188" y="4729163"/>
          <p14:tracePt t="17958" x="1866900" y="4714875"/>
          <p14:tracePt t="17964" x="1862138" y="4699000"/>
          <p14:tracePt t="17971" x="1851025" y="4679950"/>
          <p14:tracePt t="17979" x="1836738" y="4654550"/>
          <p14:tracePt t="17985" x="1836738" y="4640263"/>
          <p14:tracePt t="17994" x="1831975" y="4619625"/>
          <p14:tracePt t="18013" x="1816100" y="4570413"/>
          <p14:tracePt t="18018" x="1816100" y="4560888"/>
          <p14:tracePt t="18025" x="1816100" y="4540250"/>
          <p14:tracePt t="18032" x="1816100" y="4516438"/>
          <p14:tracePt t="18040" x="1816100" y="4486275"/>
          <p14:tracePt t="18047" x="1816100" y="4476750"/>
          <p14:tracePt t="18054" x="1816100" y="4446588"/>
          <p14:tracePt t="18060" x="1816100" y="4430713"/>
          <p14:tracePt t="18066" x="1816100" y="4411663"/>
          <p14:tracePt t="18073" x="1816100" y="4391025"/>
          <p14:tracePt t="18081" x="1816100" y="4376738"/>
          <p14:tracePt t="18087" x="1816100" y="4367213"/>
          <p14:tracePt t="18095" x="1822450" y="4351338"/>
          <p14:tracePt t="18100" x="1827213" y="4327525"/>
          <p14:tracePt t="18109" x="1831975" y="4306888"/>
          <p14:tracePt t="18115" x="1846263" y="4287838"/>
          <p14:tracePt t="18122" x="1862138" y="4262438"/>
          <p14:tracePt t="18128" x="1876425" y="4243388"/>
          <p14:tracePt t="18134" x="1890713" y="4217988"/>
          <p14:tracePt t="18142" x="1925638" y="4183063"/>
          <p14:tracePt t="18148" x="1941513" y="4164013"/>
          <p14:tracePt t="18155" x="1965325" y="4138613"/>
          <p14:tracePt t="18162" x="1990725" y="4103688"/>
          <p14:tracePt t="18169" x="2009775" y="4089400"/>
          <p14:tracePt t="18175" x="2035175" y="4059238"/>
          <p14:tracePt t="18182" x="2070100" y="4038600"/>
          <p14:tracePt t="18190" x="2095500" y="4019550"/>
          <p14:tracePt t="18197" x="2114550" y="4005263"/>
          <p14:tracePt t="18203" x="2144713" y="3989388"/>
          <p14:tracePt t="18212" x="2159000" y="3979863"/>
          <p14:tracePt t="18216" x="2189163" y="3975100"/>
          <p14:tracePt t="18223" x="2224088" y="3954463"/>
          <p14:tracePt t="18231" x="2254250" y="3954463"/>
          <p14:tracePt t="18237" x="2282825" y="3949700"/>
          <p14:tracePt t="18245" x="2312988" y="3940175"/>
          <p14:tracePt t="18251" x="2352675" y="3940175"/>
          <p14:tracePt t="18259" x="2397125" y="3935413"/>
          <p14:tracePt t="18264" x="2452688" y="3925888"/>
          <p14:tracePt t="18271" x="2506663" y="3925888"/>
          <p14:tracePt t="18279" x="2536825" y="3925888"/>
          <p14:tracePt t="18285" x="2566988" y="3925888"/>
          <p14:tracePt t="18291" x="2595563" y="3914775"/>
          <p14:tracePt t="18298" x="2611438" y="3910013"/>
          <p14:tracePt t="18305" x="2625725" y="3910013"/>
          <p14:tracePt t="18313" x="2635250" y="3900488"/>
          <p14:tracePt t="18320" x="2651125" y="3895725"/>
          <p14:tracePt t="18327" x="2665413" y="3895725"/>
          <p14:tracePt t="18332" x="2674938" y="3895725"/>
          <p14:tracePt t="18340" x="2681288" y="3895725"/>
          <p14:tracePt t="18346" x="2695575" y="3895725"/>
          <p14:tracePt t="18353" x="2709863" y="3890963"/>
          <p14:tracePt t="18359" x="2730500" y="3879850"/>
          <p14:tracePt t="18365" x="2749550" y="3879850"/>
          <p14:tracePt t="18373" x="2789238" y="3879850"/>
          <p14:tracePt t="18380" x="2835275" y="3886200"/>
          <p14:tracePt t="18388" x="2889250" y="3895725"/>
          <p14:tracePt t="18395" x="2928938" y="3895725"/>
          <p14:tracePt t="18400" x="2987675" y="3914775"/>
          <p14:tracePt t="18409" x="3033713" y="3930650"/>
          <p14:tracePt t="18414" x="3087688" y="3949700"/>
          <p14:tracePt t="18421" x="3132138" y="3970338"/>
          <p14:tracePt t="18429" x="3176588" y="3984625"/>
          <p14:tracePt t="18436" x="3236913" y="4005263"/>
          <p14:tracePt t="18443" x="3281363" y="4033838"/>
          <p14:tracePt t="18448" x="3325813" y="4049713"/>
          <p14:tracePt t="18456" x="3365500" y="4089400"/>
          <p14:tracePt t="18463" x="3409950" y="4113213"/>
          <p14:tracePt t="18469" x="3454400" y="4143375"/>
          <p14:tracePt t="18476" x="3489325" y="4159250"/>
          <p14:tracePt t="18483" x="3524250" y="4178300"/>
          <p14:tracePt t="18489" x="3554413" y="4192588"/>
          <p14:tracePt t="18497" x="3589338" y="4208463"/>
          <p14:tracePt t="18503" x="3619500" y="4222750"/>
          <p14:tracePt t="18513" x="3648075" y="4232275"/>
          <p14:tracePt t="18517" x="3673475" y="4238625"/>
          <p14:tracePt t="18525" x="3694113" y="4252913"/>
          <p14:tracePt t="18530" x="3717925" y="4262438"/>
          <p14:tracePt t="18537" x="3738563" y="4267200"/>
          <p14:tracePt t="18545" x="3773488" y="4287838"/>
          <p14:tracePt t="18550" x="3802063" y="4311650"/>
          <p14:tracePt t="18559" x="3852863" y="4337050"/>
          <p14:tracePt t="18564" x="3886200" y="4376738"/>
          <p14:tracePt t="18572" x="3937000" y="4411663"/>
          <p14:tracePt t="18579" x="3971925" y="4460875"/>
          <p14:tracePt t="18585" x="4011613" y="4510088"/>
          <p14:tracePt t="18593" x="4046538" y="4545013"/>
          <p14:tracePt t="18599" x="4086225" y="4589463"/>
          <p14:tracePt t="18605" x="4119563" y="4619625"/>
          <p14:tracePt t="18612" x="4154488" y="4654550"/>
          <p14:tracePt t="18619" x="4189413" y="4689475"/>
          <p14:tracePt t="18626" x="4219575" y="4724400"/>
          <p14:tracePt t="18632" x="4238625" y="4748213"/>
          <p14:tracePt t="18640" x="4254500" y="4768850"/>
          <p14:tracePt t="18647" x="4264025" y="4783138"/>
          <p14:tracePt t="18653" x="4268788" y="4799013"/>
          <p14:tracePt t="18663" x="4268788" y="4808538"/>
          <p14:tracePt t="18673" x="4273550" y="4822825"/>
          <p14:tracePt t="18680" x="4284663" y="4838700"/>
          <p14:tracePt t="18687" x="4284663" y="4848225"/>
          <p14:tracePt t="18695" x="4284663" y="4868863"/>
          <p14:tracePt t="18700" x="4284663" y="4892675"/>
          <p14:tracePt t="18708" x="4284663" y="4913313"/>
          <p14:tracePt t="18714" x="4279900" y="4932363"/>
          <p14:tracePt t="18722" x="4273550" y="4962525"/>
          <p14:tracePt t="18729" x="4264025" y="4997450"/>
          <p14:tracePt t="18735" x="4259263" y="5027613"/>
          <p14:tracePt t="18743" x="4244975" y="5046663"/>
          <p14:tracePt t="18748" x="4233863" y="5072063"/>
          <p14:tracePt t="18755" x="4219575" y="5100638"/>
          <p14:tracePt t="18763" x="4205288" y="5126038"/>
          <p14:tracePt t="18769" x="4189413" y="5146675"/>
          <p14:tracePt t="18777" x="4175125" y="5170488"/>
          <p14:tracePt t="18782" x="4159250" y="5180013"/>
          <p14:tracePt t="18790" x="4144963" y="5205413"/>
          <p14:tracePt t="18797" x="4125913" y="5219700"/>
          <p14:tracePt t="18803" x="4090988" y="5245100"/>
          <p14:tracePt t="18811" x="4065588" y="5265738"/>
          <p14:tracePt t="18816" x="4046538" y="5280025"/>
          <p14:tracePt t="18823" x="4011613" y="5314950"/>
          <p14:tracePt t="18830" x="3981450" y="5329238"/>
          <p14:tracePt t="18838" x="3941763" y="5368925"/>
          <p14:tracePt t="18845" x="3911600" y="5384800"/>
          <p14:tracePt t="18850" x="3876675" y="5399088"/>
          <p14:tracePt t="18860" x="3857625" y="5413375"/>
          <p14:tracePt t="18865" x="3832225" y="5429250"/>
          <p14:tracePt t="18871" x="3802063" y="5453063"/>
          <p14:tracePt t="18879" x="3778250" y="5468938"/>
          <p14:tracePt t="18885" x="3733800" y="5492750"/>
          <p14:tracePt t="18892" x="3703638" y="5513388"/>
          <p14:tracePt t="18898" x="3659188" y="5518150"/>
          <p14:tracePt t="18905" x="3619500" y="5527675"/>
          <p14:tracePt t="18913" x="3573463" y="5538788"/>
          <p14:tracePt t="18920" x="3533775" y="5538788"/>
          <p14:tracePt t="18928" x="3500438" y="5543550"/>
          <p14:tracePt t="18932" x="3470275" y="5543550"/>
          <p14:tracePt t="18940" x="3449638" y="5543550"/>
          <p14:tracePt t="18946" x="3421063" y="5543550"/>
          <p14:tracePt t="18953" x="3381375" y="5543550"/>
          <p14:tracePt t="18962" x="3340100" y="5543550"/>
          <p14:tracePt t="18966" x="3300413" y="5543550"/>
          <p14:tracePt t="18973" x="3246438" y="5543550"/>
          <p14:tracePt t="18981" x="3192463" y="5543550"/>
          <p14:tracePt t="18987" x="3132138" y="5532438"/>
          <p14:tracePt t="19010" x="3043238" y="5518150"/>
          <p14:tracePt t="19014" x="3003550" y="5518150"/>
          <p14:tracePt t="19021" x="2959100" y="5499100"/>
          <p14:tracePt t="19029" x="2919413" y="5499100"/>
          <p14:tracePt t="19035" x="2874963" y="5478463"/>
          <p14:tracePt t="19043" x="2828925" y="5473700"/>
          <p14:tracePt t="19048" x="2774950" y="5464175"/>
          <p14:tracePt t="19055" x="2714625" y="5443538"/>
          <p14:tracePt t="19063" x="2686050" y="5429250"/>
          <p14:tracePt t="19069" x="2651125" y="5408613"/>
          <p14:tracePt t="19076" x="2606675" y="5394325"/>
          <p14:tracePt t="19082" x="2546350" y="5364163"/>
          <p14:tracePt t="19090" x="2501900" y="5334000"/>
          <p14:tracePt t="19096" x="2443163" y="5314950"/>
          <p14:tracePt t="19103" x="2397125" y="5289550"/>
          <p14:tracePt t="19111" x="2352675" y="5259388"/>
          <p14:tracePt t="19117" x="2312988" y="5226050"/>
          <p14:tracePt t="19123" x="2282825" y="5210175"/>
          <p14:tracePt t="19130" x="2259013" y="5186363"/>
          <p14:tracePt t="19137" x="2224088" y="5160963"/>
          <p14:tracePt t="19144" x="2198688" y="5126038"/>
          <p14:tracePt t="19151" x="2163763" y="5091113"/>
          <p14:tracePt t="19157" x="2124075" y="5051425"/>
          <p14:tracePt t="19164" x="2089150" y="5016500"/>
          <p14:tracePt t="19171" x="2074863" y="4987925"/>
          <p14:tracePt t="19179" x="2039938" y="4948238"/>
          <p14:tracePt t="19185" x="2009775" y="4892675"/>
          <p14:tracePt t="19193" x="1985963" y="4857750"/>
          <p14:tracePt t="19198" x="1955800" y="4822825"/>
          <p14:tracePt t="19205" x="1941513" y="4799013"/>
          <p14:tracePt t="19212" x="1925638" y="4778375"/>
          <p14:tracePt t="19220" x="1911350" y="4743450"/>
          <p14:tracePt t="19226" x="1897063" y="4724400"/>
          <p14:tracePt t="19233" x="1881188" y="4689475"/>
          <p14:tracePt t="19240" x="1866900" y="4659313"/>
          <p14:tracePt t="19246" x="1857375" y="4635500"/>
          <p14:tracePt t="19253" x="1841500" y="4595813"/>
          <p14:tracePt t="19262" x="1841500" y="4575175"/>
          <p14:tracePt t="19267" x="1831975" y="4545013"/>
          <p14:tracePt t="19275" x="1827213" y="4510088"/>
          <p14:tracePt t="19280" x="1827213" y="4481513"/>
          <p14:tracePt t="19287" x="1827213" y="4460875"/>
          <p14:tracePt t="19295" x="1827213" y="4441825"/>
          <p14:tracePt t="19301" x="1827213" y="4421188"/>
          <p14:tracePt t="19309" x="1827213" y="4397375"/>
          <p14:tracePt t="19315" x="1827213" y="4367213"/>
          <p14:tracePt t="19321" x="1827213" y="4346575"/>
          <p14:tracePt t="19329" x="1827213" y="4306888"/>
          <p14:tracePt t="19335" x="1827213" y="4278313"/>
          <p14:tracePt t="19343" x="1836738" y="4248150"/>
          <p14:tracePt t="19349" x="1851025" y="4213225"/>
          <p14:tracePt t="19355" x="1862138" y="4183063"/>
          <p14:tracePt t="19363" x="1876425" y="4148138"/>
          <p14:tracePt t="19370" x="1890713" y="4119563"/>
          <p14:tracePt t="19377" x="1901825" y="4094163"/>
          <p14:tracePt t="19383" x="1916113" y="4073525"/>
          <p14:tracePt t="19390" x="1930400" y="4049713"/>
          <p14:tracePt t="19396" x="1946275" y="4038600"/>
          <p14:tracePt t="19403" x="1960563" y="4005263"/>
          <p14:tracePt t="19411" x="1976438" y="3989388"/>
          <p14:tracePt t="19417" x="1990725" y="3970338"/>
          <p14:tracePt t="19424" x="2009775" y="3944938"/>
          <p14:tracePt t="19431" x="2035175" y="3930650"/>
          <p14:tracePt t="19437" x="2055813" y="3910013"/>
          <p14:tracePt t="19445" x="2105025" y="3879850"/>
          <p14:tracePt t="19451" x="2135188" y="3865563"/>
          <p14:tracePt t="19459" x="2193925" y="3846513"/>
          <p14:tracePt t="19465" x="2224088" y="3830638"/>
          <p14:tracePt t="19471" x="2259013" y="3811588"/>
          <p14:tracePt t="19479" x="2278063" y="3795713"/>
          <p14:tracePt t="19485" x="2303463" y="3781425"/>
          <p14:tracePt t="19492" x="2322513" y="3767138"/>
          <p14:tracePt t="19499" x="2347913" y="3751263"/>
          <p14:tracePt t="19505" x="2378075" y="3736975"/>
          <p14:tracePt t="19513" x="2413000" y="3721100"/>
          <p14:tracePt t="19520" x="2447925" y="3706813"/>
          <p14:tracePt t="19528" x="2492375" y="3687763"/>
          <p14:tracePt t="19533" x="2536825" y="3667125"/>
          <p14:tracePt t="19540" x="2606675" y="3648075"/>
          <p14:tracePt t="19547" x="2646363" y="3648075"/>
          <p14:tracePt t="19553" x="2700338" y="3636963"/>
          <p14:tracePt t="19562" x="2770188" y="3636963"/>
          <p14:tracePt t="19567" x="2819400" y="3636963"/>
          <p14:tracePt t="19574" x="2879725" y="3641725"/>
          <p14:tracePt t="19582" x="2908300" y="3641725"/>
          <p14:tracePt t="19588" x="2947988" y="3652838"/>
          <p14:tracePt t="19595" x="2978150" y="3662363"/>
          <p14:tracePt t="19601" x="2998788" y="3662363"/>
          <p14:tracePt t="19609" x="3022600" y="3662363"/>
          <p14:tracePt t="19615" x="3043238" y="3662363"/>
          <p14:tracePt t="19620" x="3073400" y="3667125"/>
          <p14:tracePt t="19629" x="3087688" y="3671888"/>
          <p14:tracePt t="19635" x="3117850" y="3671888"/>
          <p14:tracePt t="19643" x="3136900" y="3681413"/>
          <p14:tracePt t="19650" x="3167063" y="3687763"/>
          <p14:tracePt t="19657" x="3211513" y="3706813"/>
          <p14:tracePt t="19664" x="3255963" y="3727450"/>
          <p14:tracePt t="19669" x="3300413" y="3741738"/>
          <p14:tracePt t="19676" x="3335338" y="3760788"/>
          <p14:tracePt t="19683" x="3390900" y="3776663"/>
          <p14:tracePt t="19689" x="3425825" y="3795713"/>
          <p14:tracePt t="19696" x="3449638" y="3811588"/>
          <p14:tracePt t="19703" x="3479800" y="3825875"/>
          <p14:tracePt t="19711" x="3500438" y="3840163"/>
          <p14:tracePt t="19718" x="3514725" y="3846513"/>
          <p14:tracePt t="19725" x="3529013" y="3856038"/>
          <p14:tracePt t="19730" x="3544888" y="3865563"/>
          <p14:tracePt t="19737" x="3554413" y="3875088"/>
          <p14:tracePt t="19746" x="3568700" y="3879850"/>
          <p14:tracePt t="19752" x="3584575" y="3895725"/>
          <p14:tracePt t="19760" x="3598863" y="3919538"/>
          <p14:tracePt t="19765" x="3613150" y="3940175"/>
          <p14:tracePt t="19772" x="3638550" y="3984625"/>
          <p14:tracePt t="19780" x="3663950" y="4019550"/>
          <p14:tracePt t="19786" x="3694113" y="4064000"/>
          <p14:tracePt t="19795" x="3717925" y="4098925"/>
          <p14:tracePt t="19800" x="3738563" y="4129088"/>
          <p14:tracePt t="19805" x="3757613" y="4152900"/>
          <p14:tracePt t="19814" x="3783013" y="4187825"/>
          <p14:tracePt t="19819" x="3822700" y="4222750"/>
          <p14:tracePt t="19827" x="3857625" y="4271963"/>
          <p14:tracePt t="19833" x="3881438" y="4306888"/>
          <p14:tracePt t="19840" x="3911600" y="4351338"/>
          <p14:tracePt t="19847" x="3937000" y="4386263"/>
          <p14:tracePt t="19853" x="3960813" y="4421188"/>
          <p14:tracePt t="19862" x="3976688" y="4446588"/>
          <p14:tracePt t="19867" x="3990975" y="4465638"/>
          <p14:tracePt t="19875" x="4011613" y="4495800"/>
          <p14:tracePt t="19882" x="4016375" y="4510088"/>
          <p14:tracePt t="19887" x="4021138" y="4535488"/>
          <p14:tracePt t="19895" x="4035425" y="4556125"/>
          <p14:tracePt t="19902" x="4051300" y="4570413"/>
          <p14:tracePt t="19910" x="4060825" y="4584700"/>
          <p14:tracePt t="19915" x="4065588" y="4595813"/>
          <p14:tracePt t="19922" x="4079875" y="4619625"/>
          <p14:tracePt t="19930" x="4090988" y="4640263"/>
          <p14:tracePt t="19935" x="4105275" y="4664075"/>
          <p14:tracePt t="19943" x="4119563" y="4703763"/>
          <p14:tracePt t="19949" x="4125913" y="4733925"/>
          <p14:tracePt t="19956" x="4144963" y="4794250"/>
          <p14:tracePt t="19964" x="4144963" y="4822825"/>
          <p14:tracePt t="19969" x="4154488" y="4852988"/>
          <p14:tracePt t="19977" x="4154488" y="4873625"/>
          <p14:tracePt t="19983" x="4154488" y="4897438"/>
          <p14:tracePt t="19990" x="4154488" y="4908550"/>
          <p14:tracePt t="20013" x="4154488" y="4948238"/>
          <p14:tracePt t="20017" x="4154488" y="4967288"/>
          <p14:tracePt t="20025" x="4149725" y="4987925"/>
          <p14:tracePt t="20031" x="4149725" y="5002213"/>
          <p14:tracePt t="20037" x="4144963" y="5021263"/>
          <p14:tracePt t="20045" x="4135438" y="5046663"/>
          <p14:tracePt t="20052" x="4135438" y="5067300"/>
          <p14:tracePt t="20061" x="4130675" y="5086350"/>
          <p14:tracePt t="20065" x="4130675" y="5100638"/>
          <p14:tracePt t="20072" x="4125913" y="5116513"/>
          <p14:tracePt t="20079" x="4125913" y="5121275"/>
          <p14:tracePt t="20085" x="4125913" y="5126038"/>
          <p14:tracePt t="20094" x="4125913" y="5130800"/>
          <p14:tracePt t="20099" x="4125913" y="5135563"/>
          <p14:tracePt t="20112" x="4125913" y="5140325"/>
          <p14:tracePt t="20577" x="4154488" y="5140325"/>
          <p14:tracePt t="20584" x="4205288" y="5140325"/>
          <p14:tracePt t="20591" x="4273550" y="5140325"/>
          <p14:tracePt t="20598" x="4338638" y="5140325"/>
          <p14:tracePt t="20604" x="4418013" y="5140325"/>
          <p14:tracePt t="20611" x="4497388" y="5140325"/>
          <p14:tracePt t="20617" x="4592638" y="5140325"/>
          <p14:tracePt t="20624" x="4686300" y="5165725"/>
          <p14:tracePt t="20631" x="4779963" y="5186363"/>
          <p14:tracePt t="20638" x="4875213" y="5205413"/>
          <p14:tracePt t="20645" x="4949825" y="5235575"/>
          <p14:tracePt t="20652" x="5033963" y="5270500"/>
          <p14:tracePt t="20660" x="5103813" y="5289550"/>
          <p14:tracePt t="20665" x="5157788" y="5314950"/>
          <p14:tracePt t="20672" x="5207000" y="5345113"/>
          <p14:tracePt t="20680" x="5251450" y="5373688"/>
          <p14:tracePt t="20685" x="5286375" y="5399088"/>
          <p14:tracePt t="20694" x="5307013" y="5413375"/>
          <p14:tracePt t="20699" x="5321300" y="5434013"/>
          <p14:tracePt t="20706" x="5337175" y="5457825"/>
          <p14:tracePt t="20714" x="5351463" y="5473700"/>
          <p14:tracePt t="20720" x="5360988" y="5492750"/>
          <p14:tracePt t="20728" x="5365750" y="5518150"/>
          <p14:tracePt t="20733" x="5376863" y="5527675"/>
          <p14:tracePt t="20740" x="5376863" y="5543550"/>
          <p14:tracePt t="20747" x="5376863" y="5562600"/>
          <p14:tracePt t="20754" x="5376863" y="5578475"/>
          <p14:tracePt t="20760" x="5376863" y="5597525"/>
          <p14:tracePt t="20767" x="5370513" y="5611813"/>
          <p14:tracePt t="20774" x="5370513" y="5622925"/>
          <p14:tracePt t="20782" x="5356225" y="5637213"/>
          <p14:tracePt t="20788" x="5346700" y="5651500"/>
          <p14:tracePt t="20797" x="5330825" y="5667375"/>
          <p14:tracePt t="20801" x="5297488" y="5681663"/>
          <p14:tracePt t="20808" x="5267325" y="5697538"/>
          <p14:tracePt t="20817" x="5207000" y="5716588"/>
          <p14:tracePt t="20822" x="5167313" y="5726113"/>
          <p14:tracePt t="20830" x="5122863" y="5726113"/>
          <p14:tracePt t="20835" x="5092700" y="5726113"/>
          <p14:tracePt t="20844" x="5064125" y="5721350"/>
          <p14:tracePt t="20849" x="5033963" y="5716588"/>
          <p14:tracePt t="20856" x="4989513" y="5697538"/>
          <p14:tracePt t="20864" x="4945063" y="5681663"/>
          <p14:tracePt t="20870" x="4914900" y="5672138"/>
          <p14:tracePt t="20877" x="4879975" y="5646738"/>
          <p14:tracePt t="20883" x="4845050" y="5622925"/>
          <p14:tracePt t="20889" x="4810125" y="5592763"/>
          <p14:tracePt t="20898" x="4760913" y="5548313"/>
          <p14:tracePt t="20904" x="4721225" y="5473700"/>
          <p14:tracePt t="20914" x="4691063" y="5429250"/>
          <p14:tracePt t="20917" x="4651375" y="5368925"/>
          <p14:tracePt t="20925" x="4632325" y="5310188"/>
          <p14:tracePt t="20931" x="4616450" y="5275263"/>
          <p14:tracePt t="20938" x="4602163" y="5245100"/>
          <p14:tracePt t="20946" x="4581525" y="5210175"/>
          <p14:tracePt t="20952" x="4567238" y="5165725"/>
          <p14:tracePt t="20958" x="4546600" y="5121275"/>
          <p14:tracePt t="20964" x="4527550" y="5067300"/>
          <p14:tracePt t="20971" x="4506913" y="5006975"/>
          <p14:tracePt t="20980" x="4487863" y="4937125"/>
          <p14:tracePt t="20985" x="4487863" y="4897438"/>
          <p14:tracePt t="20993" x="4483100" y="4852988"/>
          <p14:tracePt t="21011" x="4471988" y="4808538"/>
          <p14:tracePt t="21014" x="4471988" y="4799013"/>
          <p14:tracePt t="21020" x="4478338" y="4768850"/>
          <p14:tracePt t="21028" x="4483100" y="4738688"/>
          <p14:tracePt t="21033" x="4492625" y="4703763"/>
          <p14:tracePt t="21040" x="4506913" y="4675188"/>
          <p14:tracePt t="21048" x="4522788" y="4649788"/>
          <p14:tracePt t="21054" x="4537075" y="4629150"/>
          <p14:tracePt t="21061" x="4551363" y="4605338"/>
          <p14:tracePt t="21067" x="4576763" y="4584700"/>
          <p14:tracePt t="21074" x="4611688" y="4560888"/>
          <p14:tracePt t="21082" x="4656138" y="4530725"/>
          <p14:tracePt t="21088" x="4700588" y="4510088"/>
          <p14:tracePt t="21098" x="4745038" y="4505325"/>
          <p14:tracePt t="21102" x="4800600" y="4495800"/>
          <p14:tracePt t="21109" x="4854575" y="4495800"/>
          <p14:tracePt t="21116" x="4924425" y="4486275"/>
          <p14:tracePt t="21123" x="4978400" y="4486275"/>
          <p14:tracePt t="21131" x="5057775" y="4486275"/>
          <p14:tracePt t="21136" x="5137150" y="4486275"/>
          <p14:tracePt t="21143" x="5218113" y="4486275"/>
          <p14:tracePt t="21149" x="5297488" y="4491038"/>
          <p14:tracePt t="21156" x="5376863" y="4500563"/>
          <p14:tracePt t="21163" x="5435600" y="4510088"/>
          <p14:tracePt t="21170" x="5480050" y="4525963"/>
          <p14:tracePt t="21179" x="5524500" y="4545013"/>
          <p14:tracePt t="21183" x="5559425" y="4570413"/>
          <p14:tracePt t="21191" x="5580063" y="4584700"/>
          <p14:tracePt t="21198" x="5599113" y="4595813"/>
          <p14:tracePt t="21204" x="5610225" y="4600575"/>
          <p14:tracePt t="21212" x="5614988" y="4605338"/>
          <p14:tracePt t="21225" x="5614988" y="4610100"/>
          <p14:tracePt t="21265" x="5619750" y="4610100"/>
          <p14:tracePt t="21272" x="5624513" y="4565650"/>
          <p14:tracePt t="21280" x="5624513" y="4495800"/>
          <p14:tracePt t="21286" x="5624513" y="4446588"/>
          <p14:tracePt t="21293" x="5624513" y="4376738"/>
          <p14:tracePt t="21299" x="5624513" y="4271963"/>
          <p14:tracePt t="21307" x="5619750" y="4164013"/>
          <p14:tracePt t="21314" x="5619750" y="4084638"/>
          <p14:tracePt t="21320" x="5619750" y="4029075"/>
          <p14:tracePt t="21328" x="5610225" y="3975100"/>
          <p14:tracePt t="21333" x="5610225" y="3944938"/>
          <p14:tracePt t="21340" x="5610225" y="3914775"/>
          <p14:tracePt t="21348" x="5610225" y="3895725"/>
          <p14:tracePt t="21354" x="5610225" y="3865563"/>
          <p14:tracePt t="21362" x="5610225" y="3835400"/>
          <p14:tracePt t="21368" x="5614988" y="3806825"/>
          <p14:tracePt t="21375" x="5619750" y="3786188"/>
          <p14:tracePt t="21381" x="5619750" y="3771900"/>
          <p14:tracePt t="21388" x="5634038" y="3746500"/>
          <p14:tracePt t="21397" x="5643563" y="3736975"/>
          <p14:tracePt t="21402" x="5649913" y="3721100"/>
          <p14:tracePt t="21410" x="5664200" y="3706813"/>
          <p14:tracePt t="21415" x="5678488" y="3692525"/>
          <p14:tracePt t="21422" x="5708650" y="3676650"/>
          <p14:tracePt t="21430" x="5743575" y="3662363"/>
          <p14:tracePt t="21437" x="5783263" y="3652838"/>
          <p14:tracePt t="21445" x="5827713" y="3641725"/>
          <p14:tracePt t="21449" x="5883275" y="3641725"/>
          <p14:tracePt t="21457" x="5911850" y="3641725"/>
          <p14:tracePt t="21464" x="5962650" y="3641725"/>
          <p14:tracePt t="21470" x="6021388" y="3657600"/>
          <p14:tracePt t="21478" x="6081713" y="3697288"/>
          <p14:tracePt t="21484" x="6140450" y="3736975"/>
          <p14:tracePt t="21490" x="6175375" y="3786188"/>
          <p14:tracePt t="21498" x="6240463" y="3846513"/>
          <p14:tracePt t="21505" x="6280150" y="3919538"/>
          <p14:tracePt t="21512" x="6329363" y="3979863"/>
          <p14:tracePt t="21518" x="6383338" y="4064000"/>
          <p14:tracePt t="21525" x="6429375" y="4164013"/>
          <p14:tracePt t="21533" x="6473825" y="4271963"/>
          <p14:tracePt t="21538" x="6492875" y="4367213"/>
          <p14:tracePt t="21547" x="6513513" y="4437063"/>
          <p14:tracePt t="21552" x="6523038" y="4491038"/>
          <p14:tracePt t="21561" x="6542088" y="4560888"/>
          <p14:tracePt t="21565" x="6553200" y="4654550"/>
          <p14:tracePt t="21572" x="6562725" y="4764088"/>
          <p14:tracePt t="21581" x="6562725" y="4843463"/>
          <p14:tracePt t="21586" x="6557963" y="4897438"/>
          <p14:tracePt t="21595" x="6548438" y="4967288"/>
          <p14:tracePt t="21599" x="6527800" y="5037138"/>
          <p14:tracePt t="21606" x="6508750" y="5116513"/>
          <p14:tracePt t="21614" x="6473825" y="5226050"/>
          <p14:tracePt t="21621" x="6434138" y="5310188"/>
          <p14:tracePt t="21627" x="6394450" y="5368925"/>
          <p14:tracePt t="21634" x="6354763" y="5418138"/>
          <p14:tracePt t="21640" x="6303963" y="5478463"/>
          <p14:tracePt t="21648" x="6229350" y="5543550"/>
          <p14:tracePt t="21654" x="6170613" y="5602288"/>
          <p14:tracePt t="21662" x="6070600" y="5667375"/>
          <p14:tracePt t="21668" x="5981700" y="5730875"/>
          <p14:tracePt t="21675" x="5888038" y="5800725"/>
          <p14:tracePt t="21681" x="5827713" y="5840413"/>
          <p14:tracePt t="21688" x="5729288" y="5880100"/>
          <p14:tracePt t="21697" x="5634038" y="5924550"/>
          <p14:tracePt t="21702" x="5535613" y="5945188"/>
          <p14:tracePt t="21710" x="5440363" y="5969000"/>
          <p14:tracePt t="21716" x="5376863" y="5975350"/>
          <p14:tracePt t="21723" x="5291138" y="5989638"/>
          <p14:tracePt t="21731" x="5202238" y="5989638"/>
          <p14:tracePt t="21736" x="5118100" y="5999163"/>
          <p14:tracePt t="21744" x="5013325" y="5999163"/>
          <p14:tracePt t="21750" x="4933950" y="5999163"/>
          <p14:tracePt t="21756" x="4854575" y="5994400"/>
          <p14:tracePt t="21764" x="4760913" y="5994400"/>
          <p14:tracePt t="21770" x="4665663" y="5994400"/>
          <p14:tracePt t="21777" x="4586288" y="5980113"/>
          <p14:tracePt t="21784" x="4483100" y="5980113"/>
          <p14:tracePt t="21790" x="4403725" y="5980113"/>
          <p14:tracePt t="21797" x="4319588" y="5969000"/>
          <p14:tracePt t="21804" x="4214813" y="5969000"/>
          <p14:tracePt t="21812" x="4086225" y="5969000"/>
          <p14:tracePt t="21818" x="3976688" y="5959475"/>
          <p14:tracePt t="21825" x="3857625" y="5949950"/>
          <p14:tracePt t="21831" x="3713163" y="5940425"/>
          <p14:tracePt t="21838" x="3594100" y="5929313"/>
          <p14:tracePt t="21848" x="3449638" y="5915025"/>
          <p14:tracePt t="21852" x="3340100" y="5905500"/>
          <p14:tracePt t="21861" x="3232150" y="5884863"/>
          <p14:tracePt t="21866" x="3113088" y="5865813"/>
          <p14:tracePt t="21872" x="3008313" y="5840413"/>
          <p14:tracePt t="21882" x="2914650" y="5830888"/>
          <p14:tracePt t="21886" x="2844800" y="5821363"/>
          <p14:tracePt t="21895" x="2735263" y="5800725"/>
          <p14:tracePt t="21900" x="2655888" y="5781675"/>
          <p14:tracePt t="21907" x="2546350" y="5756275"/>
          <p14:tracePt t="21916" x="2462213" y="5737225"/>
          <p14:tracePt t="21921" x="2392363" y="5707063"/>
          <p14:tracePt t="21929" x="2308225" y="5676900"/>
          <p14:tracePt t="21935" x="2238375" y="5646738"/>
          <p14:tracePt t="21941" x="2154238" y="5602288"/>
          <p14:tracePt t="21947" x="2084388" y="5572125"/>
          <p14:tracePt t="21954" x="2025650" y="5543550"/>
          <p14:tracePt t="21960" x="1981200" y="5513388"/>
          <p14:tracePt t="21968" x="1946275" y="5487988"/>
          <p14:tracePt t="21975" x="1911350" y="5464175"/>
          <p14:tracePt t="21982" x="1876425" y="5438775"/>
          <p14:tracePt t="21988" x="1836738" y="5389563"/>
          <p14:tracePt t="21996" x="1801813" y="5354638"/>
          <p14:tracePt t="22002" x="1766888" y="5319713"/>
          <p14:tracePt t="22011" x="1727200" y="5270500"/>
          <p14:tracePt t="22016" x="1697038" y="5210175"/>
          <p14:tracePt t="22022" x="1668463" y="5156200"/>
          <p14:tracePt t="22032" x="1652588" y="5121275"/>
          <p14:tracePt t="22036" x="1633538" y="5086350"/>
          <p14:tracePt t="22045" x="1608138" y="5032375"/>
          <p14:tracePt t="22050" x="1598613" y="4972050"/>
          <p14:tracePt t="22058" x="1589088" y="4918075"/>
          <p14:tracePt t="22064" x="1589088" y="4862513"/>
          <p14:tracePt t="22070" x="1589088" y="4799013"/>
          <p14:tracePt t="22078" x="1593850" y="4729163"/>
          <p14:tracePt t="22083" x="1603375" y="4675188"/>
          <p14:tracePt t="22090" x="1612900" y="4619625"/>
          <p14:tracePt t="22098" x="1617663" y="4560888"/>
          <p14:tracePt t="22104" x="1628775" y="4530725"/>
          <p14:tracePt t="22112" x="1643063" y="4500563"/>
          <p14:tracePt t="22117" x="1652588" y="4465638"/>
          <p14:tracePt t="22125" x="1657350" y="4437063"/>
          <p14:tracePt t="22133" x="1677988" y="4406900"/>
          <p14:tracePt t="22139" x="1682750" y="4376738"/>
          <p14:tracePt t="22148" x="1692275" y="4341813"/>
          <p14:tracePt t="22152" x="1708150" y="4327525"/>
          <p14:tracePt t="22159" x="1722438" y="4297363"/>
          <p14:tracePt t="22166" x="1736725" y="4278313"/>
          <p14:tracePt t="22173" x="1752600" y="4252913"/>
          <p14:tracePt t="22181" x="1787525" y="4217988"/>
          <p14:tracePt t="22186" x="1822450" y="4183063"/>
          <p14:tracePt t="22194" x="1881188" y="4133850"/>
          <p14:tracePt t="22200" x="1941513" y="4094163"/>
          <p14:tracePt t="22206" x="1976438" y="4068763"/>
          <p14:tracePt t="22215" x="2035175" y="4029075"/>
          <p14:tracePt t="22220" x="2095500" y="3989388"/>
          <p14:tracePt t="22227" x="2139950" y="3959225"/>
          <p14:tracePt t="22234" x="2198688" y="3919538"/>
          <p14:tracePt t="22241" x="2273300" y="3879850"/>
          <p14:tracePt t="22248" x="2333625" y="3840163"/>
          <p14:tracePt t="22254" x="2387600" y="3821113"/>
          <p14:tracePt t="22264" x="2447925" y="3790950"/>
          <p14:tracePt t="22268" x="2522538" y="3760788"/>
          <p14:tracePt t="22275" x="2590800" y="3732213"/>
          <p14:tracePt t="22282" x="2674938" y="3697288"/>
          <p14:tracePt t="22289" x="2784475" y="3657600"/>
          <p14:tracePt t="22295" x="2894013" y="3613150"/>
          <p14:tracePt t="22302" x="2978150" y="3568700"/>
          <p14:tracePt t="22309" x="3073400" y="3548063"/>
          <p14:tracePt t="22317" x="3181350" y="3513138"/>
          <p14:tracePt t="22323" x="3286125" y="3494088"/>
          <p14:tracePt t="22331" x="3421063" y="3482975"/>
          <p14:tracePt t="22336" x="3514725" y="3473450"/>
          <p14:tracePt t="22344" x="3648075" y="3463925"/>
          <p14:tracePt t="22350" x="3778250" y="3463925"/>
          <p14:tracePt t="22356" x="3906838" y="3463925"/>
          <p14:tracePt t="22365" x="4025900" y="3463925"/>
          <p14:tracePt t="22370" x="4159250" y="3468688"/>
          <p14:tracePt t="22380" x="4294188" y="3478213"/>
          <p14:tracePt t="22384" x="4422775" y="3489325"/>
          <p14:tracePt t="22391" x="4541838" y="3489325"/>
          <p14:tracePt t="22399" x="4686300" y="3503613"/>
          <p14:tracePt t="22405" x="4795838" y="3503613"/>
          <p14:tracePt t="22412" x="4899025" y="3513138"/>
          <p14:tracePt t="22418" x="5008563" y="3522663"/>
          <p14:tracePt t="22425" x="5092700" y="3562350"/>
          <p14:tracePt t="22433" x="5172075" y="3582988"/>
          <p14:tracePt t="22439" x="5257800" y="3627438"/>
          <p14:tracePt t="22445" x="5316538" y="3667125"/>
          <p14:tracePt t="22453" x="5386388" y="3697288"/>
          <p14:tracePt t="22460" x="5430838" y="3716338"/>
          <p14:tracePt t="22466" x="5465763" y="3732213"/>
          <p14:tracePt t="22473" x="5500688" y="3746500"/>
          <p14:tracePt t="22481" x="5519738" y="3756025"/>
          <p14:tracePt t="22486" x="5545138" y="3771900"/>
          <p14:tracePt t="22493" x="5554663" y="3771900"/>
          <p14:tracePt t="22500" x="5570538" y="3786188"/>
          <p14:tracePt t="22507" x="5589588" y="3790950"/>
          <p14:tracePt t="22515" x="5603875" y="3795713"/>
          <p14:tracePt t="22521" x="5619750" y="3806825"/>
          <p14:tracePt t="22528" x="5634038" y="3811588"/>
          <p14:tracePt t="22534" x="5643563" y="3825875"/>
          <p14:tracePt t="22541" x="5659438" y="3830638"/>
          <p14:tracePt t="22549" x="5664200" y="3840163"/>
          <p14:tracePt t="22555" x="5678488" y="3856038"/>
          <p14:tracePt t="22562" x="5694363" y="3879850"/>
          <p14:tracePt t="22568" x="5708650" y="3910013"/>
          <p14:tracePt t="22576" x="5722938" y="3935413"/>
          <p14:tracePt t="22582" x="5743575" y="3984625"/>
          <p14:tracePt t="22590" x="5748338" y="4029075"/>
          <p14:tracePt t="22596" x="5757863" y="4059238"/>
          <p14:tracePt t="22602" x="5762625" y="4089400"/>
          <p14:tracePt t="22611" x="5773738" y="4133850"/>
          <p14:tracePt t="22617" x="5792788" y="4178300"/>
          <p14:tracePt t="22624" x="5813425" y="4248150"/>
          <p14:tracePt t="22632" x="5832475" y="4306888"/>
          <p14:tracePt t="22636" x="5853113" y="4376738"/>
          <p14:tracePt t="22644" x="5862638" y="4430713"/>
          <p14:tracePt t="22650" x="5867400" y="4476750"/>
          <p14:tracePt t="22658" x="5883275" y="4495800"/>
          <p14:tracePt t="22665" x="5897563" y="4521200"/>
          <p14:tracePt t="22670" x="5907088" y="4549775"/>
          <p14:tracePt t="22678" x="5911850" y="4570413"/>
          <p14:tracePt t="22684" x="5927725" y="4595813"/>
          <p14:tracePt t="22691" x="5937250" y="4624388"/>
          <p14:tracePt t="22698" x="5942013" y="4654550"/>
          <p14:tracePt t="22705" x="5962650" y="4699000"/>
          <p14:tracePt t="22712" x="5962650" y="4738688"/>
          <p14:tracePt t="22718" x="5972175" y="4783138"/>
          <p14:tracePt t="22725" x="5976938" y="4829175"/>
          <p14:tracePt t="22732" x="5976938" y="4857750"/>
          <p14:tracePt t="22739" x="5976938" y="4878388"/>
          <p14:tracePt t="22745" x="5976938" y="4897438"/>
          <p14:tracePt t="22752" x="5976938" y="4937125"/>
          <p14:tracePt t="22759" x="5976938" y="4976813"/>
          <p14:tracePt t="22767" x="5976938" y="5021263"/>
          <p14:tracePt t="22774" x="5967413" y="5067300"/>
          <p14:tracePt t="22781" x="5967413" y="5121275"/>
          <p14:tracePt t="22786" x="5956300" y="5160963"/>
          <p14:tracePt t="22794" x="5951538" y="5191125"/>
          <p14:tracePt t="22801" x="5942013" y="5226050"/>
          <p14:tracePt t="22807" x="5937250" y="5245100"/>
          <p14:tracePt t="22815" x="5937250" y="5265738"/>
          <p14:tracePt t="22820" x="5922963" y="5280025"/>
          <p14:tracePt t="22829" x="5911850" y="5305425"/>
          <p14:tracePt t="22835" x="5907088" y="5314950"/>
          <p14:tracePt t="22842" x="5892800" y="5329238"/>
          <p14:tracePt t="22849" x="5876925" y="5345113"/>
          <p14:tracePt t="22856" x="5862638" y="5364163"/>
          <p14:tracePt t="22862" x="5832475" y="5384800"/>
          <p14:tracePt t="22868" x="5783263" y="5418138"/>
          <p14:tracePt t="22875" x="5738813" y="5448300"/>
          <p14:tracePt t="22883" x="5703888" y="5473700"/>
          <p14:tracePt t="22890" x="5643563" y="5513388"/>
          <p14:tracePt t="22895" x="5599113" y="5543550"/>
          <p14:tracePt t="22902" x="5549900" y="5567363"/>
          <p14:tracePt t="22910" x="5491163" y="5597525"/>
          <p14:tracePt t="22917" x="5445125" y="5627688"/>
          <p14:tracePt t="22923" x="5391150" y="5646738"/>
          <p14:tracePt t="22932" x="5330825" y="5667375"/>
          <p14:tracePt t="22936" x="5286375" y="5681663"/>
          <p14:tracePt t="22943" x="5227638" y="5702300"/>
          <p14:tracePt t="22950" x="5172075" y="5721350"/>
          <p14:tracePt t="22957" x="5103813" y="5730875"/>
          <p14:tracePt t="22965" x="5033963" y="5741988"/>
          <p14:tracePt t="22970" x="4984750" y="5741988"/>
          <p14:tracePt t="22978" x="4899025" y="5751513"/>
          <p14:tracePt t="22985" x="4835525" y="5751513"/>
          <p14:tracePt t="22991" x="4779963" y="5751513"/>
          <p14:tracePt t="22998" x="4711700" y="5751513"/>
          <p14:tracePt t="23005" x="4656138" y="5746750"/>
          <p14:tracePt t="23014" x="4602163" y="5746750"/>
          <p14:tracePt t="23018" x="4562475" y="5746750"/>
          <p14:tracePt t="23025" x="4518025" y="5737225"/>
          <p14:tracePt t="23032" x="4478338" y="5726113"/>
          <p14:tracePt t="23039" x="4448175" y="5726113"/>
          <p14:tracePt t="23047" x="4403725" y="5711825"/>
          <p14:tracePt t="23053" x="4373563" y="5707063"/>
          <p14:tracePt t="23060" x="4319588" y="5686425"/>
          <p14:tracePt t="23066" x="4259263" y="5667375"/>
          <p14:tracePt t="23073" x="4198938" y="5637213"/>
          <p14:tracePt t="23081" x="4130675" y="5607050"/>
          <p14:tracePt t="23087" x="4060825" y="5578475"/>
          <p14:tracePt t="23095" x="4011613" y="5538788"/>
          <p14:tracePt t="23100" x="3967163" y="5508625"/>
          <p14:tracePt t="23108" x="3916363" y="5483225"/>
          <p14:tracePt t="23115" x="3857625" y="5443538"/>
          <p14:tracePt t="23122" x="3813175" y="5413375"/>
          <p14:tracePt t="23128" x="3752850" y="5373688"/>
          <p14:tracePt t="23134" x="3694113" y="5345113"/>
          <p14:tracePt t="23141" x="3624263" y="5305425"/>
          <p14:tracePt t="23149" x="3563938" y="5275263"/>
          <p14:tracePt t="23155" x="3519488" y="5245100"/>
          <p14:tracePt t="23162" x="3460750" y="5205413"/>
          <p14:tracePt t="23168" x="3400425" y="5165725"/>
          <p14:tracePt t="23175" x="3325813" y="5135563"/>
          <p14:tracePt t="23182" x="3267075" y="5095875"/>
          <p14:tracePt t="23190" x="3221038" y="5072063"/>
          <p14:tracePt t="23198" x="3176588" y="5041900"/>
          <p14:tracePt t="23203" x="3127375" y="5002213"/>
          <p14:tracePt t="23209" x="3092450" y="4987925"/>
          <p14:tracePt t="23216" x="3073400" y="4962525"/>
          <p14:tracePt t="23223" x="3038475" y="4937125"/>
          <p14:tracePt t="23234" x="3003550" y="4922838"/>
          <p14:tracePt t="23238" x="2973388" y="4908550"/>
          <p14:tracePt t="23245" x="2959100" y="4897438"/>
          <p14:tracePt t="23257" x="2954338" y="4897438"/>
          <p14:tracePt t="23265" x="2947988" y="4897438"/>
          <p14:tracePt t="24377" x="2947988" y="4848225"/>
          <p14:tracePt t="24384" x="2963863" y="4764088"/>
          <p14:tracePt t="24390" x="2982913" y="4668838"/>
          <p14:tracePt t="24397" x="3003550" y="4584700"/>
          <p14:tracePt t="24404" x="3048000" y="4500563"/>
          <p14:tracePt t="24410" x="3087688" y="4391025"/>
          <p14:tracePt t="24418" x="3152775" y="4306888"/>
          <p14:tracePt t="24425" x="3221038" y="4208463"/>
          <p14:tracePt t="24432" x="3271838" y="4124325"/>
          <p14:tracePt t="24438" x="3325813" y="4064000"/>
          <p14:tracePt t="24445" x="3386138" y="4010025"/>
          <p14:tracePt t="24452" x="3470275" y="3959225"/>
          <p14:tracePt t="24458" x="3554413" y="3905250"/>
          <p14:tracePt t="24466" x="3638550" y="3860800"/>
          <p14:tracePt t="24471" x="3722688" y="3830638"/>
          <p14:tracePt t="24479" x="3778250" y="3811588"/>
          <p14:tracePt t="24484" x="3862388" y="3790950"/>
          <p14:tracePt t="24491" x="3956050" y="3790950"/>
          <p14:tracePt t="24499" x="4035425" y="3790950"/>
          <p14:tracePt t="24506" x="4130675" y="3795713"/>
          <p14:tracePt t="24513" x="4210050" y="3830638"/>
          <p14:tracePt t="24519" x="4294188" y="3851275"/>
          <p14:tracePt t="24525" x="4368800" y="3890963"/>
          <p14:tracePt t="24532" x="4462463" y="3919538"/>
          <p14:tracePt t="24539" x="4546600" y="3954463"/>
          <p14:tracePt t="24547" x="4632325" y="3994150"/>
          <p14:tracePt t="24553" x="4725988" y="4038600"/>
          <p14:tracePt t="24560" x="4810125" y="4094163"/>
          <p14:tracePt t="24567" x="4910138" y="4159250"/>
          <p14:tracePt t="24575" x="4994275" y="4213225"/>
          <p14:tracePt t="24582" x="5068888" y="4262438"/>
          <p14:tracePt t="24587" x="5167313" y="4318000"/>
          <p14:tracePt t="24595" x="5251450" y="4371975"/>
          <p14:tracePt t="24601" x="5337175" y="4402138"/>
          <p14:tracePt t="24608" x="5421313" y="4430713"/>
          <p14:tracePt t="24618" x="5480050" y="4470400"/>
          <p14:tracePt t="24621" x="5535613" y="4491038"/>
          <p14:tracePt t="24630" x="5610225" y="4535488"/>
          <p14:tracePt t="24635" x="5668963" y="4575175"/>
          <p14:tracePt t="24643" x="5729288" y="4614863"/>
          <p14:tracePt t="24650" x="5788025" y="4664075"/>
          <p14:tracePt t="24656" x="5837238" y="4699000"/>
          <p14:tracePt t="24663" x="5897563" y="4743450"/>
          <p14:tracePt t="24670" x="5932488" y="4768850"/>
          <p14:tracePt t="24676" x="5967413" y="4803775"/>
          <p14:tracePt t="24684" x="5986463" y="4829175"/>
          <p14:tracePt t="24690" x="6035675" y="4852988"/>
          <p14:tracePt t="24698" x="6065838" y="4868863"/>
          <p14:tracePt t="24704" x="6100763" y="4887913"/>
          <p14:tracePt t="24711" x="6121400" y="4902200"/>
          <p14:tracePt t="24718" x="6145213" y="4918075"/>
          <p14:tracePt t="24724" x="6165850" y="4932363"/>
          <p14:tracePt t="24733" x="6180138" y="4953000"/>
          <p14:tracePt t="24737" x="6196013" y="4967288"/>
          <p14:tracePt t="24744" x="6210300" y="4972050"/>
          <p14:tracePt t="24751" x="6210300" y="4987925"/>
          <p14:tracePt t="24758" x="6215063" y="5002213"/>
          <p14:tracePt t="24766" x="6224588" y="5011738"/>
          <p14:tracePt t="24771" x="6224588" y="5027613"/>
          <p14:tracePt t="24780" x="6229350" y="5046663"/>
          <p14:tracePt t="24785" x="6229350" y="5060950"/>
          <p14:tracePt t="24792" x="6229350" y="5067300"/>
          <p14:tracePt t="24800" x="6229350" y="5086350"/>
          <p14:tracePt t="24807" x="6229350" y="5100638"/>
          <p14:tracePt t="24814" x="6224588" y="5100638"/>
          <p14:tracePt t="24819" x="6219825" y="5106988"/>
          <p14:tracePt t="24827" x="6219825" y="5111750"/>
          <p14:tracePt t="24841" x="6219825" y="5116513"/>
          <p14:tracePt t="25721" x="6249988" y="5130800"/>
          <p14:tracePt t="25727" x="6308725" y="5170488"/>
          <p14:tracePt t="25735" x="6369050" y="5200650"/>
          <p14:tracePt t="25740" x="6453188" y="5254625"/>
          <p14:tracePt t="25748" x="6537325" y="5305425"/>
          <p14:tracePt t="25754" x="6637338" y="5359400"/>
          <p14:tracePt t="25762" x="6746875" y="5429250"/>
          <p14:tracePt t="25768" x="6845300" y="5468938"/>
          <p14:tracePt t="25775" x="6940550" y="5522913"/>
          <p14:tracePt t="25781" x="7054850" y="5578475"/>
          <p14:tracePt t="25788" x="7138988" y="5632450"/>
          <p14:tracePt t="25796" x="7246938" y="5711825"/>
          <p14:tracePt t="25802" x="7361238" y="5776913"/>
          <p14:tracePt t="25808" x="7470775" y="5856288"/>
          <p14:tracePt t="25817" x="7580313" y="5919788"/>
          <p14:tracePt t="25822" x="7664450" y="5964238"/>
          <p14:tracePt t="25831" x="7778750" y="6019800"/>
          <p14:tracePt t="25837" x="7883525" y="6054725"/>
          <p14:tracePt t="25844" x="8021638" y="6099175"/>
          <p14:tracePt t="25851" x="8105775" y="6127750"/>
          <p14:tracePt t="25856" x="8201025" y="6162675"/>
          <p14:tracePt t="25864" x="8324850" y="6192838"/>
          <p14:tracePt t="25870" x="8404225" y="6213475"/>
          <p14:tracePt t="25877" x="8513763" y="6227763"/>
          <p14:tracePt t="25884" x="8593138" y="6248400"/>
          <p14:tracePt t="25891" x="8647113" y="6248400"/>
          <p14:tracePt t="25898" x="8731250" y="6257925"/>
          <p14:tracePt t="25905" x="8782050" y="6257925"/>
          <p14:tracePt t="25911" x="8836025" y="6257925"/>
          <p14:tracePt t="25918" x="8866188" y="6257925"/>
          <p14:tracePt t="25924" x="8920163" y="6253163"/>
          <p14:tracePt t="25933" x="8959850" y="6242050"/>
          <p14:tracePt t="25938" x="8990013" y="6237288"/>
          <p14:tracePt t="25947" x="9024938" y="6218238"/>
          <p14:tracePt t="25952" x="9050338" y="6202363"/>
          <p14:tracePt t="25958" x="9090025" y="6188075"/>
          <p14:tracePt t="25969" x="9134475" y="6167438"/>
          <p14:tracePt t="25973" x="9169400" y="6153150"/>
          <p14:tracePt t="25981" x="9197975" y="6138863"/>
          <p14:tracePt t="25986" x="9232900" y="6122988"/>
          <p14:tracePt t="26000" x="9288463" y="6088063"/>
          <p14:tracePt t="26006" x="9302750" y="6073775"/>
          <p14:tracePt t="26014" x="9332913" y="6059488"/>
          <p14:tracePt t="26020" x="9347200" y="6038850"/>
          <p14:tracePt t="26028" x="9382125" y="5994400"/>
          <p14:tracePt t="26035" x="9421813" y="5935663"/>
          <p14:tracePt t="26041" x="9442450" y="5875338"/>
          <p14:tracePt t="26050" x="9456738" y="5830888"/>
          <p14:tracePt t="26055" x="9477375" y="5786438"/>
          <p14:tracePt t="26062" x="9486900" y="5756275"/>
          <p14:tracePt t="26069" x="9491663" y="5737225"/>
          <p14:tracePt t="26074" x="9501188" y="5707063"/>
          <p14:tracePt t="26082" x="9505950" y="5691188"/>
          <p14:tracePt t="26088" x="9505950" y="5672138"/>
          <p14:tracePt t="26095" x="9505950" y="5657850"/>
          <p14:tracePt t="26102" x="9505950" y="5646738"/>
          <p14:tracePt t="26110" x="9505950" y="5637213"/>
          <p14:tracePt t="26116" x="9505950" y="5627688"/>
          <p14:tracePt t="26131" x="9505950" y="5622925"/>
          <p14:tracePt t="26136" x="9505950" y="5618163"/>
          <p14:tracePt t="26156" x="9505950" y="5602288"/>
          <p14:tracePt t="26165" x="9501188" y="5583238"/>
          <p14:tracePt t="26170" x="9496425" y="5543550"/>
          <p14:tracePt t="26178" x="9496425" y="5513388"/>
          <p14:tracePt t="26185" x="9482138" y="5478463"/>
          <p14:tracePt t="26190" x="9471025" y="5457825"/>
          <p14:tracePt t="26198" x="9456738" y="5434013"/>
          <p14:tracePt t="26204" x="9451975" y="5424488"/>
          <p14:tracePt t="26211" x="9436100" y="5408613"/>
          <p14:tracePt t="26218" x="9431338" y="5403850"/>
          <p14:tracePt t="26225" x="9426575" y="5399088"/>
          <p14:tracePt t="26232" x="9412288" y="5389563"/>
          <p14:tracePt t="26238" x="9407525" y="5384800"/>
          <p14:tracePt t="26245" x="9402763" y="5384800"/>
          <p14:tracePt t="26259" x="9396413" y="5384800"/>
          <p14:tracePt t="26266" x="9391650" y="5378450"/>
          <p14:tracePt t="26272" x="9377363" y="5373688"/>
          <p14:tracePt t="26280" x="9356725" y="5373688"/>
          <p14:tracePt t="26286" x="9332913" y="5364163"/>
          <p14:tracePt t="26293" x="9302750" y="5349875"/>
          <p14:tracePt t="26301" x="9267825" y="5334000"/>
          <p14:tracePt t="26306" x="9228138" y="5324475"/>
          <p14:tracePt t="26316" x="9197975" y="5319713"/>
          <p14:tracePt t="26320" x="9164638" y="5299075"/>
          <p14:tracePt t="26328" x="9134475" y="5294313"/>
          <p14:tracePt t="26334" x="9104313" y="5284788"/>
          <p14:tracePt t="26340" x="9078913" y="5270500"/>
          <p14:tracePt t="26349" x="9059863" y="5265738"/>
          <p14:tracePt t="26354" x="9034463" y="5254625"/>
          <p14:tracePt t="26361" x="9015413" y="5249863"/>
          <p14:tracePt t="26368" x="8999538" y="5240338"/>
          <p14:tracePt t="26376" x="8980488" y="5235575"/>
          <p14:tracePt t="26382" x="8964613" y="5230813"/>
          <p14:tracePt t="26388" x="8950325" y="5214938"/>
          <p14:tracePt t="26395" x="8931275" y="5205413"/>
          <p14:tracePt t="26402" x="8915400" y="5200650"/>
          <p14:tracePt t="26409" x="8901113" y="5195888"/>
          <p14:tracePt t="26417" x="8880475" y="5186363"/>
          <p14:tracePt t="26422" x="8866188" y="5186363"/>
          <p14:tracePt t="26430" x="8856663" y="5180013"/>
          <p14:tracePt t="26436" x="8840788" y="5180013"/>
          <p14:tracePt t="26444" x="8831263" y="5180013"/>
          <p14:tracePt t="26451" x="8816975" y="5180013"/>
          <p14:tracePt t="26456" x="8801100" y="5180013"/>
          <p14:tracePt t="26465" x="8796338" y="5180013"/>
          <p14:tracePt t="26470" x="8786813" y="5180013"/>
          <p14:tracePt t="26476" x="8782050" y="5180013"/>
          <p14:tracePt t="26485" x="8766175" y="5180013"/>
          <p14:tracePt t="26491" x="8761413" y="5180013"/>
          <p14:tracePt t="26499" x="8751888" y="5180013"/>
          <p14:tracePt t="26504" x="8731250" y="5180013"/>
          <p14:tracePt t="26512" x="8707438" y="5180013"/>
          <p14:tracePt t="26519" x="8697913" y="5180013"/>
          <p14:tracePt t="26525" x="8672513" y="5175250"/>
          <p14:tracePt t="26531" x="8651875" y="5170488"/>
          <p14:tracePt t="26538" x="8632825" y="5170488"/>
          <p14:tracePt t="26545" x="8607425" y="5160963"/>
          <p14:tracePt t="26552" x="8597900" y="5156200"/>
          <p14:tracePt t="26560" x="8583613" y="5156200"/>
          <p14:tracePt t="26567" x="8567738" y="5151438"/>
          <p14:tracePt t="26572" x="8558213" y="5151438"/>
          <p14:tracePt t="26581" x="8543925" y="5151438"/>
          <p14:tracePt t="26586" x="8532813" y="5151438"/>
          <p14:tracePt t="26593" x="8523288" y="5151438"/>
          <p14:tracePt t="26601" x="8518525" y="5151438"/>
          <p14:tracePt t="26607" x="8513763" y="5151438"/>
          <p14:tracePt t="26615" x="8509000" y="5151438"/>
          <p14:tracePt t="26628" x="8504238" y="5151438"/>
          <p14:tracePt t="26635" x="8497888" y="5156200"/>
          <p14:tracePt t="26641" x="8497888" y="5160963"/>
          <p14:tracePt t="26650" x="8493125" y="5160963"/>
          <p14:tracePt t="26654" x="8483600" y="5160963"/>
          <p14:tracePt t="26668" x="8483600" y="5165725"/>
          <p14:tracePt t="26675" x="8483600" y="5170488"/>
          <p14:tracePt t="26688" x="8488363" y="5186363"/>
          <p14:tracePt t="26696" x="8493125" y="5200650"/>
          <p14:tracePt t="26702" x="8509000" y="5219700"/>
          <p14:tracePt t="26710" x="8523288" y="5245100"/>
          <p14:tracePt t="26717" x="8548688" y="5265738"/>
          <p14:tracePt t="26722" x="8567738" y="5289550"/>
          <p14:tracePt t="26731" x="8588375" y="5319713"/>
          <p14:tracePt t="26736" x="8623300" y="5349875"/>
          <p14:tracePt t="26743" x="8637588" y="5368925"/>
          <p14:tracePt t="26751" x="8667750" y="5394325"/>
          <p14:tracePt t="26758" x="8691563" y="5429250"/>
          <p14:tracePt t="26764" x="8721725" y="5464175"/>
          <p14:tracePt t="26770" x="8747125" y="5499100"/>
          <p14:tracePt t="26778" x="8770938" y="5532438"/>
          <p14:tracePt t="26785" x="8786813" y="5562600"/>
          <p14:tracePt t="26791" x="8796338" y="5578475"/>
          <p14:tracePt t="26798" x="8801100" y="5592763"/>
          <p14:tracePt t="26804" x="8816975" y="5607050"/>
          <p14:tracePt t="26811" x="8816975" y="5611813"/>
          <p14:tracePt t="26819" x="8821738" y="5618163"/>
          <p14:tracePt t="26834" x="8821738" y="5622925"/>
          <p14:tracePt t="26867" x="8826500" y="5622925"/>
          <p14:tracePt t="26955" x="8826500" y="5611813"/>
          <p14:tracePt t="26962" x="8826500" y="5597525"/>
          <p14:tracePt t="26968" x="8826500" y="5588000"/>
          <p14:tracePt t="26976" x="8826500" y="5572125"/>
          <p14:tracePt t="26983" x="8826500" y="5553075"/>
          <p14:tracePt t="26989" x="8816975" y="5527675"/>
          <p14:tracePt t="26996" x="8816975" y="5518150"/>
          <p14:tracePt t="27002" x="8816975" y="5503863"/>
          <p14:tracePt t="27009" x="8816975" y="5487988"/>
          <p14:tracePt t="27018" x="8816975" y="5478463"/>
          <p14:tracePt t="27024" x="8821738" y="5464175"/>
          <p14:tracePt t="27030" x="8826500" y="5457825"/>
          <p14:tracePt t="27037" x="8826500" y="5453063"/>
          <p14:tracePt t="27044" x="8831263" y="5438775"/>
          <p14:tracePt t="27051" x="8836025" y="5429250"/>
          <p14:tracePt t="27057" x="8851900" y="5413375"/>
          <p14:tracePt t="27065" x="8866188" y="5403850"/>
          <p14:tracePt t="27070" x="8880475" y="5394325"/>
          <p14:tracePt t="27078" x="8896350" y="5384800"/>
          <p14:tracePt t="27085" x="8905875" y="5378450"/>
          <p14:tracePt t="27091" x="8920163" y="5364163"/>
          <p14:tracePt t="27099" x="8936038" y="5364163"/>
          <p14:tracePt t="27104" x="8945563" y="5359400"/>
          <p14:tracePt t="27112" x="8959850" y="5359400"/>
          <p14:tracePt t="27119" x="8975725" y="5359400"/>
          <p14:tracePt t="27125" x="8980488" y="5359400"/>
          <p14:tracePt t="27133" x="8985250" y="5359400"/>
          <p14:tracePt t="27139" x="8994775" y="5359400"/>
          <p14:tracePt t="27145" x="8999538" y="5359400"/>
          <p14:tracePt t="27152" x="9015413" y="5359400"/>
          <p14:tracePt t="27159" x="9020175" y="5359400"/>
          <p14:tracePt t="27167" x="9034463" y="5364163"/>
          <p14:tracePt t="27173" x="9039225" y="5368925"/>
          <p14:tracePt t="27181" x="9043988" y="5368925"/>
          <p14:tracePt t="27186" x="9043988" y="5373688"/>
          <p14:tracePt t="27193" x="9050338" y="5384800"/>
          <p14:tracePt t="27201" x="9055100" y="5384800"/>
          <p14:tracePt t="28381" x="9055100" y="5424488"/>
          <p14:tracePt t="28387" x="9055100" y="5478463"/>
          <p14:tracePt t="28395" x="9055100" y="5572125"/>
          <p14:tracePt t="28401" x="9055100" y="5651500"/>
          <p14:tracePt t="28407" x="9055100" y="5716588"/>
          <p14:tracePt t="28416" x="9055100" y="5761038"/>
          <p14:tracePt t="28421" x="9050338" y="5800725"/>
          <p14:tracePt t="28429" x="9043988" y="5835650"/>
          <p14:tracePt t="28436" x="9024938" y="5880100"/>
          <p14:tracePt t="28442" x="9004300" y="5935663"/>
          <p14:tracePt t="28450" x="8990013" y="5969000"/>
          <p14:tracePt t="28455" x="8959850" y="6024563"/>
          <p14:tracePt t="28463" x="8945563" y="6059488"/>
          <p14:tracePt t="28469" x="8931275" y="6083300"/>
          <p14:tracePt t="28476" x="8905875" y="6103938"/>
          <p14:tracePt t="28482" x="8885238" y="6127750"/>
          <p14:tracePt t="28489" x="8851900" y="6153150"/>
          <p14:tracePt t="28496" x="8816975" y="6178550"/>
          <p14:tracePt t="28504" x="8782050" y="6197600"/>
          <p14:tracePt t="28511" x="8751888" y="6213475"/>
          <p14:tracePt t="28517" x="8702675" y="6227763"/>
          <p14:tracePt t="28523" x="8662988" y="6237288"/>
          <p14:tracePt t="28530" x="8632825" y="6248400"/>
          <p14:tracePt t="28537" x="8597900" y="6253163"/>
          <p14:tracePt t="28544" x="8548688" y="6253163"/>
          <p14:tracePt t="28552" x="8493125" y="6253163"/>
          <p14:tracePt t="28557" x="8439150" y="6248400"/>
          <p14:tracePt t="28566" x="8404225" y="6242050"/>
          <p14:tracePt t="28571" x="8350250" y="6223000"/>
          <p14:tracePt t="28578" x="8305800" y="6213475"/>
          <p14:tracePt t="28586" x="8259763" y="6197600"/>
          <p14:tracePt t="28592" x="8224838" y="6167438"/>
          <p14:tracePt t="28600" x="8180388" y="6143625"/>
          <p14:tracePt t="28605" x="8145463" y="6118225"/>
          <p14:tracePt t="28612" x="8096250" y="6078538"/>
          <p14:tracePt t="28620" x="8061325" y="6043613"/>
          <p14:tracePt t="28627" x="8037513" y="6008688"/>
          <p14:tracePt t="28636" x="8002588" y="5975350"/>
          <p14:tracePt t="28640" x="7977188" y="5949950"/>
          <p14:tracePt t="28647" x="7953375" y="5924550"/>
          <p14:tracePt t="28654" x="7932738" y="5905500"/>
          <p14:tracePt t="28660" x="7907338" y="5880100"/>
          <p14:tracePt t="28669" x="7888288" y="5865813"/>
          <p14:tracePt t="28674" x="7872413" y="5849938"/>
          <p14:tracePt t="28681" x="7839075" y="5826125"/>
          <p14:tracePt t="28688" x="7813675" y="5791200"/>
          <p14:tracePt t="28695" x="7788275" y="5756275"/>
          <p14:tracePt t="28704" x="7769225" y="5726113"/>
          <p14:tracePt t="28708" x="7743825" y="5691188"/>
          <p14:tracePt t="28716" x="7729538" y="5646738"/>
          <p14:tracePt t="28721" x="7699375" y="5597525"/>
          <p14:tracePt t="28728" x="7685088" y="5567363"/>
          <p14:tracePt t="28736" x="7669213" y="5543550"/>
          <p14:tracePt t="28742" x="7654925" y="5522913"/>
          <p14:tracePt t="28749" x="7634288" y="5487988"/>
          <p14:tracePt t="28755" x="7624763" y="5478463"/>
          <p14:tracePt t="28762" x="7605713" y="5443538"/>
          <p14:tracePt t="28770" x="7580313" y="5408613"/>
          <p14:tracePt t="28776" x="7566025" y="5378450"/>
          <p14:tracePt t="28783" x="7535863" y="5319713"/>
          <p14:tracePt t="28789" x="7519988" y="5284788"/>
          <p14:tracePt t="28796" x="7500938" y="5254625"/>
          <p14:tracePt t="28804" x="7486650" y="5210175"/>
          <p14:tracePt t="28810" x="7470775" y="5195888"/>
          <p14:tracePt t="28818" x="7456488" y="5160963"/>
          <p14:tracePt t="28823" x="7440613" y="5151438"/>
          <p14:tracePt t="28831" x="7426325" y="5126038"/>
          <p14:tracePt t="28837" x="7412038" y="5111750"/>
          <p14:tracePt t="28844" x="7396163" y="5091113"/>
          <p14:tracePt t="28852" x="7381875" y="5076825"/>
          <p14:tracePt t="28858" x="7361238" y="5051425"/>
          <p14:tracePt t="28864" x="7337425" y="5032375"/>
          <p14:tracePt t="28871" x="7321550" y="4997450"/>
          <p14:tracePt t="28878" x="7307263" y="4976813"/>
          <p14:tracePt t="28886" x="7281863" y="4941888"/>
          <p14:tracePt t="28893" x="7267575" y="4908550"/>
          <p14:tracePt t="28900" x="7253288" y="4887913"/>
          <p14:tracePt t="28905" x="7232650" y="4857750"/>
          <p14:tracePt t="28912" x="7227888" y="4833938"/>
          <p14:tracePt t="28919" x="7213600" y="4813300"/>
          <p14:tracePt t="28926" x="7197725" y="4787900"/>
          <p14:tracePt t="28935" x="7188200" y="4768850"/>
          <p14:tracePt t="28940" x="7183438" y="4754563"/>
          <p14:tracePt t="28947" x="7178675" y="4733925"/>
          <p14:tracePt t="28954" x="7167563" y="4708525"/>
          <p14:tracePt t="28961" x="7167563" y="4699000"/>
          <p14:tracePt t="28969" x="7167563" y="4684713"/>
          <p14:tracePt t="28975" x="7167563" y="4679950"/>
          <p14:tracePt t="28981" x="7167563" y="4675188"/>
          <p14:tracePt t="28988" x="7167563" y="4668838"/>
          <p14:tracePt t="29254" x="7183438" y="4668838"/>
          <p14:tracePt t="29260" x="7207250" y="4684713"/>
          <p14:tracePt t="29268" x="7227888" y="4699000"/>
          <p14:tracePt t="29275" x="7258050" y="4714875"/>
          <p14:tracePt t="29282" x="7281863" y="4729163"/>
          <p14:tracePt t="29288" x="7316788" y="4764088"/>
          <p14:tracePt t="29295" x="7342188" y="4799013"/>
          <p14:tracePt t="29304" x="7377113" y="4833938"/>
          <p14:tracePt t="29308" x="7400925" y="4868863"/>
          <p14:tracePt t="29317" x="7431088" y="4913313"/>
          <p14:tracePt t="29321" x="7446963" y="4937125"/>
          <p14:tracePt t="29328" x="7461250" y="4967288"/>
          <p14:tracePt t="29336" x="7475538" y="4981575"/>
          <p14:tracePt t="29343" x="7491413" y="5006975"/>
          <p14:tracePt t="29350" x="7505700" y="5027613"/>
          <p14:tracePt t="29355" x="7519988" y="5041900"/>
          <p14:tracePt t="29363" x="7535863" y="5056188"/>
          <p14:tracePt t="29370" x="7545388" y="5072063"/>
          <p14:tracePt t="29376" x="7559675" y="5081588"/>
          <p14:tracePt t="29383" x="7575550" y="5095875"/>
          <p14:tracePt t="29390" x="7589838" y="5111750"/>
          <p14:tracePt t="29396" x="7605713" y="5126038"/>
          <p14:tracePt t="29404" x="7620000" y="5140325"/>
          <p14:tracePt t="29410" x="7634288" y="5156200"/>
          <p14:tracePt t="29419" x="7645400" y="5170488"/>
          <p14:tracePt t="29424" x="7664450" y="5200650"/>
          <p14:tracePt t="29432" x="7685088" y="5226050"/>
          <p14:tracePt t="29437" x="7708900" y="5245100"/>
          <p14:tracePt t="29444" x="7729538" y="5270500"/>
          <p14:tracePt t="29452" x="7743825" y="5289550"/>
          <p14:tracePt t="29458" x="7759700" y="5305425"/>
          <p14:tracePt t="29467" x="7764463" y="5310188"/>
          <p14:tracePt t="29472" x="7764463" y="5314950"/>
          <p14:tracePt t="29478" x="7764463" y="5324475"/>
          <p14:tracePt t="29492" x="7764463" y="5329238"/>
          <p14:tracePt t="29501" x="7764463" y="5334000"/>
          <p14:tracePt t="29554" x="7743825" y="5324475"/>
          <p14:tracePt t="29560" x="7729538" y="5310188"/>
          <p14:tracePt t="29569" x="7699375" y="5280025"/>
          <p14:tracePt t="29575" x="7673975" y="5245100"/>
          <p14:tracePt t="29581" x="7650163" y="5219700"/>
          <p14:tracePt t="29587" x="7624763" y="5186363"/>
          <p14:tracePt t="29594" x="7594600" y="5151438"/>
          <p14:tracePt t="29602" x="7585075" y="5135563"/>
          <p14:tracePt t="29608" x="7570788" y="5116513"/>
          <p14:tracePt t="29617" x="7554913" y="5091113"/>
          <p14:tracePt t="29622" x="7540625" y="5076825"/>
          <p14:tracePt t="29628" x="7526338" y="5067300"/>
          <p14:tracePt t="29638" x="7510463" y="5051425"/>
          <p14:tracePt t="29642" x="7496175" y="5037138"/>
          <p14:tracePt t="29650" x="7480300" y="5021263"/>
          <p14:tracePt t="29656" x="7480300" y="5011738"/>
          <p14:tracePt t="29662" x="7475538" y="4997450"/>
          <p14:tracePt t="29671" x="7470775" y="4992688"/>
          <p14:tracePt t="29676" x="7470775" y="4987925"/>
          <p14:tracePt t="29752" x="7470775" y="4976813"/>
          <p14:tracePt t="29786" x="7470775" y="4972050"/>
          <p14:tracePt t="29806" x="7466013" y="4972050"/>
          <p14:tracePt t="29820" x="7461250" y="4972050"/>
          <p14:tracePt t="29847" x="7451725" y="4962525"/>
          <p14:tracePt t="29853" x="7446963" y="4948238"/>
          <p14:tracePt t="29860" x="7446963" y="4932363"/>
          <p14:tracePt t="29868" x="7440613" y="4922838"/>
          <p14:tracePt t="29874" x="7435850" y="4918075"/>
          <p14:tracePt t="29883" x="7435850" y="4908550"/>
          <p14:tracePt t="29888" x="7426325" y="4902200"/>
          <p14:tracePt t="29895" x="7421563" y="4897438"/>
          <p14:tracePt t="30924" x="7431088" y="4913313"/>
          <p14:tracePt t="30931" x="7446963" y="4937125"/>
          <p14:tracePt t="30938" x="7461250" y="4967288"/>
          <p14:tracePt t="30946" x="7475538" y="4987925"/>
          <p14:tracePt t="30954" x="7510463" y="5011738"/>
          <p14:tracePt t="30960" x="7526338" y="5046663"/>
          <p14:tracePt t="30967" x="7550150" y="5072063"/>
          <p14:tracePt t="30973" x="7570788" y="5091113"/>
          <p14:tracePt t="30979" x="7594600" y="5126038"/>
          <p14:tracePt t="30987" x="7620000" y="5151438"/>
          <p14:tracePt t="30993" x="7634288" y="5170488"/>
          <p14:tracePt t="30999" x="7659688" y="5205413"/>
          <p14:tracePt t="31006" x="7673975" y="5219700"/>
          <p14:tracePt t="31018" x="7689850" y="5240338"/>
          <p14:tracePt t="31022" x="7704138" y="5254625"/>
          <p14:tracePt t="31028" x="7720013" y="5280025"/>
          <p14:tracePt t="31034" x="7729538" y="5289550"/>
          <p14:tracePt t="31040" x="7753350" y="5305425"/>
          <p14:tracePt t="31047" x="7769225" y="5319713"/>
          <p14:tracePt t="31054" x="7783513" y="5334000"/>
          <p14:tracePt t="31061" x="7799388" y="5349875"/>
          <p14:tracePt t="31069" x="7808913" y="5354638"/>
          <p14:tracePt t="31074" x="7823200" y="5368925"/>
          <p14:tracePt t="31081" x="7839075" y="5368925"/>
          <p14:tracePt t="31089" x="7843838" y="5373688"/>
          <p14:tracePt t="31096" x="7848600" y="5378450"/>
          <p14:tracePt t="31104" x="7858125" y="5378450"/>
          <p14:tracePt t="31109" x="7872413" y="5389563"/>
          <p14:tracePt t="31115" x="7888288" y="5389563"/>
          <p14:tracePt t="31122" x="7897813" y="5394325"/>
          <p14:tracePt t="31129" x="7907338" y="5394325"/>
          <p14:tracePt t="31137" x="7912100" y="5394325"/>
          <p14:tracePt t="31143" x="7923213" y="5394325"/>
          <p14:tracePt t="31149" x="7927975" y="5394325"/>
          <p14:tracePt t="31156" x="7932738" y="5394325"/>
          <p14:tracePt t="31164" x="7937500" y="5394325"/>
          <p14:tracePt t="31171" x="7947025" y="5394325"/>
          <p14:tracePt t="31185" x="7958138" y="5394325"/>
          <p14:tracePt t="31190" x="7962900" y="5394325"/>
          <p14:tracePt t="31197" x="7977188" y="5394325"/>
          <p14:tracePt t="31204" x="7986713" y="5394325"/>
          <p14:tracePt t="31211" x="8002588" y="5394325"/>
          <p14:tracePt t="31220" x="8012113" y="5394325"/>
          <p14:tracePt t="31225" x="8026400" y="5384800"/>
          <p14:tracePt t="31231" x="8042275" y="5384800"/>
          <p14:tracePt t="31238" x="8047038" y="5378450"/>
          <p14:tracePt t="31245" x="8056563" y="5373688"/>
          <p14:tracePt t="31259" x="8066088" y="5368925"/>
          <p14:tracePt t="31265" x="8072438" y="5364163"/>
          <p14:tracePt t="31279" x="8077200" y="5359400"/>
          <p14:tracePt t="31287" x="8081963" y="5354638"/>
          <p14:tracePt t="31293" x="8081963" y="5338763"/>
          <p14:tracePt t="31300" x="8096250" y="5319713"/>
          <p14:tracePt t="31306" x="8105775" y="5275263"/>
          <p14:tracePt t="31313" x="8112125" y="5245100"/>
          <p14:tracePt t="31321" x="8121650" y="5214938"/>
          <p14:tracePt t="31327" x="8126413" y="5170488"/>
          <p14:tracePt t="31334" x="8135938" y="5140325"/>
          <p14:tracePt t="31340" x="8140700" y="5121275"/>
          <p14:tracePt t="31347" x="8140700" y="5091113"/>
          <p14:tracePt t="31354" x="8151813" y="5060950"/>
          <p14:tracePt t="31361" x="8151813" y="5016500"/>
          <p14:tracePt t="31369" x="8151813" y="4987925"/>
          <p14:tracePt t="31375" x="8145463" y="4957763"/>
          <p14:tracePt t="31381" x="8145463" y="4927600"/>
          <p14:tracePt t="31388" x="8140700" y="4897438"/>
          <p14:tracePt t="31395" x="8135938" y="4883150"/>
          <p14:tracePt t="31403" x="8135938" y="4873625"/>
          <p14:tracePt t="31409" x="8126413" y="4852988"/>
          <p14:tracePt t="31417" x="8126413" y="4838700"/>
          <p14:tracePt t="31422" x="8121650" y="4822825"/>
          <p14:tracePt t="31429" x="8121650" y="4813300"/>
          <p14:tracePt t="31437" x="8121650" y="4799013"/>
          <p14:tracePt t="31443" x="8112125" y="4783138"/>
          <p14:tracePt t="31451" x="8112125" y="4773613"/>
          <p14:tracePt t="31456" x="8112125" y="4768850"/>
          <p14:tracePt t="31463" x="8105775" y="4754563"/>
          <p14:tracePt t="31471" x="8105775" y="4743450"/>
          <p14:tracePt t="31477" x="8105775" y="4733925"/>
          <p14:tracePt t="31484" x="8105775" y="4729163"/>
          <p14:tracePt t="31490" x="8105775" y="4719638"/>
          <p14:tracePt t="31496" x="8105775" y="4703763"/>
          <p14:tracePt t="31505" x="8105775" y="4694238"/>
          <p14:tracePt t="31510" x="8105775" y="4679950"/>
          <p14:tracePt t="31519" x="8105775" y="4675188"/>
          <p14:tracePt t="31525" x="8112125" y="4664075"/>
          <p14:tracePt t="31532" x="8112125" y="4654550"/>
          <p14:tracePt t="31539" x="8112125" y="4649788"/>
          <p14:tracePt t="31927" x="8166100" y="4659313"/>
          <p14:tracePt t="31934" x="8235950" y="4679950"/>
          <p14:tracePt t="31941" x="8294688" y="4699000"/>
          <p14:tracePt t="31948" x="8339138" y="4719638"/>
          <p14:tracePt t="31955" x="8399463" y="4748213"/>
          <p14:tracePt t="31961" x="8443913" y="4764088"/>
          <p14:tracePt t="31969" x="8478838" y="4794250"/>
          <p14:tracePt t="31975" x="8509000" y="4808538"/>
          <p14:tracePt t="31982" x="8532813" y="4822825"/>
          <p14:tracePt t="31990" x="8553450" y="4829175"/>
          <p14:tracePt t="32004" x="8572500" y="4838700"/>
          <p14:tracePt t="32010" x="8578850" y="4843463"/>
          <p14:tracePt t="32084" x="8583613" y="4843463"/>
          <p14:tracePt t="32092" x="8593138" y="4838700"/>
          <p14:tracePt t="32098" x="8597900" y="4833938"/>
          <p14:tracePt t="32105" x="8602663" y="4818063"/>
          <p14:tracePt t="32111" x="8618538" y="4803775"/>
          <p14:tracePt t="32118" x="8618538" y="4794250"/>
          <p14:tracePt t="32125" x="8623300" y="4778375"/>
          <p14:tracePt t="32132" x="8632825" y="4764088"/>
          <p14:tracePt t="32139" x="8632825" y="4759325"/>
          <p14:tracePt t="32146" x="8637588" y="4754563"/>
          <p14:tracePt t="32154" x="8637588" y="4748213"/>
          <p14:tracePt t="32160" x="8637588" y="4743450"/>
          <p14:tracePt t="32228" x="8628063" y="4733925"/>
          <p14:tracePt t="32234" x="8623300" y="4733925"/>
          <p14:tracePt t="32241" x="8623300" y="4729163"/>
          <p14:tracePt t="32248" x="8618538" y="4729163"/>
          <p14:tracePt t="32254" x="8612188" y="4729163"/>
          <p14:tracePt t="32372" x="8623300" y="4738688"/>
          <p14:tracePt t="32377" x="8632825" y="4743450"/>
          <p14:tracePt t="32384" x="8647113" y="4759325"/>
          <p14:tracePt t="32392" x="8662988" y="4778375"/>
          <p14:tracePt t="32398" x="8677275" y="4803775"/>
          <p14:tracePt t="32406" x="8702675" y="4833938"/>
          <p14:tracePt t="32411" x="8731250" y="4883150"/>
          <p14:tracePt t="32420" x="8770938" y="4941888"/>
          <p14:tracePt t="32426" x="8786813" y="4972050"/>
          <p14:tracePt t="32433" x="8810625" y="5006975"/>
          <p14:tracePt t="32440" x="8826500" y="5032375"/>
          <p14:tracePt t="32446" x="8851900" y="5051425"/>
          <p14:tracePt t="32455" x="8875713" y="5086350"/>
          <p14:tracePt t="32459" x="8891588" y="5111750"/>
          <p14:tracePt t="32466" x="8915400" y="5135563"/>
          <p14:tracePt t="32473" x="8936038" y="5156200"/>
          <p14:tracePt t="32480" x="8950325" y="5170488"/>
          <p14:tracePt t="32489" x="8975725" y="5186363"/>
          <p14:tracePt t="32493" x="8985250" y="5191125"/>
          <p14:tracePt t="32501" x="8994775" y="5205413"/>
          <p14:tracePt t="32507" x="9004300" y="5205413"/>
          <p14:tracePt t="32514" x="9010650" y="5210175"/>
          <p14:tracePt t="32521" x="9015413" y="5214938"/>
          <p14:tracePt t="32527" x="9024938" y="5214938"/>
          <p14:tracePt t="32536" x="9029700" y="5214938"/>
          <p14:tracePt t="32541" x="9039225" y="5214938"/>
          <p14:tracePt t="32548" x="9043988" y="5214938"/>
          <p14:tracePt t="32556" x="9050338" y="5214938"/>
          <p14:tracePt t="32561" x="9064625" y="5214938"/>
          <p14:tracePt t="32570" x="9069388" y="5214938"/>
          <p14:tracePt t="32575" x="9074150" y="5214938"/>
          <p14:tracePt t="32582" x="9078913" y="5214938"/>
          <p14:tracePt t="32589" x="9083675" y="5210175"/>
          <p14:tracePt t="32595" x="9094788" y="5210175"/>
          <p14:tracePt t="32603" x="9099550" y="5205413"/>
          <p14:tracePt t="32609" x="9104313" y="5200650"/>
          <p14:tracePt t="32616" x="9109075" y="5186363"/>
          <p14:tracePt t="32623" x="9113838" y="5175250"/>
          <p14:tracePt t="32630" x="9123363" y="5160963"/>
          <p14:tracePt t="32637" x="9129713" y="5156200"/>
          <p14:tracePt t="32643" x="9134475" y="5140325"/>
          <p14:tracePt t="32651" x="9144000" y="5126038"/>
          <p14:tracePt t="32656" x="9148763" y="5106988"/>
          <p14:tracePt t="32664" x="9148763" y="5095875"/>
          <p14:tracePt t="32672" x="9164638" y="5060950"/>
          <p14:tracePt t="32677" x="9164638" y="5041900"/>
          <p14:tracePt t="32686" x="9178925" y="5006975"/>
          <p14:tracePt t="32691" x="9178925" y="4987925"/>
          <p14:tracePt t="32698" x="9188450" y="4957763"/>
          <p14:tracePt t="32706" x="9193213" y="4941888"/>
          <p14:tracePt t="32712" x="9204325" y="4922838"/>
          <p14:tracePt t="32719" x="9209088" y="4902200"/>
          <p14:tracePt t="32725" x="9209088" y="4887913"/>
          <p14:tracePt t="32732" x="9218613" y="4873625"/>
          <p14:tracePt t="32739" x="9223375" y="4862513"/>
          <p14:tracePt t="32746" x="9223375" y="4848225"/>
          <p14:tracePt t="32752" x="9228138" y="4843463"/>
          <p14:tracePt t="32760" x="9228138" y="4838700"/>
          <p14:tracePt t="32767" x="9228138" y="4822825"/>
          <p14:tracePt t="32773" x="9232900" y="4818063"/>
          <p14:tracePt t="32780" x="9232900" y="4813300"/>
          <p14:tracePt t="32787" x="9232900" y="4808538"/>
          <p14:tracePt t="32793" x="9232900" y="4803775"/>
          <p14:tracePt t="32800" x="9232900" y="4799013"/>
          <p14:tracePt t="32808" x="9237663" y="4787900"/>
          <p14:tracePt t="32815" x="9237663" y="4783138"/>
          <p14:tracePt t="32822" x="9237663" y="4778375"/>
          <p14:tracePt t="32836" x="9237663" y="4768850"/>
          <p14:tracePt t="32841" x="9237663" y="4764088"/>
          <p14:tracePt t="32848" x="9237663" y="4754563"/>
          <p14:tracePt t="32856" x="9237663" y="4748213"/>
          <p14:tracePt t="32871" x="9237663" y="4743450"/>
          <p14:tracePt t="32875" x="9237663" y="4738688"/>
          <p14:tracePt t="33251" x="9258300" y="4738688"/>
          <p14:tracePt t="33257" x="9283700" y="4733925"/>
          <p14:tracePt t="33264" x="9312275" y="4724400"/>
          <p14:tracePt t="33272" x="9332913" y="4724400"/>
          <p14:tracePt t="33278" x="9351963" y="4719638"/>
          <p14:tracePt t="33286" x="9377363" y="4708525"/>
          <p14:tracePt t="33292" x="9396413" y="4708525"/>
          <p14:tracePt t="33298" x="9417050" y="4708525"/>
          <p14:tracePt t="33306" x="9442450" y="4703763"/>
          <p14:tracePt t="33312" x="9451975" y="4703763"/>
          <p14:tracePt t="33321" x="9477375" y="4694238"/>
          <p14:tracePt t="33325" x="9496425" y="4694238"/>
          <p14:tracePt t="33333" x="9510713" y="4689475"/>
          <p14:tracePt t="33339" x="9531350" y="4679950"/>
          <p14:tracePt t="33346" x="9550400" y="4679950"/>
          <p14:tracePt t="33356" x="9566275" y="4675188"/>
          <p14:tracePt t="33360" x="9585325" y="4668838"/>
          <p14:tracePt t="33367" x="9610725" y="4668838"/>
          <p14:tracePt t="33373" x="9620250" y="4659313"/>
          <p14:tracePt t="33380" x="9645650" y="4659313"/>
          <p14:tracePt t="33389" x="9664700" y="4654550"/>
          <p14:tracePt t="33394" x="9680575" y="4654550"/>
          <p14:tracePt t="33400" x="9699625" y="4654550"/>
          <p14:tracePt t="33407" x="9720263" y="4654550"/>
          <p14:tracePt t="33415" x="9734550" y="4654550"/>
          <p14:tracePt t="33422" x="9755188" y="4654550"/>
          <p14:tracePt t="33428" x="9779000" y="4664075"/>
          <p14:tracePt t="33435" x="9799638" y="4664075"/>
          <p14:tracePt t="33441" x="9818688" y="4668838"/>
          <p14:tracePt t="33448" x="9844088" y="4668838"/>
          <p14:tracePt t="33455" x="9874250" y="4679950"/>
          <p14:tracePt t="33462" x="9893300" y="4679950"/>
          <p14:tracePt t="33469" x="9909175" y="4679950"/>
          <p14:tracePt t="33476" x="9918700" y="4679950"/>
          <p14:tracePt t="33482" x="9932988" y="4679950"/>
          <p14:tracePt t="33490" x="9942513" y="4679950"/>
          <p14:tracePt t="33497" x="9958388" y="4679950"/>
          <p14:tracePt t="33504" x="9963150" y="4679950"/>
          <p14:tracePt t="33509" x="9967913" y="4679950"/>
          <p14:tracePt t="33516" x="9977438" y="4679950"/>
          <p14:tracePt t="33530" x="9988550" y="4679950"/>
          <p14:tracePt t="33545" x="10007600" y="4668838"/>
          <p14:tracePt t="33550" x="10017125" y="4664075"/>
          <p14:tracePt t="33558" x="10033000" y="4654550"/>
          <p14:tracePt t="33565" x="10047288" y="4654550"/>
          <p14:tracePt t="33573" x="10047288" y="4649788"/>
          <p14:tracePt t="33578" x="10052050" y="4649788"/>
          <p14:tracePt t="33591" x="10072688" y="4645025"/>
          <p14:tracePt t="33598" x="10082213" y="4645025"/>
          <p14:tracePt t="33606" x="10096500" y="4645025"/>
          <p14:tracePt t="33613" x="10102850" y="4645025"/>
          <p14:tracePt t="33621" x="10107613" y="4645025"/>
          <p14:tracePt t="33660" x="10112375" y="4645025"/>
          <p14:tracePt t="33667" x="10117138" y="4645025"/>
          <p14:tracePt t="34628" x="10082213" y="4724400"/>
          <p14:tracePt t="34635" x="10033000" y="4783138"/>
          <p14:tracePt t="34642" x="9977438" y="4857750"/>
          <p14:tracePt t="34649" x="9928225" y="4927600"/>
          <p14:tracePt t="34657" x="9848850" y="5027613"/>
          <p14:tracePt t="34662" x="9783763" y="5116513"/>
          <p14:tracePt t="34671" x="9725025" y="5175250"/>
          <p14:tracePt t="34677" x="9650413" y="5240338"/>
          <p14:tracePt t="34684" x="9590088" y="5289550"/>
          <p14:tracePt t="34691" x="9531350" y="5319713"/>
          <p14:tracePt t="34698" x="9456738" y="5349875"/>
          <p14:tracePt t="34704" x="9377363" y="5378450"/>
          <p14:tracePt t="34710" x="9307513" y="5399088"/>
          <p14:tracePt t="34717" x="9223375" y="5418138"/>
          <p14:tracePt t="34724" x="9153525" y="5429250"/>
          <p14:tracePt t="34731" x="9074150" y="5438775"/>
          <p14:tracePt t="34740" x="9020175" y="5448300"/>
          <p14:tracePt t="34744" x="8924925" y="5457825"/>
          <p14:tracePt t="34751" x="8870950" y="5457825"/>
          <p14:tracePt t="34758" x="8801100" y="5468938"/>
          <p14:tracePt t="34765" x="8747125" y="5478463"/>
          <p14:tracePt t="34774" x="8682038" y="5478463"/>
          <p14:tracePt t="34778" x="8612188" y="5478463"/>
          <p14:tracePt t="34787" x="8558213" y="5478463"/>
          <p14:tracePt t="34791" x="8493125" y="5478463"/>
          <p14:tracePt t="34800" x="8424863" y="5478463"/>
          <p14:tracePt t="34807" x="8369300" y="5473700"/>
          <p14:tracePt t="34813" x="8299450" y="5464175"/>
          <p14:tracePt t="34821" x="8259763" y="5464175"/>
          <p14:tracePt t="34826" x="8205788" y="5448300"/>
          <p14:tracePt t="34834" x="8170863" y="5438775"/>
          <p14:tracePt t="34841" x="8131175" y="5429250"/>
          <p14:tracePt t="34847" x="8096250" y="5413375"/>
          <p14:tracePt t="34854" x="8077200" y="5408613"/>
          <p14:tracePt t="34860" x="8047038" y="5399088"/>
          <p14:tracePt t="34867" x="8032750" y="5394325"/>
          <p14:tracePt t="34874" x="8007350" y="5384800"/>
          <p14:tracePt t="34881" x="7997825" y="5384800"/>
          <p14:tracePt t="34890" x="7981950" y="5378450"/>
          <p14:tracePt t="34894" x="7977188" y="5373688"/>
          <p14:tracePt t="34903" x="7967663" y="5364163"/>
          <p14:tracePt t="34908" x="7958138" y="5359400"/>
          <p14:tracePt t="34915" x="7953375" y="5354638"/>
          <p14:tracePt t="34924" x="7942263" y="5349875"/>
          <p14:tracePt t="34929" x="7937500" y="5349875"/>
          <p14:tracePt t="34938" x="7927975" y="5334000"/>
          <p14:tracePt t="34942" x="7918450" y="5334000"/>
          <p14:tracePt t="34949" x="7902575" y="5324475"/>
          <p14:tracePt t="34959" x="7888288" y="5324475"/>
          <p14:tracePt t="34964" x="7883525" y="5314950"/>
          <p14:tracePt t="34970" x="7878763" y="5310188"/>
          <p14:tracePt t="34976" x="7872413" y="5310188"/>
          <p14:tracePt t="34983" x="7867650" y="5305425"/>
          <p14:tracePt t="34991" x="7862888" y="5305425"/>
          <p14:tracePt t="34997" x="7858125" y="5299075"/>
          <p14:tracePt t="35010" x="7848600" y="5299075"/>
          <p14:tracePt t="36122" x="7858125" y="5299075"/>
          <p14:tracePt t="36130" x="7872413" y="5299075"/>
          <p14:tracePt t="36138" x="7893050" y="5310188"/>
          <p14:tracePt t="36144" x="7907338" y="5310188"/>
          <p14:tracePt t="36150" x="7927975" y="5314950"/>
          <p14:tracePt t="36157" x="7942263" y="5324475"/>
          <p14:tracePt t="36163" x="7953375" y="5324475"/>
          <p14:tracePt t="36172" x="7967663" y="5329238"/>
          <p14:tracePt t="36177" x="7981950" y="5334000"/>
          <p14:tracePt t="36184" x="7986713" y="5345113"/>
          <p14:tracePt t="36191" x="7993063" y="5349875"/>
          <p14:tracePt t="36196" x="8007350" y="5359400"/>
          <p14:tracePt t="36204" x="8012113" y="5364163"/>
          <p14:tracePt t="36211" x="8016875" y="5373688"/>
          <p14:tracePt t="36218" x="8026400" y="5384800"/>
          <p14:tracePt t="36225" x="8026400" y="5389563"/>
          <p14:tracePt t="36232" x="8042275" y="5394325"/>
          <p14:tracePt t="36239" x="8047038" y="5408613"/>
          <p14:tracePt t="36245" x="8051800" y="5413375"/>
          <p14:tracePt t="36252" x="8061325" y="5418138"/>
          <p14:tracePt t="36259" x="8066088" y="5418138"/>
          <p14:tracePt t="36265" x="8077200" y="5429250"/>
          <p14:tracePt t="36273" x="8077200" y="5434013"/>
          <p14:tracePt t="36279" x="8081963" y="5434013"/>
          <p14:tracePt t="36287" x="8086725" y="5438775"/>
          <p14:tracePt t="36293" x="8096250" y="5443538"/>
          <p14:tracePt t="36300" x="8101013" y="5443538"/>
          <p14:tracePt t="36307" x="8101013" y="5448300"/>
          <p14:tracePt t="36320" x="8101013" y="5453063"/>
          <p14:tracePt t="36388" x="8105775" y="5453063"/>
          <p14:tracePt t="36395" x="8112125" y="5464175"/>
          <p14:tracePt t="36404" x="8112125" y="5468938"/>
          <p14:tracePt t="36410" x="8121650" y="5468938"/>
          <p14:tracePt t="36417" x="8121650" y="5473700"/>
          <p14:tracePt t="36423" x="8135938" y="5478463"/>
          <p14:tracePt t="36437" x="8151813" y="5483225"/>
          <p14:tracePt t="36443" x="8151813" y="5492750"/>
          <p14:tracePt t="36450" x="8156575" y="5492750"/>
          <p14:tracePt t="36458" x="8161338" y="5499100"/>
          <p14:tracePt t="36463" x="8166100" y="5503863"/>
          <p14:tracePt t="36472" x="8170863" y="5503863"/>
          <p14:tracePt t="36477" x="8175625" y="5508625"/>
          <p14:tracePt t="36485" x="8180388" y="5513388"/>
          <p14:tracePt t="36492" x="8191500" y="5513388"/>
          <p14:tracePt t="36497" x="8196263" y="5518150"/>
          <p14:tracePt t="36505" x="8196263" y="5522913"/>
          <p14:tracePt t="36511" x="8201025" y="5522913"/>
          <p14:tracePt t="36518" x="8205788" y="5532438"/>
          <p14:tracePt t="36525" x="8205788" y="5538788"/>
          <p14:tracePt t="36532" x="8210550" y="5538788"/>
          <p14:tracePt t="36538" x="8215313" y="5538788"/>
          <p14:tracePt t="36545" x="8215313" y="5543550"/>
          <p14:tracePt t="36553" x="8220075" y="5543550"/>
          <p14:tracePt t="36560" x="8231188" y="5543550"/>
          <p14:tracePt t="36566" x="8231188" y="5548313"/>
          <p14:tracePt t="36574" x="8235950" y="5548313"/>
          <p14:tracePt t="36589" x="8240713" y="5548313"/>
          <p14:tracePt t="36641" x="8245475" y="5548313"/>
          <p14:tracePt t="36648" x="8250238" y="5548313"/>
          <p14:tracePt t="36654" x="8266113" y="5548313"/>
          <p14:tracePt t="36668" x="8275638" y="5548313"/>
          <p14:tracePt t="36682" x="8280400" y="5548313"/>
          <p14:tracePt t="36690" x="8285163" y="5548313"/>
          <p14:tracePt t="36703" x="8294688" y="5548313"/>
          <p14:tracePt t="36750" x="8299450" y="5548313"/>
          <p14:tracePt t="36784" x="8305800" y="5548313"/>
          <p14:tracePt t="36792" x="8310563" y="5548313"/>
          <p14:tracePt t="36799" x="8320088" y="5548313"/>
          <p14:tracePt t="36806" x="8329613" y="5543550"/>
          <p14:tracePt t="36812" x="8339138" y="5532438"/>
          <p14:tracePt t="36820" x="8345488" y="5527675"/>
          <p14:tracePt t="36826" x="8359775" y="5518150"/>
          <p14:tracePt t="36832" x="8374063" y="5508625"/>
          <p14:tracePt t="36841" x="8378825" y="5503863"/>
          <p14:tracePt t="36845" x="8385175" y="5492750"/>
          <p14:tracePt t="36859" x="8389938" y="5478463"/>
          <p14:tracePt t="36866" x="8394700" y="5478463"/>
          <p14:tracePt t="36875" x="8394700" y="5473700"/>
          <p14:tracePt t="36879" x="8404225" y="5468938"/>
          <p14:tracePt t="36888" x="8408988" y="5468938"/>
          <p14:tracePt t="36893" x="8408988" y="5457825"/>
          <p14:tracePt t="36900" x="8413750" y="5453063"/>
          <p14:tracePt t="36907" x="8418513" y="5443538"/>
          <p14:tracePt t="36914" x="8424863" y="5443538"/>
          <p14:tracePt t="36921" x="8429625" y="5438775"/>
          <p14:tracePt t="36927" x="8429625" y="5434013"/>
          <p14:tracePt t="36934" x="8434388" y="5434013"/>
          <p14:tracePt t="36941" x="8443913" y="5424488"/>
          <p14:tracePt t="36948" x="8443913" y="5418138"/>
          <p14:tracePt t="47256" x="8478838" y="5384800"/>
          <p14:tracePt t="47264" x="8528050" y="5345113"/>
          <p14:tracePt t="47271" x="8588375" y="5305425"/>
          <p14:tracePt t="47277" x="8662988" y="5265738"/>
          <p14:tracePt t="47283" x="8716963" y="5235575"/>
          <p14:tracePt t="47290" x="8777288" y="5214938"/>
          <p14:tracePt t="47298" x="8831263" y="5195888"/>
          <p14:tracePt t="47304" x="8875713" y="5186363"/>
          <p14:tracePt t="47313" x="8920163" y="5175250"/>
          <p14:tracePt t="47317" x="8959850" y="5170488"/>
          <p14:tracePt t="47325" x="9004300" y="5160963"/>
          <p14:tracePt t="47332" x="9043988" y="5160963"/>
          <p14:tracePt t="47339" x="9069388" y="5160963"/>
          <p14:tracePt t="47345" x="9090025" y="5160963"/>
          <p14:tracePt t="47352" x="9109075" y="5160963"/>
          <p14:tracePt t="47358" x="9134475" y="5170488"/>
          <p14:tracePt t="47365" x="9144000" y="5170488"/>
          <p14:tracePt t="47372" x="9158288" y="5186363"/>
          <p14:tracePt t="47381" x="9174163" y="5186363"/>
          <p14:tracePt t="47386" x="9174163" y="5191125"/>
          <p14:tracePt t="47393" x="9178925" y="5195888"/>
          <p14:tracePt t="47415" x="9178925" y="5200650"/>
          <p14:tracePt t="47433" x="9174163" y="5200650"/>
          <p14:tracePt t="47440" x="9153525" y="5200650"/>
          <p14:tracePt t="47448" x="9129713" y="5200650"/>
          <p14:tracePt t="47455" x="9099550" y="5200650"/>
          <p14:tracePt t="47463" x="9059863" y="5200650"/>
          <p14:tracePt t="47467" x="9004300" y="5195888"/>
          <p14:tracePt t="47474" x="8964613" y="5195888"/>
          <p14:tracePt t="47482" x="8920163" y="5180013"/>
          <p14:tracePt t="47488" x="8880475" y="5180013"/>
          <p14:tracePt t="47495" x="8845550" y="5160963"/>
          <p14:tracePt t="47502" x="8826500" y="5156200"/>
          <p14:tracePt t="47508" x="8796338" y="5146675"/>
          <p14:tracePt t="47516" x="8770938" y="5130800"/>
          <p14:tracePt t="47522" x="8751888" y="5116513"/>
          <p14:tracePt t="47529" x="8726488" y="5100638"/>
          <p14:tracePt t="47537" x="8707438" y="5081588"/>
          <p14:tracePt t="47543" x="8686800" y="5046663"/>
          <p14:tracePt t="47550" x="8672513" y="5002213"/>
          <p14:tracePt t="47556" x="8651875" y="4957763"/>
          <p14:tracePt t="47564" x="8632825" y="4913313"/>
          <p14:tracePt t="47570" x="8618538" y="4868863"/>
          <p14:tracePt t="47578" x="8607425" y="4838700"/>
          <p14:tracePt t="47583" x="8602663" y="4813300"/>
          <p14:tracePt t="47591" x="8602663" y="4794250"/>
          <p14:tracePt t="47599" x="8593138" y="4778375"/>
          <p14:tracePt t="47604" x="8588375" y="4768850"/>
          <p14:tracePt t="47613" x="8588375" y="4754563"/>
          <p14:tracePt t="47618" x="8588375" y="4743450"/>
          <p14:tracePt t="47624" x="8588375" y="4729163"/>
          <p14:tracePt t="47632" x="8588375" y="4724400"/>
          <p14:tracePt t="47638" x="8588375" y="4719638"/>
          <p14:tracePt t="47646" x="8588375" y="4714875"/>
          <p14:tracePt t="47652" x="8588375" y="4708525"/>
          <p14:tracePt t="47694" x="8588375" y="4699000"/>
          <p14:tracePt t="47700" x="8588375" y="4694238"/>
          <p14:tracePt t="47707" x="8588375" y="4689475"/>
          <p14:tracePt t="47714" x="8583613" y="4684713"/>
          <p14:tracePt t="47720" x="8578850" y="4668838"/>
          <p14:tracePt t="47729" x="8567738" y="4659313"/>
          <p14:tracePt t="47735" x="8562975" y="4645025"/>
          <p14:tracePt t="47740" x="8548688" y="4629150"/>
          <p14:tracePt t="47749" x="8543925" y="4624388"/>
          <p14:tracePt t="47755" x="8539163" y="4619625"/>
          <p14:tracePt t="47763" x="8539163" y="4614863"/>
          <p14:tracePt t="47768" x="8532813" y="4610100"/>
          <p14:tracePt t="47775" x="8523288" y="4610100"/>
          <p14:tracePt t="47836" x="8518525" y="4614863"/>
          <p14:tracePt t="47850" x="8518525" y="4635500"/>
          <p14:tracePt t="47857" x="8523288" y="4654550"/>
          <p14:tracePt t="47864" x="8523288" y="4668838"/>
          <p14:tracePt t="47870" x="8539163" y="4699000"/>
          <p14:tracePt t="47878" x="8553450" y="4714875"/>
          <p14:tracePt t="47884" x="8567738" y="4733925"/>
          <p14:tracePt t="47890" x="8588375" y="4759325"/>
          <p14:tracePt t="47898" x="8618538" y="4794250"/>
          <p14:tracePt t="47904" x="8651875" y="4818063"/>
          <p14:tracePt t="47913" x="8672513" y="4843463"/>
          <p14:tracePt t="47918" x="8697913" y="4857750"/>
          <p14:tracePt t="47926" x="8712200" y="4873625"/>
          <p14:tracePt t="47933" x="8721725" y="4883150"/>
          <p14:tracePt t="47938" x="8737600" y="4897438"/>
          <p14:tracePt t="47945" x="8751888" y="4908550"/>
          <p14:tracePt t="47952" x="8756650" y="4913313"/>
          <p14:tracePt t="47960" x="8761413" y="4918075"/>
          <p14:tracePt t="47966" x="8777288" y="4922838"/>
          <p14:tracePt t="47973" x="8782050" y="4927600"/>
          <p14:tracePt t="47981" x="8786813" y="4927600"/>
          <p14:tracePt t="47986" x="8801100" y="4937125"/>
          <p14:tracePt t="47994" x="8810625" y="4941888"/>
          <p14:tracePt t="48001" x="8836025" y="4941888"/>
          <p14:tracePt t="48007" x="8856663" y="4948238"/>
          <p14:tracePt t="48015" x="8875713" y="4957763"/>
          <p14:tracePt t="48020" x="8901113" y="4957763"/>
          <p14:tracePt t="48030" x="8931275" y="4957763"/>
          <p14:tracePt t="48034" x="8950325" y="4962525"/>
          <p14:tracePt t="48041" x="8970963" y="4962525"/>
          <p14:tracePt t="48048" x="8994775" y="4962525"/>
          <p14:tracePt t="48054" x="9015413" y="4962525"/>
          <p14:tracePt t="48063" x="9029700" y="4962525"/>
          <p14:tracePt t="48068" x="9039225" y="4957763"/>
          <p14:tracePt t="48075" x="9055100" y="4948238"/>
          <p14:tracePt t="48082" x="9069388" y="4948238"/>
          <p14:tracePt t="48088" x="9078913" y="4932363"/>
          <p14:tracePt t="48095" x="9094788" y="4927600"/>
          <p14:tracePt t="48102" x="9118600" y="4913313"/>
          <p14:tracePt t="48109" x="9139238" y="4902200"/>
          <p14:tracePt t="48115" x="9153525" y="4892675"/>
          <p14:tracePt t="48122" x="9183688" y="4868863"/>
          <p14:tracePt t="48128" x="9197975" y="4852988"/>
          <p14:tracePt t="48136" x="9223375" y="4838700"/>
          <p14:tracePt t="48143" x="9244013" y="4822825"/>
          <p14:tracePt t="48150" x="9258300" y="4813300"/>
          <p14:tracePt t="48156" x="9277350" y="4808538"/>
          <p14:tracePt t="48165" x="9288463" y="4794250"/>
          <p14:tracePt t="48170" x="9297988" y="4787900"/>
          <p14:tracePt t="48177" x="9312275" y="4783138"/>
          <p14:tracePt t="48184" x="9312275" y="4773613"/>
          <p14:tracePt t="48191" x="9317038" y="4768850"/>
          <p14:tracePt t="48198" x="9328150" y="4759325"/>
          <p14:tracePt t="48204" x="9328150" y="4738688"/>
          <p14:tracePt t="48212" x="9328150" y="4708525"/>
          <p14:tracePt t="48218" x="9323388" y="4664075"/>
          <p14:tracePt t="48225" x="9312275" y="4635500"/>
          <p14:tracePt t="48232" x="9297988" y="4605338"/>
          <p14:tracePt t="48238" x="9297988" y="4575175"/>
          <p14:tracePt t="48246" x="9293225" y="4540250"/>
          <p14:tracePt t="48252" x="9293225" y="4521200"/>
          <p14:tracePt t="48259" x="9283700" y="4505325"/>
          <p14:tracePt t="48267" x="9283700" y="4495800"/>
          <p14:tracePt t="48272" x="9283700" y="4491038"/>
          <p14:tracePt t="48280" x="9283700" y="4486275"/>
          <p14:tracePt t="48293" x="9283700" y="4476750"/>
          <p14:tracePt t="48642" x="9307513" y="4500563"/>
          <p14:tracePt t="48649" x="9342438" y="4530725"/>
          <p14:tracePt t="48655" x="9377363" y="4556125"/>
          <p14:tracePt t="48664" x="9412288" y="4579938"/>
          <p14:tracePt t="48669" x="9436100" y="4605338"/>
          <p14:tracePt t="48675" x="9456738" y="4619625"/>
          <p14:tracePt t="48683" x="9482138" y="4635500"/>
          <p14:tracePt t="48688" x="9501188" y="4649788"/>
          <p14:tracePt t="48697" x="9517063" y="4659313"/>
          <p14:tracePt t="48703" x="9536113" y="4668838"/>
          <p14:tracePt t="48709" x="9561513" y="4675188"/>
          <p14:tracePt t="48716" x="9575800" y="4689475"/>
          <p14:tracePt t="48723" x="9605963" y="4699000"/>
          <p14:tracePt t="48731" x="9625013" y="4703763"/>
          <p14:tracePt t="48736" x="9645650" y="4703763"/>
          <p14:tracePt t="48743" x="9675813" y="4714875"/>
          <p14:tracePt t="48750" x="9709150" y="4719638"/>
          <p14:tracePt t="48757" x="9739313" y="4719638"/>
          <p14:tracePt t="48766" x="9779000" y="4719638"/>
          <p14:tracePt t="48770" x="9809163" y="4719638"/>
          <p14:tracePt t="48778" x="9839325" y="4719638"/>
          <p14:tracePt t="48784" x="9869488" y="4719638"/>
          <p14:tracePt t="48791" x="9879013" y="4719638"/>
          <p14:tracePt t="48799" x="9898063" y="4719638"/>
          <p14:tracePt t="48804" x="9923463" y="4719638"/>
          <p14:tracePt t="48812" x="9932988" y="4708525"/>
          <p14:tracePt t="48818" x="9958388" y="4703763"/>
          <p14:tracePt t="48825" x="9977438" y="4699000"/>
          <p14:tracePt t="48833" x="9993313" y="4684713"/>
          <p14:tracePt t="48839" x="10007600" y="4668838"/>
          <p14:tracePt t="48847" x="10021888" y="4645025"/>
          <p14:tracePt t="48852" x="10047288" y="4624388"/>
          <p14:tracePt t="48860" x="10072688" y="4575175"/>
          <p14:tracePt t="48867" x="10091738" y="4530725"/>
          <p14:tracePt t="48873" x="10121900" y="4476750"/>
          <p14:tracePt t="48880" x="10126663" y="4441825"/>
          <p14:tracePt t="48886" x="10147300" y="4411663"/>
          <p14:tracePt t="48893" x="10161588" y="4367213"/>
          <p14:tracePt t="48900" x="10171113" y="4322763"/>
          <p14:tracePt t="48907" x="10182225" y="4278313"/>
          <p14:tracePt t="48917" x="10186988" y="4222750"/>
          <p14:tracePt t="48920" x="10186988" y="4168775"/>
          <p14:tracePt t="48928" x="10186988" y="4129088"/>
          <p14:tracePt t="48935" x="10186988" y="4098925"/>
          <p14:tracePt t="48941" x="10186988" y="4078288"/>
          <p14:tracePt t="48949" x="10186988" y="4059238"/>
          <p14:tracePt t="48954" x="10186988" y="4044950"/>
          <p14:tracePt t="48961" x="10186988" y="4029075"/>
          <p14:tracePt t="48968" x="10182225" y="4024313"/>
          <p14:tracePt t="48975" x="10182225" y="4014788"/>
          <p14:tracePt t="48983" x="10175875" y="4010025"/>
          <p14:tracePt t="48999" x="10175875" y="3998913"/>
          <p14:tracePt t="63944" x="10047288" y="3984625"/>
          <p14:tracePt t="63951" x="9818688" y="3954463"/>
          <p14:tracePt t="63958" x="9615488" y="3925888"/>
          <p14:tracePt t="63965" x="9363075" y="3910013"/>
          <p14:tracePt t="63971" x="9083675" y="3879850"/>
          <p14:tracePt t="63977" x="8831263" y="3865563"/>
          <p14:tracePt t="63984" x="8518525" y="3816350"/>
          <p14:tracePt t="63993" x="8175625" y="3746500"/>
          <p14:tracePt t="63998" x="7773988" y="3636963"/>
          <p14:tracePt t="64004" x="7396163" y="3533775"/>
          <p14:tracePt t="64022" x="6696075" y="3319463"/>
          <p14:tracePt t="64027" x="6469063" y="3230563"/>
          <p14:tracePt t="64032" x="6149975" y="3146425"/>
          <p14:tracePt t="64041" x="6026150" y="3111500"/>
          <p14:tracePt t="64046" x="5907088" y="3067050"/>
          <p14:tracePt t="64052" x="5822950" y="3036888"/>
          <p14:tracePt t="64061" x="5753100" y="3006725"/>
          <p14:tracePt t="64066" x="5689600" y="2967038"/>
          <p14:tracePt t="64075" x="5678488" y="2967038"/>
          <p14:tracePt t="64081" x="5643563" y="2913063"/>
          <p14:tracePt t="64086" x="5624513" y="2882900"/>
          <p14:tracePt t="64094" x="5619750" y="2868613"/>
          <p14:tracePt t="64108" x="5614988" y="2863850"/>
          <p14:tracePt t="64115" x="5610225" y="2863850"/>
          <p14:tracePt t="64462" x="5519738" y="2863850"/>
          <p14:tracePt t="64468" x="5330825" y="2838450"/>
          <p14:tracePt t="64476" x="5197475" y="2813050"/>
          <p14:tracePt t="64482" x="4978400" y="2749550"/>
          <p14:tracePt t="64492" x="4695825" y="2614613"/>
          <p14:tracePt t="64497" x="4359275" y="2436813"/>
          <p14:tracePt t="64503" x="4105275" y="2341563"/>
          <p14:tracePt t="64511" x="3767138" y="2163763"/>
          <p14:tracePt t="64516" x="3524250" y="2000250"/>
          <p14:tracePt t="64525" x="3227388" y="1785938"/>
          <p14:tracePt t="64530" x="3082925" y="1687513"/>
          <p14:tracePt t="64537" x="2933700" y="1552575"/>
          <p14:tracePt t="64544" x="2835275" y="1463675"/>
          <p14:tracePt t="64549" x="2749550" y="1374775"/>
          <p14:tracePt t="64559" x="2686050" y="1314450"/>
          <p14:tracePt t="64564" x="2635250" y="1250950"/>
          <p14:tracePt t="64571" x="2606675" y="1206500"/>
          <p14:tracePt t="64578" x="2595563" y="1200150"/>
          <p14:tracePt t="64583" x="2576513" y="1166813"/>
          <p14:tracePt t="64592" x="2571750" y="1155700"/>
          <p14:tracePt t="64598" x="2566988" y="1155700"/>
          <p14:tracePt t="64605" x="2566988" y="1146175"/>
          <p14:tracePt t="64612" x="2562225" y="1146175"/>
          <p14:tracePt t="64899" x="2516188" y="1146175"/>
          <p14:tracePt t="64905" x="2447925" y="1127125"/>
          <p14:tracePt t="64912" x="2378075" y="1120775"/>
          <p14:tracePt t="64919" x="2298700" y="1096963"/>
          <p14:tracePt t="64927" x="2214563" y="1076325"/>
          <p14:tracePt t="64932" x="2128838" y="1047750"/>
          <p14:tracePt t="64940" x="2035175" y="1001713"/>
          <p14:tracePt t="64947" x="1965325" y="982663"/>
          <p14:tracePt t="64953" x="1906588" y="942975"/>
          <p14:tracePt t="64960" x="1822450" y="903288"/>
          <p14:tracePt t="64967" x="1747838" y="873125"/>
          <p14:tracePt t="64974" x="1677988" y="828675"/>
          <p14:tracePt t="64980" x="1617663" y="798513"/>
          <p14:tracePt t="64987" x="1533525" y="758825"/>
          <p14:tracePt t="64994" x="1458913" y="719138"/>
          <p14:tracePt t="65001" x="1400175" y="679450"/>
          <p14:tracePt t="65008" x="1350963" y="615950"/>
          <p14:tracePt t="65015" x="1290638" y="565150"/>
          <p14:tracePt t="65022" x="1231900" y="506413"/>
          <p14:tracePt t="65028" x="1190625" y="466725"/>
          <p14:tracePt t="65035" x="1157288" y="422275"/>
          <p14:tracePt t="65042" x="1117600" y="387350"/>
          <p14:tracePt t="65048" x="1096963" y="361950"/>
          <p14:tracePt t="65055" x="1071563" y="327025"/>
          <p14:tracePt t="65062" x="1031875" y="292100"/>
          <p14:tracePt t="65069" x="1008063" y="258763"/>
          <p14:tracePt t="65078" x="977900" y="198438"/>
          <p14:tracePt t="65082" x="938213" y="139700"/>
          <p14:tracePt t="65089" x="903288" y="104775"/>
          <p14:tracePt t="65096" x="873125" y="53975"/>
          <p14:tracePt t="65103" x="844550" y="0"/>
        </p14:tracePtLst>
      </p14:laserTraceLst>
    </p:ext>
  </p:extLs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649DD-620C-48B4-83CB-08106712C5C4}"/>
              </a:ext>
            </a:extLst>
          </p:cNvPr>
          <p:cNvSpPr>
            <a:spLocks noGrp="1"/>
          </p:cNvSpPr>
          <p:nvPr>
            <p:ph type="title"/>
          </p:nvPr>
        </p:nvSpPr>
        <p:spPr/>
        <p:txBody>
          <a:bodyPr>
            <a:normAutofit/>
          </a:bodyPr>
          <a:lstStyle/>
          <a:p>
            <a:pPr algn="r"/>
            <a:r>
              <a:rPr lang="fa-IR" sz="3600" dirty="0">
                <a:cs typeface="B Nazanin" panose="00000400000000000000" pitchFamily="2" charset="-78"/>
              </a:rPr>
              <a:t>عدم در نظر گرفتن کد و ثبت آن در فرم مربوطه برای </a:t>
            </a:r>
            <a:r>
              <a:rPr lang="fa-IR" sz="3600" dirty="0">
                <a:solidFill>
                  <a:srgbClr val="C00000"/>
                </a:solidFill>
                <a:cs typeface="B Nazanin" panose="00000400000000000000" pitchFamily="2" charset="-78"/>
              </a:rPr>
              <a:t>دندان سالم دارای  صرفا تغییر رنگ شیار دندان</a:t>
            </a:r>
            <a:endParaRPr lang="en-US" sz="3600" dirty="0"/>
          </a:p>
        </p:txBody>
      </p:sp>
      <p:sp>
        <p:nvSpPr>
          <p:cNvPr id="4" name="Slide Number Placeholder 3">
            <a:extLst>
              <a:ext uri="{FF2B5EF4-FFF2-40B4-BE49-F238E27FC236}">
                <a16:creationId xmlns:a16="http://schemas.microsoft.com/office/drawing/2014/main" id="{398ACFE5-41F4-4AEE-8482-5CFB62B2C455}"/>
              </a:ext>
            </a:extLst>
          </p:cNvPr>
          <p:cNvSpPr>
            <a:spLocks noGrp="1"/>
          </p:cNvSpPr>
          <p:nvPr>
            <p:ph type="sldNum" sz="quarter" idx="12"/>
          </p:nvPr>
        </p:nvSpPr>
        <p:spPr/>
        <p:txBody>
          <a:bodyPr>
            <a:normAutofit/>
          </a:bodyPr>
          <a:lstStyle/>
          <a:p>
            <a:fld id="{2C9A6EC4-CBD9-498F-8F15-635929839343}" type="slidenum">
              <a:rPr lang="en-US" smtClean="0"/>
              <a:t>35</a:t>
            </a:fld>
            <a:endParaRPr lang="en-US" dirty="0"/>
          </a:p>
        </p:txBody>
      </p:sp>
      <p:pic>
        <p:nvPicPr>
          <p:cNvPr id="5" name="Content Placeholder 4">
            <a:extLst>
              <a:ext uri="{FF2B5EF4-FFF2-40B4-BE49-F238E27FC236}">
                <a16:creationId xmlns:a16="http://schemas.microsoft.com/office/drawing/2014/main" id="{61756A30-0918-4D9D-85F3-BA4AD2933F6D}"/>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38542" t="-216"/>
          <a:stretch/>
        </p:blipFill>
        <p:spPr>
          <a:xfrm>
            <a:off x="3276600" y="1820862"/>
            <a:ext cx="4435917" cy="4351338"/>
          </a:xfrm>
          <a:prstGeom prst="rect">
            <a:avLst/>
          </a:prstGeom>
        </p:spPr>
      </p:pic>
    </p:spTree>
    <p:extLst>
      <p:ext uri="{BB962C8B-B14F-4D97-AF65-F5344CB8AC3E}">
        <p14:creationId xmlns:p14="http://schemas.microsoft.com/office/powerpoint/2010/main" val="1159832489"/>
      </p:ext>
    </p:extLst>
  </p:cSld>
  <p:clrMapOvr>
    <a:masterClrMapping/>
  </p:clrMapOvr>
  <mc:AlternateContent xmlns:mc="http://schemas.openxmlformats.org/markup-compatibility/2006" xmlns:p14="http://schemas.microsoft.com/office/powerpoint/2010/main">
    <mc:Choice Requires="p14">
      <p:transition spd="slow" p14:dur="2000" advTm="33165"/>
    </mc:Choice>
    <mc:Fallback xmlns="">
      <p:transition spd="slow" advTm="33165"/>
    </mc:Fallback>
  </mc:AlternateContent>
  <p:extLst>
    <p:ext uri="{3A86A75C-4F4B-4683-9AE1-C65F6400EC91}">
      <p14:laserTraceLst xmlns:p14="http://schemas.microsoft.com/office/powerpoint/2010/main">
        <p14:tracePtLst>
          <p14:tracePt t="5779" x="8810625" y="3608388"/>
          <p14:tracePt t="5786" x="8682038" y="3692525"/>
          <p14:tracePt t="5794" x="8572500" y="3746500"/>
          <p14:tracePt t="5799" x="8474075" y="3800475"/>
          <p14:tracePt t="5806" x="8355013" y="3846513"/>
          <p14:tracePt t="5813" x="8245475" y="3875088"/>
          <p14:tracePt t="5820" x="8121650" y="3910013"/>
          <p14:tracePt t="5827" x="7993063" y="3944938"/>
          <p14:tracePt t="5834" x="7839075" y="3979863"/>
          <p14:tracePt t="5841" x="7680325" y="4014788"/>
          <p14:tracePt t="5847" x="7519988" y="4054475"/>
          <p14:tracePt t="5854" x="7367588" y="4073525"/>
          <p14:tracePt t="5861" x="7153275" y="4133850"/>
          <p14:tracePt t="5868" x="6945313" y="4173538"/>
          <p14:tracePt t="5874" x="6810375" y="4208463"/>
          <p14:tracePt t="5881" x="6597650" y="4262438"/>
          <p14:tracePt t="5889" x="6443663" y="4287838"/>
          <p14:tracePt t="5895" x="6324600" y="4318000"/>
          <p14:tracePt t="5902" x="6189663" y="4327525"/>
          <p14:tracePt t="5909" x="6056313" y="4351338"/>
          <p14:tracePt t="5915" x="5946775" y="4371975"/>
          <p14:tracePt t="5923" x="5843588" y="4371975"/>
          <p14:tracePt t="5929" x="5753100" y="4371975"/>
          <p14:tracePt t="5936" x="5643563" y="4371975"/>
          <p14:tracePt t="5943" x="5564188" y="4371975"/>
          <p14:tracePt t="5949" x="5470525" y="4357688"/>
          <p14:tracePt t="5958" x="5400675" y="4327525"/>
          <p14:tracePt t="5977" x="5197475" y="4217988"/>
          <p14:tracePt t="5983" x="5137150" y="4152900"/>
          <p14:tracePt t="5990" x="5097463" y="4108450"/>
          <p14:tracePt t="5997" x="5057775" y="4059238"/>
          <p14:tracePt t="6005" x="5018088" y="3998913"/>
          <p14:tracePt t="6011" x="4989513" y="3930650"/>
          <p14:tracePt t="6017" x="4959350" y="3870325"/>
          <p14:tracePt t="6026" x="4933950" y="3835400"/>
          <p14:tracePt t="6032" x="4905375" y="3786188"/>
          <p14:tracePt t="6038" x="4889500" y="3741738"/>
          <p14:tracePt t="6046" x="4859338" y="3711575"/>
          <p14:tracePt t="6051" x="4835525" y="3676650"/>
          <p14:tracePt t="6058" x="4819650" y="3662363"/>
          <p14:tracePt t="6065" x="4795838" y="3627438"/>
          <p14:tracePt t="6072" x="4779963" y="3597275"/>
          <p14:tracePt t="6080" x="4756150" y="3562350"/>
          <p14:tracePt t="6085" x="4740275" y="3538538"/>
          <p14:tracePt t="6093" x="4725988" y="3517900"/>
          <p14:tracePt t="6100" x="4721225" y="3494088"/>
          <p14:tracePt t="6107" x="4711700" y="3473450"/>
          <p14:tracePt t="6113" x="4695825" y="3459163"/>
          <p14:tracePt t="6120" x="4695825" y="3438525"/>
          <p14:tracePt t="6128" x="4681538" y="3414713"/>
          <p14:tracePt t="6133" x="4676775" y="3398838"/>
          <p14:tracePt t="6142" x="4665663" y="3379788"/>
          <p14:tracePt t="6148" x="4656138" y="3363913"/>
          <p14:tracePt t="6155" x="4646613" y="3354388"/>
          <p14:tracePt t="6162" x="4632325" y="3340100"/>
          <p14:tracePt t="6168" x="4611688" y="3324225"/>
          <p14:tracePt t="6175" x="4597400" y="3309938"/>
          <p14:tracePt t="6181" x="4572000" y="3295650"/>
          <p14:tracePt t="6188" x="4562475" y="3279775"/>
          <p14:tracePt t="6195" x="4537075" y="3255963"/>
          <p14:tracePt t="6201" x="4522788" y="3235325"/>
          <p14:tracePt t="6208" x="4518025" y="3205163"/>
          <p14:tracePt t="6215" x="4518025" y="3181350"/>
          <p14:tracePt t="6223" x="4518025" y="3146425"/>
          <p14:tracePt t="6229" x="4518025" y="3111500"/>
          <p14:tracePt t="6237" x="4532313" y="3081338"/>
          <p14:tracePt t="6245" x="4551363" y="3046413"/>
          <p14:tracePt t="6249" x="4586288" y="3011488"/>
          <p14:tracePt t="6257" x="4592638" y="3006725"/>
          <p14:tracePt t="6263" x="4632325" y="2978150"/>
          <p14:tracePt t="6271" x="4660900" y="2957513"/>
          <p14:tracePt t="6277" x="4676775" y="2952750"/>
          <p14:tracePt t="6283" x="4695825" y="2947988"/>
          <p14:tracePt t="6293" x="4711700" y="2947988"/>
          <p14:tracePt t="6297" x="4716463" y="2947988"/>
          <p14:tracePt t="6304" x="4721225" y="2947988"/>
          <p14:tracePt t="6312" x="4725988" y="2947988"/>
          <p14:tracePt t="6317" x="4725988" y="2957513"/>
          <p14:tracePt t="6326" x="4735513" y="2962275"/>
          <p14:tracePt t="6331" x="4740275" y="2978150"/>
          <p14:tracePt t="6338" x="4740275" y="2997200"/>
          <p14:tracePt t="6345" x="4740275" y="3017838"/>
          <p14:tracePt t="6352" x="4740275" y="3041650"/>
          <p14:tracePt t="6361" x="4735513" y="3062288"/>
          <p14:tracePt t="6365" x="4730750" y="3081338"/>
          <p14:tracePt t="6372" x="4730750" y="3097213"/>
          <p14:tracePt t="6379" x="4721225" y="3111500"/>
          <p14:tracePt t="6386" x="4716463" y="3116263"/>
          <p14:tracePt t="6394" x="4705350" y="3121025"/>
          <p14:tracePt t="6400" x="4695825" y="3136900"/>
          <p14:tracePt t="6409" x="4691063" y="3141663"/>
          <p14:tracePt t="6413" x="4681538" y="3146425"/>
          <p14:tracePt t="6421" x="4665663" y="3146425"/>
          <p14:tracePt t="6428" x="4656138" y="3151188"/>
          <p14:tracePt t="6433" x="4632325" y="3160713"/>
          <p14:tracePt t="6441" x="4611688" y="3160713"/>
          <p14:tracePt t="6447" x="4597400" y="3165475"/>
          <p14:tracePt t="6454" x="4586288" y="3165475"/>
          <p14:tracePt t="6461" x="4572000" y="3165475"/>
          <p14:tracePt t="6467" x="4557713" y="3165475"/>
          <p14:tracePt t="6475" x="4546600" y="3165475"/>
          <p14:tracePt t="6481" x="4541838" y="3165475"/>
          <p14:tracePt t="6489" x="4537075" y="3165475"/>
          <p14:tracePt t="6495" x="4522788" y="3165475"/>
          <p14:tracePt t="6510" x="4518025" y="3165475"/>
          <p14:tracePt t="6515" x="4511675" y="3165475"/>
          <p14:tracePt t="6530" x="4506913" y="3165475"/>
          <p14:tracePt t="6564" x="4506913" y="3170238"/>
          <p14:tracePt t="6578" x="4518025" y="3186113"/>
          <p14:tracePt t="6583" x="4532313" y="3200400"/>
          <p14:tracePt t="6591" x="4546600" y="3216275"/>
          <p14:tracePt t="6597" x="4562475" y="3244850"/>
          <p14:tracePt t="6604" x="4592638" y="3279775"/>
          <p14:tracePt t="6612" x="4616450" y="3314700"/>
          <p14:tracePt t="6618" x="4632325" y="3359150"/>
          <p14:tracePt t="6625" x="4632325" y="3389313"/>
          <p14:tracePt t="6632" x="4632325" y="3408363"/>
          <p14:tracePt t="6638" x="4632325" y="3433763"/>
          <p14:tracePt t="6645" x="4632325" y="3443288"/>
          <p14:tracePt t="6652" x="4632325" y="3463925"/>
          <p14:tracePt t="6660" x="4632325" y="3489325"/>
          <p14:tracePt t="6665" x="4632325" y="3498850"/>
          <p14:tracePt t="6673" x="4632325" y="3529013"/>
          <p14:tracePt t="6679" x="4632325" y="3548063"/>
          <p14:tracePt t="6687" x="4632325" y="3578225"/>
          <p14:tracePt t="6694" x="4641850" y="3632200"/>
          <p14:tracePt t="6700" x="4651375" y="3687763"/>
          <p14:tracePt t="6709" x="4651375" y="3767138"/>
          <p14:tracePt t="6713" x="4651375" y="3821113"/>
          <p14:tracePt t="6720" x="4660900" y="3865563"/>
          <p14:tracePt t="6728" x="4660900" y="3895725"/>
          <p14:tracePt t="6733" x="4660900" y="3905250"/>
          <p14:tracePt t="6741" x="4660900" y="3919538"/>
          <p14:tracePt t="6747" x="4660900" y="3930650"/>
          <p14:tracePt t="6762" x="4660900" y="3935413"/>
          <p14:tracePt t="6768" x="4665663" y="3944938"/>
          <p14:tracePt t="6775" x="4676775" y="3944938"/>
          <p14:tracePt t="6781" x="4691063" y="3944938"/>
          <p14:tracePt t="6789" x="4711700" y="3940175"/>
          <p14:tracePt t="6795" x="4740275" y="3935413"/>
          <p14:tracePt t="6803" x="4784725" y="3914775"/>
          <p14:tracePt t="6811" x="4814888" y="3914775"/>
          <p14:tracePt t="6815" x="4870450" y="3914775"/>
          <p14:tracePt t="6823" x="4919663" y="3914775"/>
          <p14:tracePt t="6830" x="4964113" y="3914775"/>
          <p14:tracePt t="6836" x="5003800" y="3919538"/>
          <p14:tracePt t="6844" x="5018088" y="3925888"/>
          <p14:tracePt t="6849" x="5038725" y="3925888"/>
          <p14:tracePt t="6856" x="5053013" y="3930650"/>
          <p14:tracePt t="6863" x="5068888" y="3930650"/>
          <p14:tracePt t="6870" x="5073650" y="3930650"/>
          <p14:tracePt t="6878" x="5078413" y="3930650"/>
          <p14:tracePt t="6883" x="5083175" y="3930650"/>
          <p14:tracePt t="6897" x="5092700" y="3930650"/>
          <p14:tracePt t="6904" x="5103813" y="3940175"/>
          <p14:tracePt t="6911" x="5108575" y="3940175"/>
          <p14:tracePt t="6918" x="5113338" y="3944938"/>
          <p14:tracePt t="6924" x="5118100" y="3949700"/>
          <p14:tracePt t="6931" x="5122863" y="3954463"/>
          <p14:tracePt t="6939" x="5127625" y="3959225"/>
          <p14:tracePt t="6946" x="5127625" y="3965575"/>
          <p14:tracePt t="6952" x="5137150" y="3979863"/>
          <p14:tracePt t="6962" x="5143500" y="3998913"/>
          <p14:tracePt t="6975" x="5132388" y="4073525"/>
          <p14:tracePt t="6980" x="5122863" y="4113213"/>
          <p14:tracePt t="6987" x="5113338" y="4159250"/>
          <p14:tracePt t="6994" x="5097463" y="4203700"/>
          <p14:tracePt t="6999" x="5078413" y="4238625"/>
          <p14:tracePt t="7007" x="5064125" y="4283075"/>
          <p14:tracePt t="7013" x="5053013" y="4302125"/>
          <p14:tracePt t="7021" x="5048250" y="4322763"/>
          <p14:tracePt t="7028" x="5029200" y="4357688"/>
          <p14:tracePt t="7034" x="5013325" y="4402138"/>
          <p14:tracePt t="7041" x="4999038" y="4430713"/>
          <p14:tracePt t="7047" x="4989513" y="4456113"/>
          <p14:tracePt t="7054" x="4984750" y="4486275"/>
          <p14:tracePt t="7061" x="4964113" y="4521200"/>
          <p14:tracePt t="7069" x="4949825" y="4549775"/>
          <p14:tracePt t="7075" x="4938713" y="4579938"/>
          <p14:tracePt t="7081" x="4924425" y="4624388"/>
          <p14:tracePt t="7089" x="4910138" y="4649788"/>
          <p14:tracePt t="7096" x="4894263" y="4679950"/>
          <p14:tracePt t="7102" x="4875213" y="4714875"/>
          <p14:tracePt t="7112" x="4849813" y="4759325"/>
          <p14:tracePt t="7115" x="4830763" y="4803775"/>
          <p14:tracePt t="7123" x="4810125" y="4862513"/>
          <p14:tracePt t="7130" x="4795838" y="4892675"/>
          <p14:tracePt t="7136" x="4775200" y="4937125"/>
          <p14:tracePt t="7145" x="4760913" y="4972050"/>
          <p14:tracePt t="7150" x="4745038" y="4992688"/>
          <p14:tracePt t="7157" x="4730750" y="5027613"/>
          <p14:tracePt t="7164" x="4725988" y="5041900"/>
          <p14:tracePt t="7170" x="4716463" y="5046663"/>
          <p14:tracePt t="7179" x="4716463" y="5051425"/>
          <p14:tracePt t="7184" x="4711700" y="5056188"/>
          <p14:tracePt t="7191" x="4705350" y="5060950"/>
          <p14:tracePt t="7205" x="4705350" y="5067300"/>
          <p14:tracePt t="7265" x="4705350" y="5056188"/>
          <p14:tracePt t="7273" x="4716463" y="5021263"/>
          <p14:tracePt t="7280" x="4725988" y="4981575"/>
          <p14:tracePt t="7287" x="4730750" y="4937125"/>
          <p14:tracePt t="7294" x="4751388" y="4883150"/>
          <p14:tracePt t="7300" x="4770438" y="4822825"/>
          <p14:tracePt t="7306" x="4784725" y="4787900"/>
          <p14:tracePt t="7313" x="4795838" y="4759325"/>
          <p14:tracePt t="7320" x="4814888" y="4703763"/>
          <p14:tracePt t="7328" x="4835525" y="4645025"/>
          <p14:tracePt t="7335" x="4849813" y="4600575"/>
          <p14:tracePt t="7343" x="4870450" y="4556125"/>
          <p14:tracePt t="7347" x="4879975" y="4500563"/>
          <p14:tracePt t="7354" x="4894263" y="4476750"/>
          <p14:tracePt t="7362" x="4899025" y="4446588"/>
          <p14:tracePt t="7368" x="4910138" y="4406900"/>
          <p14:tracePt t="7376" x="4914900" y="4381500"/>
          <p14:tracePt t="7381" x="4924425" y="4341813"/>
          <p14:tracePt t="7388" x="4938713" y="4306888"/>
          <p14:tracePt t="7395" x="4949825" y="4278313"/>
          <p14:tracePt t="7402" x="4968875" y="4222750"/>
          <p14:tracePt t="7411" x="4989513" y="4164013"/>
          <p14:tracePt t="7416" x="4994275" y="4133850"/>
          <p14:tracePt t="7422" x="5013325" y="4089400"/>
          <p14:tracePt t="7430" x="5018088" y="4059238"/>
          <p14:tracePt t="7436" x="5029200" y="4029075"/>
          <p14:tracePt t="7445" x="5043488" y="4005263"/>
          <p14:tracePt t="7450" x="5043488" y="3984625"/>
          <p14:tracePt t="7459" x="5057775" y="3959225"/>
          <p14:tracePt t="7462" x="5064125" y="3949700"/>
          <p14:tracePt t="7470" x="5073650" y="3935413"/>
          <p14:tracePt t="7479" x="5083175" y="3919538"/>
          <p14:tracePt t="7484" x="5092700" y="3905250"/>
          <p14:tracePt t="7492" x="5097463" y="3895725"/>
          <p14:tracePt t="7498" x="5113338" y="3886200"/>
          <p14:tracePt t="7504" x="5127625" y="3870325"/>
          <p14:tracePt t="7512" x="5132388" y="3860800"/>
          <p14:tracePt t="7518" x="5137150" y="3851275"/>
          <p14:tracePt t="7525" x="5153025" y="3846513"/>
          <p14:tracePt t="7531" x="5157788" y="3835400"/>
          <p14:tracePt t="7538" x="5162550" y="3825875"/>
          <p14:tracePt t="7545" x="5176838" y="3821113"/>
          <p14:tracePt t="7552" x="5187950" y="3816350"/>
          <p14:tracePt t="7562" x="5202238" y="3806825"/>
          <p14:tracePt t="7567" x="5218113" y="3800475"/>
          <p14:tracePt t="7572" x="5232400" y="3795713"/>
          <p14:tracePt t="7579" x="5241925" y="3781425"/>
          <p14:tracePt t="7586" x="5267325" y="3767138"/>
          <p14:tracePt t="7594" x="5286375" y="3751263"/>
          <p14:tracePt t="7601" x="5321300" y="3741738"/>
          <p14:tracePt t="7609" x="5351463" y="3727450"/>
          <p14:tracePt t="7613" x="5381625" y="3716338"/>
          <p14:tracePt t="7620" x="5426075" y="3716338"/>
          <p14:tracePt t="7629" x="5456238" y="3716338"/>
          <p14:tracePt t="7634" x="5495925" y="3716338"/>
          <p14:tracePt t="7641" x="5514975" y="3721100"/>
          <p14:tracePt t="7647" x="5535613" y="3727450"/>
          <p14:tracePt t="7654" x="5549900" y="3741738"/>
          <p14:tracePt t="7661" x="5570538" y="3741738"/>
          <p14:tracePt t="7668" x="5584825" y="3751263"/>
          <p14:tracePt t="7675" x="5599113" y="3756025"/>
          <p14:tracePt t="7681" x="5614988" y="3756025"/>
          <p14:tracePt t="7689" x="5624513" y="3756025"/>
          <p14:tracePt t="7696" x="5638800" y="3756025"/>
          <p14:tracePt t="7702" x="5668963" y="3751263"/>
          <p14:tracePt t="7710" x="5699125" y="3746500"/>
          <p14:tracePt t="7717" x="5743575" y="3727450"/>
          <p14:tracePt t="7724" x="5797550" y="3706813"/>
          <p14:tracePt t="7730" x="5848350" y="3692525"/>
          <p14:tracePt t="7737" x="5902325" y="3671888"/>
          <p14:tracePt t="7745" x="5972175" y="3652838"/>
          <p14:tracePt t="7750" x="6016625" y="3641725"/>
          <p14:tracePt t="7759" x="6070600" y="3632200"/>
          <p14:tracePt t="7764" x="6105525" y="3617913"/>
          <p14:tracePt t="7770" x="6126163" y="3617913"/>
          <p14:tracePt t="7779" x="6145213" y="3602038"/>
          <p14:tracePt t="7784" x="6170613" y="3597275"/>
          <p14:tracePt t="7792" x="6189663" y="3587750"/>
          <p14:tracePt t="7797" x="6205538" y="3582988"/>
          <p14:tracePt t="7804" x="6224588" y="3573463"/>
          <p14:tracePt t="7812" x="6249988" y="3568700"/>
          <p14:tracePt t="7819" x="6259513" y="3557588"/>
          <p14:tracePt t="7826" x="6269038" y="3557588"/>
          <p14:tracePt t="7831" x="6275388" y="3552825"/>
          <p14:tracePt t="7838" x="6280150" y="3548063"/>
          <p14:tracePt t="7846" x="6284913" y="3548063"/>
          <p14:tracePt t="7852" x="6284913" y="3538538"/>
          <p14:tracePt t="7861" x="6284913" y="3522663"/>
          <p14:tracePt t="7867" x="6284913" y="3513138"/>
          <p14:tracePt t="7873" x="6284913" y="3489325"/>
          <p14:tracePt t="7880" x="6284913" y="3449638"/>
          <p14:tracePt t="7887" x="6280150" y="3429000"/>
          <p14:tracePt t="7894" x="6275388" y="3408363"/>
          <p14:tracePt t="7900" x="6275388" y="3394075"/>
          <p14:tracePt t="7908" x="6275388" y="3379788"/>
          <p14:tracePt t="7914" x="6275388" y="3368675"/>
          <p14:tracePt t="7920" x="6275388" y="3363913"/>
          <p14:tracePt t="7928" x="6275388" y="3359150"/>
          <p14:tracePt t="7934" x="6275388" y="3354388"/>
          <p14:tracePt t="7943" x="6280150" y="3344863"/>
          <p14:tracePt t="7948" x="6294438" y="3335338"/>
          <p14:tracePt t="7955" x="6324600" y="3324225"/>
          <p14:tracePt t="7963" x="6378575" y="3314700"/>
          <p14:tracePt t="7978" x="6492875" y="3309938"/>
          <p14:tracePt t="7982" x="6572250" y="3335338"/>
          <p14:tracePt t="7987" x="6656388" y="3363913"/>
          <p14:tracePt t="7995" x="6742113" y="3403600"/>
          <p14:tracePt t="8002" x="6840538" y="3449638"/>
          <p14:tracePt t="8009" x="6919913" y="3478213"/>
          <p14:tracePt t="8017" x="6980238" y="3517900"/>
          <p14:tracePt t="8024" x="7038975" y="3548063"/>
          <p14:tracePt t="8030" x="7099300" y="3578225"/>
          <p14:tracePt t="8036" x="7134225" y="3592513"/>
          <p14:tracePt t="8044" x="7153275" y="3592513"/>
          <p14:tracePt t="8051" x="7167563" y="3602038"/>
          <p14:tracePt t="8058" x="7178675" y="3608388"/>
          <p14:tracePt t="8070" x="7183438" y="3608388"/>
          <p14:tracePt t="8078" x="7192963" y="3608388"/>
          <p14:tracePt t="8092" x="7202488" y="3587750"/>
          <p14:tracePt t="8097" x="7213600" y="3529013"/>
          <p14:tracePt t="8104" x="7223125" y="3468688"/>
          <p14:tracePt t="8112" x="7223125" y="3438525"/>
          <p14:tracePt t="8118" x="7232650" y="3398838"/>
          <p14:tracePt t="8126" x="7237413" y="3379788"/>
          <p14:tracePt t="8133" x="7237413" y="3359150"/>
          <p14:tracePt t="8140" x="7242175" y="3335338"/>
          <p14:tracePt t="8147" x="7253288" y="3319463"/>
          <p14:tracePt t="8153" x="7253288" y="3309938"/>
          <p14:tracePt t="8160" x="7258050" y="3305175"/>
          <p14:tracePt t="8167" x="7262813" y="3300413"/>
          <p14:tracePt t="8200" x="7267575" y="3300413"/>
          <p14:tracePt t="8208" x="7272338" y="3300413"/>
          <p14:tracePt t="8214" x="7286625" y="3300413"/>
          <p14:tracePt t="8220" x="7302500" y="3300413"/>
          <p14:tracePt t="8228" x="7312025" y="3305175"/>
          <p14:tracePt t="8235" x="7327900" y="3328988"/>
          <p14:tracePt t="8242" x="7346950" y="3368675"/>
          <p14:tracePt t="8248" x="7367588" y="3438525"/>
          <p14:tracePt t="8254" x="7386638" y="3522663"/>
          <p14:tracePt t="8262" x="7386638" y="3587750"/>
          <p14:tracePt t="8269" x="7396163" y="3657600"/>
          <p14:tracePt t="8277" x="7396163" y="3711575"/>
          <p14:tracePt t="8283" x="7407275" y="3790950"/>
          <p14:tracePt t="8290" x="7407275" y="3870325"/>
          <p14:tracePt t="8296" x="7407275" y="3949700"/>
          <p14:tracePt t="8302" x="7400925" y="4019550"/>
          <p14:tracePt t="8309" x="7400925" y="4038600"/>
          <p14:tracePt t="8316" x="7400925" y="4068763"/>
          <p14:tracePt t="8323" x="7400925" y="4084638"/>
          <p14:tracePt t="8330" x="7400925" y="4094163"/>
          <p14:tracePt t="8344" x="7400925" y="4103688"/>
          <p14:tracePt t="8351" x="7400925" y="4108450"/>
          <p14:tracePt t="8363" x="7400925" y="4113213"/>
          <p14:tracePt t="8378" x="7412038" y="4113213"/>
          <p14:tracePt t="8384" x="7435850" y="4108450"/>
          <p14:tracePt t="8393" x="7456488" y="4108450"/>
          <p14:tracePt t="8398" x="7486650" y="4103688"/>
          <p14:tracePt t="8404" x="7515225" y="4094163"/>
          <p14:tracePt t="8412" x="7540625" y="4089400"/>
          <p14:tracePt t="8418" x="7559675" y="4078288"/>
          <p14:tracePt t="8427" x="7585075" y="4073525"/>
          <p14:tracePt t="8432" x="7605713" y="4068763"/>
          <p14:tracePt t="8439" x="7615238" y="4068763"/>
          <p14:tracePt t="8446" x="7624763" y="4068763"/>
          <p14:tracePt t="8452" x="7629525" y="4068763"/>
          <p14:tracePt t="8480" x="7634288" y="4068763"/>
          <p14:tracePt t="8528" x="7634288" y="4073525"/>
          <p14:tracePt t="8535" x="7634288" y="4084638"/>
          <p14:tracePt t="8542" x="7629525" y="4108450"/>
          <p14:tracePt t="8548" x="7624763" y="4138613"/>
          <p14:tracePt t="8555" x="7605713" y="4183063"/>
          <p14:tracePt t="8562" x="7589838" y="4227513"/>
          <p14:tracePt t="8568" x="7570788" y="4297363"/>
          <p14:tracePt t="8575" x="7550150" y="4341813"/>
          <p14:tracePt t="8582" x="7531100" y="4402138"/>
          <p14:tracePt t="8589" x="7526338" y="4430713"/>
          <p14:tracePt t="8596" x="7510463" y="4451350"/>
          <p14:tracePt t="8602" x="7496175" y="4476750"/>
          <p14:tracePt t="8610" x="7486650" y="4505325"/>
          <p14:tracePt t="8617" x="7480300" y="4521200"/>
          <p14:tracePt t="8624" x="7466013" y="4540250"/>
          <p14:tracePt t="8631" x="7451725" y="4565650"/>
          <p14:tracePt t="8637" x="7440613" y="4584700"/>
          <p14:tracePt t="8644" x="7435850" y="4605338"/>
          <p14:tracePt t="8651" x="7421563" y="4640263"/>
          <p14:tracePt t="8657" x="7400925" y="4668838"/>
          <p14:tracePt t="8664" x="7386638" y="4714875"/>
          <p14:tracePt t="8671" x="7377113" y="4759325"/>
          <p14:tracePt t="8680" x="7367588" y="4813300"/>
          <p14:tracePt t="8684" x="7351713" y="4848225"/>
          <p14:tracePt t="8693" x="7351713" y="4868863"/>
          <p14:tracePt t="8698" x="7342188" y="4892675"/>
          <p14:tracePt t="8705" x="7337425" y="4902200"/>
          <p14:tracePt t="8712" x="7327900" y="4937125"/>
          <p14:tracePt t="8718" x="7321550" y="4948238"/>
          <p14:tracePt t="8725" x="7321550" y="4972050"/>
          <p14:tracePt t="8732" x="7307263" y="4992688"/>
          <p14:tracePt t="8738" x="7302500" y="5006975"/>
          <p14:tracePt t="8746" x="7292975" y="5016500"/>
          <p14:tracePt t="8752" x="7292975" y="5032375"/>
          <p14:tracePt t="8760" x="7286625" y="5037138"/>
          <p14:tracePt t="8766" x="7281863" y="5041900"/>
          <p14:tracePt t="8772" x="7277100" y="5056188"/>
          <p14:tracePt t="8780" x="7272338" y="5056188"/>
          <p14:tracePt t="8786" x="7258050" y="5060950"/>
          <p14:tracePt t="8793" x="7246938" y="5060950"/>
          <p14:tracePt t="8800" x="7232650" y="5060950"/>
          <p14:tracePt t="8807" x="7213600" y="5051425"/>
          <p14:tracePt t="8814" x="7188200" y="5032375"/>
          <p14:tracePt t="8819" x="7138988" y="4992688"/>
          <p14:tracePt t="8828" x="7094538" y="4953000"/>
          <p14:tracePt t="8834" x="7043738" y="4918075"/>
          <p14:tracePt t="8842" x="6994525" y="4868863"/>
          <p14:tracePt t="8848" x="6934200" y="4803775"/>
          <p14:tracePt t="8855" x="6861175" y="4719638"/>
          <p14:tracePt t="8863" x="6796088" y="4645025"/>
          <p14:tracePt t="8869" x="6721475" y="4570413"/>
          <p14:tracePt t="8876" x="6637338" y="4516438"/>
          <p14:tracePt t="8883" x="6548438" y="4460875"/>
          <p14:tracePt t="8889" x="6462713" y="4421188"/>
          <p14:tracePt t="8897" x="6343650" y="4376738"/>
          <p14:tracePt t="8902" x="6219825" y="4341813"/>
          <p14:tracePt t="8910" x="6065838" y="4297363"/>
          <p14:tracePt t="8917" x="5946775" y="4271963"/>
          <p14:tracePt t="8923" x="5788025" y="4227513"/>
          <p14:tracePt t="8930" x="5624513" y="4173538"/>
          <p14:tracePt t="8937" x="5440363" y="4133850"/>
          <p14:tracePt t="8944" x="5307013" y="4103688"/>
          <p14:tracePt t="8951" x="5157788" y="4078288"/>
          <p14:tracePt t="8958" x="5048250" y="4044950"/>
          <p14:tracePt t="8965" x="4929188" y="4024313"/>
          <p14:tracePt t="8971" x="4835525" y="4014788"/>
          <p14:tracePt t="8978" x="4730750" y="4014788"/>
          <p14:tracePt t="8984" x="4646613" y="4005263"/>
          <p14:tracePt t="8992" x="4567238" y="3994150"/>
          <p14:tracePt t="8998" x="4497388" y="3994150"/>
          <p14:tracePt t="9005" x="4448175" y="3994150"/>
          <p14:tracePt t="9013" x="4403725" y="3994150"/>
          <p14:tracePt t="9020" x="4373563" y="3994150"/>
          <p14:tracePt t="9027" x="4343400" y="3994150"/>
          <p14:tracePt t="9032" x="4313238" y="3984625"/>
          <p14:tracePt t="9039" x="4284663" y="3984625"/>
          <p14:tracePt t="9047" x="4254500" y="3984625"/>
          <p14:tracePt t="9053" x="4224338" y="3984625"/>
          <p14:tracePt t="9059" x="4194175" y="3984625"/>
          <p14:tracePt t="9066" x="4154488" y="3989388"/>
          <p14:tracePt t="9074" x="4125913" y="3989388"/>
          <p14:tracePt t="9081" x="4095750" y="4005263"/>
          <p14:tracePt t="9087" x="4070350" y="4014788"/>
          <p14:tracePt t="9094" x="4040188" y="4019550"/>
          <p14:tracePt t="9100" x="4025900" y="4033838"/>
          <p14:tracePt t="9107" x="3995738" y="4044950"/>
          <p14:tracePt t="9114" x="3986213" y="4049713"/>
          <p14:tracePt t="9121" x="3971925" y="4054475"/>
          <p14:tracePt t="9129" x="3956050" y="4064000"/>
          <p14:tracePt t="9143" x="3951288" y="4068763"/>
          <p14:tracePt t="9149" x="3946525" y="4073525"/>
          <p14:tracePt t="9155" x="3946525" y="4078288"/>
          <p14:tracePt t="9163" x="3941763" y="4094163"/>
          <p14:tracePt t="9169" x="3941763" y="4103688"/>
          <p14:tracePt t="9177" x="3941763" y="4124325"/>
          <p14:tracePt t="9182" x="3941763" y="4148138"/>
          <p14:tracePt t="9189" x="3941763" y="4168775"/>
          <p14:tracePt t="9197" x="3951288" y="4198938"/>
          <p14:tracePt t="9204" x="3967163" y="4232275"/>
          <p14:tracePt t="9210" x="3986213" y="4287838"/>
          <p14:tracePt t="9216" x="3995738" y="4346575"/>
          <p14:tracePt t="9224" x="4011613" y="4402138"/>
          <p14:tracePt t="9231" x="4021138" y="4430713"/>
          <p14:tracePt t="9237" x="4025900" y="4460875"/>
          <p14:tracePt t="9243" x="4025900" y="4476750"/>
          <p14:tracePt t="9250" x="4025900" y="4495800"/>
          <p14:tracePt t="9256" x="4025900" y="4500563"/>
          <p14:tracePt t="9264" x="4025900" y="4516438"/>
          <p14:tracePt t="9279" x="4025900" y="4521200"/>
          <p14:tracePt t="9284" x="4025900" y="4525963"/>
          <p14:tracePt t="9292" x="4025900" y="4535488"/>
          <p14:tracePt t="9298" x="4025900" y="4560888"/>
          <p14:tracePt t="9306" x="4025900" y="4579938"/>
          <p14:tracePt t="9313" x="4025900" y="4595813"/>
          <p14:tracePt t="9319" x="4035425" y="4614863"/>
          <p14:tracePt t="9328" x="4035425" y="4635500"/>
          <p14:tracePt t="9333" x="4040188" y="4664075"/>
          <p14:tracePt t="9340" x="4040188" y="4679950"/>
          <p14:tracePt t="9347" x="4040188" y="4699000"/>
          <p14:tracePt t="9353" x="4051300" y="4714875"/>
          <p14:tracePt t="9360" x="4051300" y="4729163"/>
          <p14:tracePt t="9366" x="4051300" y="4733925"/>
          <p14:tracePt t="9373" x="4051300" y="4743450"/>
          <p14:tracePt t="9380" x="4051300" y="4748213"/>
          <p14:tracePt t="9387" x="4051300" y="4754563"/>
          <p14:tracePt t="9395" x="4051300" y="4759325"/>
          <p14:tracePt t="9400" x="4056063" y="4768850"/>
          <p14:tracePt t="9407" x="4056063" y="4773613"/>
          <p14:tracePt t="9414" x="4056063" y="4778375"/>
          <p14:tracePt t="9429" x="4056063" y="4783138"/>
          <p14:tracePt t="9435" x="4056063" y="4787900"/>
          <p14:tracePt t="21579" x="4119563" y="4743450"/>
          <p14:tracePt t="21586" x="4219575" y="4689475"/>
          <p14:tracePt t="21592" x="4319588" y="4635500"/>
          <p14:tracePt t="21599" x="4427538" y="4595813"/>
          <p14:tracePt t="21606" x="4546600" y="4560888"/>
          <p14:tracePt t="21612" x="4656138" y="4516438"/>
          <p14:tracePt t="21620" x="4791075" y="4495800"/>
          <p14:tracePt t="21625" x="4884738" y="4460875"/>
          <p14:tracePt t="21632" x="4994275" y="4451350"/>
          <p14:tracePt t="21639" x="5087938" y="4441825"/>
          <p14:tracePt t="21646" x="5176838" y="4441825"/>
          <p14:tracePt t="21655" x="5262563" y="4446588"/>
          <p14:tracePt t="21661" x="5326063" y="4456113"/>
          <p14:tracePt t="21669" x="5410200" y="4465638"/>
          <p14:tracePt t="21673" x="5465763" y="4486275"/>
          <p14:tracePt t="21680" x="5524500" y="4505325"/>
          <p14:tracePt t="21689" x="5580063" y="4525963"/>
          <p14:tracePt t="21694" x="5638800" y="4540250"/>
          <p14:tracePt t="21703" x="5683250" y="4570413"/>
          <p14:tracePt t="21707" x="5734050" y="4610100"/>
          <p14:tracePt t="21715" x="5757863" y="4645025"/>
          <p14:tracePt t="21722" x="5808663" y="4703763"/>
          <p14:tracePt t="21729" x="5862638" y="4787900"/>
          <p14:tracePt t="21737" x="5892800" y="4857750"/>
          <p14:tracePt t="21741" x="5922963" y="4908550"/>
          <p14:tracePt t="21748" x="5937250" y="4953000"/>
          <p14:tracePt t="21755" x="5946775" y="4972050"/>
          <p14:tracePt t="21762" x="5951538" y="5002213"/>
          <p14:tracePt t="21770" x="5951538" y="5016500"/>
          <p14:tracePt t="21775" x="5951538" y="5032375"/>
          <p14:tracePt t="21782" x="5951538" y="5041900"/>
          <p14:tracePt t="21790" x="5937250" y="5056188"/>
          <p14:tracePt t="21797" x="5922963" y="5072063"/>
          <p14:tracePt t="21805" x="5892800" y="5086350"/>
          <p14:tracePt t="21810" x="5857875" y="5100638"/>
          <p14:tracePt t="21817" x="5827713" y="5121275"/>
          <p14:tracePt t="21823" x="5768975" y="5135563"/>
          <p14:tracePt t="21830" x="5713413" y="5156200"/>
          <p14:tracePt t="21838" x="5664200" y="5175250"/>
          <p14:tracePt t="21845" x="5594350" y="5195888"/>
          <p14:tracePt t="21852" x="5540375" y="5205413"/>
          <p14:tracePt t="21858" x="5445125" y="5226050"/>
          <p14:tracePt t="21865" x="5376863" y="5235575"/>
          <p14:tracePt t="21872" x="5297488" y="5245100"/>
          <p14:tracePt t="21878" x="5241925" y="5254625"/>
          <p14:tracePt t="21886" x="5162550" y="5254625"/>
          <p14:tracePt t="21891" x="5092700" y="5249863"/>
          <p14:tracePt t="21898" x="4999038" y="5249863"/>
          <p14:tracePt t="21906" x="4919663" y="5230813"/>
          <p14:tracePt t="21912" x="4824413" y="5219700"/>
          <p14:tracePt t="21920" x="4740275" y="5186363"/>
          <p14:tracePt t="21926" x="4672013" y="5165725"/>
          <p14:tracePt t="21933" x="4611688" y="5135563"/>
          <p14:tracePt t="21939" x="4541838" y="5116513"/>
          <p14:tracePt t="21946" x="4487863" y="5100638"/>
          <p14:tracePt t="21954" x="4427538" y="5081588"/>
          <p14:tracePt t="21960" x="4383088" y="5060950"/>
          <p14:tracePt t="21968" x="4338638" y="5037138"/>
          <p14:tracePt t="21987" x="4233863" y="4967288"/>
          <p14:tracePt t="21994" x="4198938" y="4941888"/>
          <p14:tracePt t="22002" x="4165600" y="4892675"/>
          <p14:tracePt t="22007" x="4114800" y="4843463"/>
          <p14:tracePt t="22015" x="4065588" y="4803775"/>
          <p14:tracePt t="22022" x="4030663" y="4768850"/>
          <p14:tracePt t="22028" x="3995738" y="4733925"/>
          <p14:tracePt t="22035" x="3960813" y="4708525"/>
          <p14:tracePt t="22042" x="3925888" y="4675188"/>
          <p14:tracePt t="22048" x="3892550" y="4645025"/>
          <p14:tracePt t="22055" x="3867150" y="4629150"/>
          <p14:tracePt t="22062" x="3841750" y="4610100"/>
          <p14:tracePt t="22070" x="3822700" y="4584700"/>
          <p14:tracePt t="22077" x="3797300" y="4570413"/>
          <p14:tracePt t="22083" x="3767138" y="4545013"/>
          <p14:tracePt t="22089" x="3727450" y="4500563"/>
          <p14:tracePt t="22097" x="3703638" y="4465638"/>
          <p14:tracePt t="22104" x="3663950" y="4416425"/>
          <p14:tracePt t="22110" x="3638550" y="4371975"/>
          <p14:tracePt t="22119" x="3598863" y="4322763"/>
          <p14:tracePt t="22123" x="3568700" y="4278313"/>
          <p14:tracePt t="22131" x="3544888" y="4227513"/>
          <p14:tracePt t="22138" x="3524250" y="4198938"/>
          <p14:tracePt t="22144" x="3500438" y="4164013"/>
          <p14:tracePt t="22152" x="3484563" y="4119563"/>
          <p14:tracePt t="22158" x="3465513" y="4084638"/>
          <p14:tracePt t="22164" x="3460750" y="4054475"/>
          <p14:tracePt t="22172" x="3444875" y="4033838"/>
          <p14:tracePt t="22178" x="3435350" y="4010025"/>
          <p14:tracePt t="22185" x="3430588" y="3979863"/>
          <p14:tracePt t="22192" x="3421063" y="3959225"/>
          <p14:tracePt t="22200" x="3414713" y="3930650"/>
          <p14:tracePt t="22207" x="3414713" y="3900488"/>
          <p14:tracePt t="22212" x="3400425" y="3865563"/>
          <p14:tracePt t="22221" x="3400425" y="3835400"/>
          <p14:tracePt t="22226" x="3390900" y="3795713"/>
          <p14:tracePt t="22233" x="3390900" y="3756025"/>
          <p14:tracePt t="22239" x="3390900" y="3711575"/>
          <p14:tracePt t="22247" x="3390900" y="3671888"/>
          <p14:tracePt t="22253" x="3390900" y="3632200"/>
          <p14:tracePt t="22261" x="3395663" y="3587750"/>
          <p14:tracePt t="22268" x="3400425" y="3557588"/>
          <p14:tracePt t="22274" x="3409950" y="3529013"/>
          <p14:tracePt t="22281" x="3425825" y="3482975"/>
          <p14:tracePt t="22288" x="3425825" y="3463925"/>
          <p14:tracePt t="22294" x="3444875" y="3429000"/>
          <p14:tracePt t="22301" x="3449638" y="3408363"/>
          <p14:tracePt t="22308" x="3465513" y="3384550"/>
          <p14:tracePt t="22316" x="3479800" y="3363913"/>
          <p14:tracePt t="22321" x="3484563" y="3349625"/>
          <p14:tracePt t="22328" x="3500438" y="3335338"/>
          <p14:tracePt t="22336" x="3524250" y="3328988"/>
          <p14:tracePt t="22342" x="3544888" y="3314700"/>
          <p14:tracePt t="22349" x="3598863" y="3295650"/>
          <p14:tracePt t="22356" x="3619500" y="3289300"/>
          <p14:tracePt t="22362" x="3659188" y="3279775"/>
          <p14:tracePt t="22371" x="3687763" y="3275013"/>
          <p14:tracePt t="22376" x="3722688" y="3255963"/>
          <p14:tracePt t="22385" x="3757613" y="3240088"/>
          <p14:tracePt t="22390" x="3802063" y="3221038"/>
          <p14:tracePt t="22397" x="3857625" y="3205163"/>
          <p14:tracePt t="22404" x="3932238" y="3160713"/>
          <p14:tracePt t="22410" x="4025900" y="3130550"/>
          <p14:tracePt t="22418" x="4086225" y="3101975"/>
          <p14:tracePt t="22424" x="4130675" y="3081338"/>
          <p14:tracePt t="22429" x="4165600" y="3057525"/>
          <p14:tracePt t="22438" x="4184650" y="3041650"/>
          <p14:tracePt t="22444" x="4214813" y="3036888"/>
          <p14:tracePt t="22453" x="4259263" y="3017838"/>
          <p14:tracePt t="22458" x="4294188" y="3006725"/>
          <p14:tracePt t="22465" x="4373563" y="2997200"/>
          <p14:tracePt t="22472" x="4443413" y="2987675"/>
          <p14:tracePt t="22478" x="4506913" y="2987675"/>
          <p14:tracePt t="22486" x="4562475" y="2992438"/>
          <p14:tracePt t="22492" x="4621213" y="3011488"/>
          <p14:tracePt t="22500" x="4691063" y="3032125"/>
          <p14:tracePt t="22505" x="4775200" y="3076575"/>
          <p14:tracePt t="22512" x="4914900" y="3121025"/>
          <p14:tracePt t="22520" x="4984750" y="3160713"/>
          <p14:tracePt t="22526" x="5043488" y="3190875"/>
          <p14:tracePt t="22532" x="5087938" y="3221038"/>
          <p14:tracePt t="22539" x="5122863" y="3244850"/>
          <p14:tracePt t="22546" x="5148263" y="3270250"/>
          <p14:tracePt t="22554" x="5167313" y="3284538"/>
          <p14:tracePt t="22560" x="5183188" y="3295650"/>
          <p14:tracePt t="22567" x="5197475" y="3305175"/>
          <p14:tracePt t="22574" x="5211763" y="3319463"/>
          <p14:tracePt t="22579" x="5227638" y="3328988"/>
          <p14:tracePt t="22588" x="5241925" y="3344863"/>
          <p14:tracePt t="22594" x="5251450" y="3359150"/>
          <p14:tracePt t="22602" x="5276850" y="3394075"/>
          <p14:tracePt t="22608" x="5307013" y="3429000"/>
          <p14:tracePt t="22615" x="5341938" y="3473450"/>
          <p14:tracePt t="22621" x="5405438" y="3548063"/>
          <p14:tracePt t="22628" x="5461000" y="3632200"/>
          <p14:tracePt t="22636" x="5514975" y="3746500"/>
          <p14:tracePt t="22642" x="5564188" y="3806825"/>
          <p14:tracePt t="22649" x="5614988" y="3865563"/>
          <p14:tracePt t="22655" x="5678488" y="3949700"/>
          <p14:tracePt t="22662" x="5748338" y="4064000"/>
          <p14:tracePt t="22669" x="5788025" y="4124325"/>
          <p14:tracePt t="22676" x="5827713" y="4208463"/>
          <p14:tracePt t="22683" x="5848350" y="4262438"/>
          <p14:tracePt t="22689" x="5862638" y="4287838"/>
          <p14:tracePt t="22696" x="5876925" y="4306888"/>
          <p14:tracePt t="22704" x="5892800" y="4332288"/>
          <p14:tracePt t="22710" x="5897563" y="4351338"/>
          <p14:tracePt t="22717" x="5907088" y="4402138"/>
          <p14:tracePt t="22724" x="5907088" y="4456113"/>
          <p14:tracePt t="22729" x="5907088" y="4510088"/>
          <p14:tracePt t="22738" x="5907088" y="4589463"/>
          <p14:tracePt t="22744" x="5907088" y="4659313"/>
          <p14:tracePt t="22753" x="5902325" y="4724400"/>
          <p14:tracePt t="22758" x="5902325" y="4754563"/>
          <p14:tracePt t="22765" x="5902325" y="4818063"/>
          <p14:tracePt t="22772" x="5902325" y="4873625"/>
          <p14:tracePt t="22779" x="5907088" y="4953000"/>
          <p14:tracePt t="22787" x="5907088" y="5006975"/>
          <p14:tracePt t="22792" x="5916613" y="5027613"/>
          <p14:tracePt t="22800" x="5922963" y="5051425"/>
          <p14:tracePt t="22806" x="5932488" y="5060950"/>
          <p14:tracePt t="22812" x="5937250" y="5067300"/>
          <p14:tracePt t="22819" x="5956300" y="5076825"/>
          <p14:tracePt t="22826" x="5976938" y="5081588"/>
          <p14:tracePt t="22833" x="6007100" y="5081588"/>
          <p14:tracePt t="22840" x="6035675" y="5081588"/>
          <p14:tracePt t="22846" x="6096000" y="5060950"/>
          <p14:tracePt t="22855" x="6140450" y="5021263"/>
          <p14:tracePt t="22861" x="6215063" y="4981575"/>
          <p14:tracePt t="22869" x="6275388" y="4941888"/>
          <p14:tracePt t="22874" x="6348413" y="4878388"/>
          <p14:tracePt t="22881" x="6418263" y="4838700"/>
          <p14:tracePt t="22888" x="6478588" y="4799013"/>
          <p14:tracePt t="22894" x="6562725" y="4743450"/>
          <p14:tracePt t="22902" x="6646863" y="4714875"/>
          <p14:tracePt t="22908" x="6707188" y="4675188"/>
          <p14:tracePt t="22915" x="6765925" y="4645025"/>
          <p14:tracePt t="22921" x="6800850" y="4610100"/>
          <p14:tracePt t="22928" x="6835775" y="4589463"/>
          <p14:tracePt t="22935" x="6850063" y="4575175"/>
          <p14:tracePt t="22942" x="6861175" y="4565650"/>
          <p14:tracePt t="22949" x="6875463" y="4549775"/>
          <p14:tracePt t="22996" x="6870700" y="4540250"/>
          <p14:tracePt t="23004" x="6845300" y="4535488"/>
          <p14:tracePt t="23010" x="6796088" y="4505325"/>
          <p14:tracePt t="23017" x="6721475" y="4476750"/>
          <p14:tracePt t="23025" x="6637338" y="4446588"/>
          <p14:tracePt t="23031" x="6557963" y="4416425"/>
          <p14:tracePt t="23038" x="6497638" y="4376738"/>
          <p14:tracePt t="23044" x="6423025" y="4332288"/>
          <p14:tracePt t="23052" x="6329363" y="4292600"/>
          <p14:tracePt t="23058" x="6245225" y="4248150"/>
          <p14:tracePt t="23065" x="6156325" y="4183063"/>
          <p14:tracePt t="23072" x="6081713" y="4108450"/>
          <p14:tracePt t="23078" x="6007100" y="4024313"/>
          <p14:tracePt t="23085" x="5951538" y="3949700"/>
          <p14:tracePt t="23092" x="5911850" y="3890963"/>
          <p14:tracePt t="23099" x="5888038" y="3846513"/>
          <p14:tracePt t="23107" x="5848350" y="3795713"/>
          <p14:tracePt t="23112" x="5818188" y="3751263"/>
          <p14:tracePt t="23119" x="5792788" y="3692525"/>
          <p14:tracePt t="23126" x="5773738" y="3622675"/>
          <p14:tracePt t="23133" x="5753100" y="3562350"/>
          <p14:tracePt t="23141" x="5734050" y="3517900"/>
          <p14:tracePt t="23147" x="5713413" y="3473450"/>
          <p14:tracePt t="23154" x="5708650" y="3433763"/>
          <p14:tracePt t="23160" x="5699125" y="3398838"/>
          <p14:tracePt t="23167" x="5683250" y="3379788"/>
          <p14:tracePt t="23174" x="5683250" y="3349625"/>
          <p14:tracePt t="23180" x="5673725" y="3300413"/>
          <p14:tracePt t="23188" x="5668963" y="3255963"/>
          <p14:tracePt t="23194" x="5668963" y="3225800"/>
          <p14:tracePt t="23202" x="5668963" y="3176588"/>
          <p14:tracePt t="23208" x="5668963" y="3146425"/>
          <p14:tracePt t="23215" x="5668963" y="3116263"/>
          <p14:tracePt t="23222" x="5668963" y="3076575"/>
          <p14:tracePt t="23228" x="5678488" y="3041650"/>
          <p14:tracePt t="23236" x="5699125" y="2997200"/>
          <p14:tracePt t="23242" x="5713413" y="2952750"/>
          <p14:tracePt t="23249" x="5753100" y="2882900"/>
          <p14:tracePt t="23256" x="5773738" y="2838450"/>
          <p14:tracePt t="23263" x="5813425" y="2789238"/>
          <p14:tracePt t="23269" x="5843588" y="2728913"/>
          <p14:tracePt t="23276" x="5867400" y="2684463"/>
          <p14:tracePt t="23282" x="5907088" y="2635250"/>
          <p14:tracePt t="23290" x="5932488" y="2600325"/>
          <p14:tracePt t="23297" x="5956300" y="2579688"/>
          <p14:tracePt t="23303" x="6016625" y="2540000"/>
          <p14:tracePt t="23310" x="6061075" y="2511425"/>
          <p14:tracePt t="23317" x="6121400" y="2471738"/>
          <p14:tracePt t="23325" x="6165850" y="2455863"/>
          <p14:tracePt t="23331" x="6215063" y="2427288"/>
          <p14:tracePt t="23339" x="6259513" y="2406650"/>
          <p14:tracePt t="23344" x="6280150" y="2392363"/>
          <p14:tracePt t="23352" x="6303963" y="2376488"/>
          <p14:tracePt t="23358" x="6343650" y="2371725"/>
          <p14:tracePt t="23365" x="6373813" y="2352675"/>
          <p14:tracePt t="23372" x="6418263" y="2352675"/>
          <p14:tracePt t="23378" x="6497638" y="2341563"/>
          <p14:tracePt t="23386" x="6567488" y="2332038"/>
          <p14:tracePt t="23392" x="6621463" y="2332038"/>
          <p14:tracePt t="23400" x="6661150" y="2332038"/>
          <p14:tracePt t="23407" x="6716713" y="2336800"/>
          <p14:tracePt t="23412" x="6761163" y="2347913"/>
          <p14:tracePt t="23420" x="6800850" y="2357438"/>
          <p14:tracePt t="23426" x="6884988" y="2376488"/>
          <p14:tracePt t="23433" x="6969125" y="2406650"/>
          <p14:tracePt t="23441" x="7029450" y="2436813"/>
          <p14:tracePt t="23448" x="7073900" y="2466975"/>
          <p14:tracePt t="23455" x="7118350" y="2490788"/>
          <p14:tracePt t="23460" x="7153275" y="2520950"/>
          <p14:tracePt t="23468" x="7192963" y="2555875"/>
          <p14:tracePt t="23474" x="7227888" y="2590800"/>
          <p14:tracePt t="23481" x="7262813" y="2640013"/>
          <p14:tracePt t="23488" x="7302500" y="2684463"/>
          <p14:tracePt t="23494" x="7342188" y="2744788"/>
          <p14:tracePt t="23501" x="7381875" y="2794000"/>
          <p14:tracePt t="23509" x="7421563" y="2838450"/>
          <p14:tracePt t="23515" x="7435850" y="2873375"/>
          <p14:tracePt t="23523" x="7456488" y="2898775"/>
          <p14:tracePt t="23529" x="7486650" y="2932113"/>
          <p14:tracePt t="23537" x="7510463" y="2978150"/>
          <p14:tracePt t="23542" x="7540625" y="3036888"/>
          <p14:tracePt t="23549" x="7566025" y="3141663"/>
          <p14:tracePt t="23557" x="7585075" y="3225800"/>
          <p14:tracePt t="23563" x="7605713" y="3309938"/>
          <p14:tracePt t="23570" x="7615238" y="3349625"/>
          <p14:tracePt t="23576" x="7620000" y="3394075"/>
          <p14:tracePt t="23584" x="7640638" y="3438525"/>
          <p14:tracePt t="23590" x="7659688" y="3508375"/>
          <p14:tracePt t="23597" x="7689850" y="3592513"/>
          <p14:tracePt t="23603" x="7708900" y="3662363"/>
          <p14:tracePt t="23610" x="7720013" y="3716338"/>
          <p14:tracePt t="23617" x="7734300" y="3751263"/>
          <p14:tracePt t="23624" x="7743825" y="3771900"/>
          <p14:tracePt t="23632" x="7748588" y="3795713"/>
          <p14:tracePt t="23640" x="7759700" y="3806825"/>
          <p14:tracePt t="23644" x="7764463" y="3830638"/>
          <p14:tracePt t="23653" x="7764463" y="3851275"/>
          <p14:tracePt t="23658" x="7773988" y="3865563"/>
          <p14:tracePt t="23666" x="7778750" y="3895725"/>
          <p14:tracePt t="23673" x="7799388" y="3940175"/>
          <p14:tracePt t="23679" x="7799388" y="4005263"/>
          <p14:tracePt t="23685" x="7808913" y="4059238"/>
          <p14:tracePt t="23692" x="7818438" y="4143375"/>
          <p14:tracePt t="23699" x="7818438" y="4198938"/>
          <p14:tracePt t="23706" x="7818438" y="4238625"/>
          <p14:tracePt t="23713" x="7818438" y="4278313"/>
          <p14:tracePt t="23720" x="7818438" y="4346575"/>
          <p14:tracePt t="23726" x="7818438" y="4411663"/>
          <p14:tracePt t="23733" x="7813675" y="4465638"/>
          <p14:tracePt t="23740" x="7804150" y="4510088"/>
          <p14:tracePt t="23747" x="7783513" y="4556125"/>
          <p14:tracePt t="23753" x="7778750" y="4575175"/>
          <p14:tracePt t="23760" x="7769225" y="4600575"/>
          <p14:tracePt t="23767" x="7753350" y="4629150"/>
          <p14:tracePt t="23774" x="7739063" y="4645025"/>
          <p14:tracePt t="23782" x="7724775" y="4675188"/>
          <p14:tracePt t="23789" x="7708900" y="4699000"/>
          <p14:tracePt t="23794" x="7694613" y="4738688"/>
          <p14:tracePt t="23801" x="7664450" y="4813300"/>
          <p14:tracePt t="23809" x="7634288" y="4868863"/>
          <p14:tracePt t="23815" x="7594600" y="4918075"/>
          <p14:tracePt t="23823" x="7575550" y="4962525"/>
          <p14:tracePt t="23829" x="7550150" y="4997450"/>
          <p14:tracePt t="23837" x="7526338" y="5032375"/>
          <p14:tracePt t="23842" x="7510463" y="5051425"/>
          <p14:tracePt t="23850" x="7480300" y="5076825"/>
          <p14:tracePt t="23857" x="7451725" y="5111750"/>
          <p14:tracePt t="23864" x="7421563" y="5130800"/>
          <p14:tracePt t="23871" x="7372350" y="5165725"/>
          <p14:tracePt t="23876" x="7337425" y="5186363"/>
          <p14:tracePt t="23883" x="7307263" y="5200650"/>
          <p14:tracePt t="23890" x="7272338" y="5214938"/>
          <p14:tracePt t="23897" x="7242175" y="5226050"/>
          <p14:tracePt t="23905" x="7188200" y="5235575"/>
          <p14:tracePt t="23911" x="7127875" y="5249863"/>
          <p14:tracePt t="23917" x="7088188" y="5249863"/>
          <p14:tracePt t="23925" x="7043738" y="5259388"/>
          <p14:tracePt t="23931" x="6994525" y="5259388"/>
          <p14:tracePt t="23939" x="6934200" y="5270500"/>
          <p14:tracePt t="23945" x="6884988" y="5270500"/>
          <p14:tracePt t="23951" x="6826250" y="5265738"/>
          <p14:tracePt t="23958" x="6761163" y="5254625"/>
          <p14:tracePt t="23965" x="6700838" y="5235575"/>
          <p14:tracePt t="23973" x="6646863" y="5230813"/>
          <p14:tracePt t="23980" x="6577013" y="5219700"/>
          <p14:tracePt t="23987" x="6532563" y="5200650"/>
          <p14:tracePt t="23992" x="6473825" y="5180013"/>
          <p14:tracePt t="23999" x="6443663" y="5165725"/>
          <p14:tracePt t="24007" x="6408738" y="5146675"/>
          <p14:tracePt t="24013" x="6364288" y="5130800"/>
          <p14:tracePt t="24020" x="6343650" y="5121275"/>
          <p14:tracePt t="24026" x="6319838" y="5116513"/>
          <p14:tracePt t="24033" x="6299200" y="5100638"/>
          <p14:tracePt t="24041" x="6275388" y="5086350"/>
          <p14:tracePt t="24047" x="6264275" y="5072063"/>
          <p14:tracePt t="24056" x="6249988" y="5056188"/>
          <p14:tracePt t="24061" x="6235700" y="5041900"/>
          <p14:tracePt t="24067" x="6219825" y="5021263"/>
          <p14:tracePt t="24075" x="6205538" y="4997450"/>
          <p14:tracePt t="24081" x="6189663" y="4987925"/>
          <p14:tracePt t="24090" x="6175375" y="4962525"/>
          <p14:tracePt t="24095" x="6170613" y="4941888"/>
          <p14:tracePt t="24101" x="6161088" y="4927600"/>
          <p14:tracePt t="24109" x="6145213" y="4897438"/>
          <p14:tracePt t="24115" x="6140450" y="4883150"/>
          <p14:tracePt t="24124" x="6130925" y="4857750"/>
          <p14:tracePt t="24130" x="6126163" y="4838700"/>
          <p14:tracePt t="24136" x="6116638" y="4822825"/>
          <p14:tracePt t="24142" x="6100763" y="4794250"/>
          <p14:tracePt t="24149" x="6096000" y="4773613"/>
          <p14:tracePt t="24157" x="6086475" y="4748213"/>
          <p14:tracePt t="24163" x="6070600" y="4699000"/>
          <p14:tracePt t="24170" x="6061075" y="4654550"/>
          <p14:tracePt t="24176" x="6051550" y="4600575"/>
          <p14:tracePt t="24184" x="6051550" y="4545013"/>
          <p14:tracePt t="24191" x="6042025" y="4491038"/>
          <p14:tracePt t="24197" x="6042025" y="4446588"/>
          <p14:tracePt t="24205" x="6042025" y="4406900"/>
          <p14:tracePt t="24212" x="6042025" y="4376738"/>
          <p14:tracePt t="24217" x="6042025" y="4337050"/>
          <p14:tracePt t="24224" x="6046788" y="4283075"/>
          <p14:tracePt t="24232" x="6056313" y="4213225"/>
          <p14:tracePt t="24239" x="6065838" y="4159250"/>
          <p14:tracePt t="24245" x="6075363" y="4103688"/>
          <p14:tracePt t="24252" x="6086475" y="4059238"/>
          <p14:tracePt t="24258" x="6100763" y="4014788"/>
          <p14:tracePt t="24265" x="6110288" y="3998913"/>
          <p14:tracePt t="24274" x="6116638" y="3979863"/>
          <p14:tracePt t="24279" x="6130925" y="3954463"/>
          <p14:tracePt t="24285" x="6130925" y="3944938"/>
          <p14:tracePt t="24292" x="6135688" y="3930650"/>
          <p14:tracePt t="24299" x="6145213" y="3925888"/>
          <p14:tracePt t="24307" x="6145213" y="3919538"/>
          <p14:tracePt t="24321" x="6149975" y="3919538"/>
          <p14:tracePt t="30017" x="6156325" y="3935413"/>
          <p14:tracePt t="30023" x="6180138" y="3975100"/>
          <p14:tracePt t="30031" x="6219825" y="4049713"/>
          <p14:tracePt t="30038" x="6275388" y="4124325"/>
          <p14:tracePt t="30044" x="6324600" y="4183063"/>
          <p14:tracePt t="30051" x="6388100" y="4257675"/>
          <p14:tracePt t="30059" x="6473825" y="4322763"/>
          <p14:tracePt t="30064" x="6621463" y="4406900"/>
          <p14:tracePt t="30071" x="6791325" y="4470400"/>
          <p14:tracePt t="30077" x="6915150" y="4516438"/>
          <p14:tracePt t="30084" x="7054850" y="4575175"/>
          <p14:tracePt t="30093" x="7361238" y="4694238"/>
          <p14:tracePt t="30098" x="7500938" y="4738688"/>
          <p14:tracePt t="30106" x="7689850" y="4794250"/>
          <p14:tracePt t="30111" x="7981950" y="4857750"/>
          <p14:tracePt t="30118" x="8191500" y="4902200"/>
          <p14:tracePt t="30127" x="8369300" y="4927600"/>
          <p14:tracePt t="30132" x="8658225" y="4976813"/>
          <p14:tracePt t="30140" x="8826500" y="4987925"/>
          <p14:tracePt t="30145" x="8936038" y="4997450"/>
          <p14:tracePt t="30152" x="9078913" y="5006975"/>
          <p14:tracePt t="30160" x="9183688" y="5006975"/>
          <p14:tracePt t="30166" x="9267825" y="5016500"/>
          <p14:tracePt t="30175" x="9317038" y="5016500"/>
          <p14:tracePt t="30179" x="9372600" y="5016500"/>
          <p14:tracePt t="30187" x="9377363" y="5016500"/>
          <p14:tracePt t="30194" x="9417050" y="5016500"/>
          <p14:tracePt t="30200" x="9436100" y="5011738"/>
          <p14:tracePt t="30210" x="9451975" y="5011738"/>
          <p14:tracePt t="30214" x="9456738" y="5002213"/>
          <p14:tracePt t="30221" x="9461500" y="4997450"/>
          <p14:tracePt t="30230" x="9461500" y="4972050"/>
          <p14:tracePt t="30235" x="9466263" y="4967288"/>
          <p14:tracePt t="30243" x="9466263" y="4962525"/>
          <p14:tracePt t="30898" x="9113838" y="4708525"/>
          <p14:tracePt t="30904" x="8607425" y="4425950"/>
          <p14:tracePt t="30911" x="7986713" y="3979863"/>
          <p14:tracePt t="30917" x="7475538" y="3608388"/>
          <p14:tracePt t="30926" x="6954838" y="3368675"/>
          <p14:tracePt t="30930" x="6602413" y="3125788"/>
          <p14:tracePt t="30937" x="6042025" y="2773363"/>
          <p14:tracePt t="30944" x="5729288" y="2619375"/>
          <p14:tracePt t="30951" x="5197475" y="2312988"/>
          <p14:tracePt t="30958" x="4879975" y="2119313"/>
          <p14:tracePt t="30965" x="4557713" y="1900238"/>
          <p14:tracePt t="30972" x="4264025" y="1731963"/>
          <p14:tracePt t="30979" x="4025900" y="1587500"/>
          <p14:tracePt t="30994" x="3752850" y="1339850"/>
          <p14:tracePt t="30998" x="3629025" y="1216025"/>
          <p14:tracePt t="31005" x="3484563" y="1041400"/>
          <p14:tracePt t="31013" x="3381375" y="903288"/>
          <p14:tracePt t="31020" x="3340100" y="793750"/>
          <p14:tracePt t="31029" x="3295650" y="684213"/>
          <p14:tracePt t="31033" x="3260725" y="590550"/>
          <p14:tracePt t="31042" x="3241675" y="496888"/>
          <p14:tracePt t="31047" x="3221038" y="411163"/>
          <p14:tracePt t="31053" x="3211513" y="357188"/>
          <p14:tracePt t="31061" x="3201988" y="303213"/>
          <p14:tracePt t="31066" x="3201988" y="273050"/>
          <p14:tracePt t="31073" x="3201988" y="258763"/>
          <p14:tracePt t="31080" x="3201988" y="238125"/>
          <p14:tracePt t="31087" x="3201988" y="233363"/>
          <p14:tracePt t="31094" x="3201988" y="223838"/>
          <p14:tracePt t="31142" x="3197225" y="223838"/>
          <p14:tracePt t="31155" x="3187700" y="219075"/>
          <p14:tracePt t="31163" x="3171825" y="219075"/>
          <p14:tracePt t="31169" x="3122613" y="207963"/>
          <p14:tracePt t="31178" x="3068638" y="207963"/>
          <p14:tracePt t="31182" x="3013075" y="207963"/>
          <p14:tracePt t="31189" x="2943225" y="212725"/>
          <p14:tracePt t="31196" x="2874963" y="223838"/>
          <p14:tracePt t="31203" x="2784475" y="233363"/>
          <p14:tracePt t="31211" x="2595563" y="247650"/>
          <p14:tracePt t="31217" x="2506663" y="258763"/>
          <p14:tracePt t="31225" x="2436813" y="258763"/>
          <p14:tracePt t="31230" x="2382838" y="252413"/>
          <p14:tracePt t="31238" x="2289175" y="242888"/>
          <p14:tracePt t="31245" x="2209800" y="233363"/>
          <p14:tracePt t="31251" x="2124075" y="212725"/>
          <p14:tracePt t="31258" x="2055813" y="184150"/>
          <p14:tracePt t="31264" x="2005013" y="153988"/>
          <p14:tracePt t="31271" x="1960563" y="104775"/>
          <p14:tracePt t="31278" x="1920875" y="69850"/>
          <p14:tracePt t="31285" x="1862138" y="30163"/>
          <p14:tracePt t="31294" x="1827213" y="4763"/>
        </p14:tracePtLst>
      </p14:laserTraceLst>
    </p:ext>
  </p:extLs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E7D57-81C7-4EED-994F-BC1E65408B0C}"/>
              </a:ext>
            </a:extLst>
          </p:cNvPr>
          <p:cNvSpPr>
            <a:spLocks noGrp="1"/>
          </p:cNvSpPr>
          <p:nvPr>
            <p:ph type="title"/>
          </p:nvPr>
        </p:nvSpPr>
        <p:spPr>
          <a:xfrm>
            <a:off x="5486400" y="365760"/>
            <a:ext cx="5468112" cy="1325562"/>
          </a:xfrm>
        </p:spPr>
        <p:txBody>
          <a:bodyPr/>
          <a:lstStyle/>
          <a:p>
            <a:pPr algn="r"/>
            <a:r>
              <a:rPr lang="fa-IR" sz="4400" dirty="0">
                <a:solidFill>
                  <a:srgbClr val="C00000"/>
                </a:solidFill>
                <a:cs typeface="B Nazanin" panose="00000400000000000000" pitchFamily="2" charset="-78"/>
              </a:rPr>
              <a:t>دندان سالم دارای  صرفا تغییر رنگ شیار دندان</a:t>
            </a:r>
            <a:endParaRPr lang="en-US" dirty="0"/>
          </a:p>
        </p:txBody>
      </p:sp>
      <p:pic>
        <p:nvPicPr>
          <p:cNvPr id="6" name="Content Placeholder 5">
            <a:extLst>
              <a:ext uri="{FF2B5EF4-FFF2-40B4-BE49-F238E27FC236}">
                <a16:creationId xmlns:a16="http://schemas.microsoft.com/office/drawing/2014/main" id="{9DE985B1-0737-409F-A122-0AB21C95EC7C}"/>
              </a:ext>
            </a:extLst>
          </p:cNvPr>
          <p:cNvPicPr>
            <a:picLocks noGrp="1" noChangeAspect="1"/>
          </p:cNvPicPr>
          <p:nvPr>
            <p:ph idx="1"/>
          </p:nvPr>
        </p:nvPicPr>
        <p:blipFill rotWithShape="1">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t="10689" r="5785" b="21014"/>
          <a:stretch/>
        </p:blipFill>
        <p:spPr>
          <a:xfrm>
            <a:off x="381000" y="-168273"/>
            <a:ext cx="3733801" cy="6934198"/>
          </a:xfrm>
        </p:spPr>
      </p:pic>
      <p:sp>
        <p:nvSpPr>
          <p:cNvPr id="4" name="Slide Number Placeholder 3">
            <a:extLst>
              <a:ext uri="{FF2B5EF4-FFF2-40B4-BE49-F238E27FC236}">
                <a16:creationId xmlns:a16="http://schemas.microsoft.com/office/drawing/2014/main" id="{F1BEB64B-D862-4D6E-8C2B-9D866C19AFE4}"/>
              </a:ext>
            </a:extLst>
          </p:cNvPr>
          <p:cNvSpPr>
            <a:spLocks noGrp="1"/>
          </p:cNvSpPr>
          <p:nvPr>
            <p:ph type="sldNum" sz="quarter" idx="12"/>
          </p:nvPr>
        </p:nvSpPr>
        <p:spPr/>
        <p:txBody>
          <a:bodyPr>
            <a:normAutofit/>
          </a:bodyPr>
          <a:lstStyle/>
          <a:p>
            <a:fld id="{2C9A6EC4-CBD9-498F-8F15-635929839343}" type="slidenum">
              <a:rPr lang="en-US" smtClean="0"/>
              <a:t>36</a:t>
            </a:fld>
            <a:endParaRPr lang="en-US" dirty="0"/>
          </a:p>
        </p:txBody>
      </p:sp>
    </p:spTree>
    <p:extLst>
      <p:ext uri="{BB962C8B-B14F-4D97-AF65-F5344CB8AC3E}">
        <p14:creationId xmlns:p14="http://schemas.microsoft.com/office/powerpoint/2010/main" val="3901167566"/>
      </p:ext>
    </p:extLst>
  </p:cSld>
  <p:clrMapOvr>
    <a:masterClrMapping/>
  </p:clrMapOvr>
  <mc:AlternateContent xmlns:mc="http://schemas.openxmlformats.org/markup-compatibility/2006" xmlns:p14="http://schemas.microsoft.com/office/powerpoint/2010/main">
    <mc:Choice Requires="p14">
      <p:transition spd="slow" p14:dur="2000" advTm="14305"/>
    </mc:Choice>
    <mc:Fallback xmlns="">
      <p:transition spd="slow" advTm="14305"/>
    </mc:Fallback>
  </mc:AlternateContent>
  <p:extLst>
    <p:ext uri="{3A86A75C-4F4B-4683-9AE1-C65F6400EC91}">
      <p14:laserTraceLst xmlns:p14="http://schemas.microsoft.com/office/powerpoint/2010/main">
        <p14:tracePtLst>
          <p14:tracePt t="3046" x="6637338" y="2908300"/>
          <p14:tracePt t="3053" x="6523038" y="2962275"/>
          <p14:tracePt t="3060" x="6399213" y="3032125"/>
          <p14:tracePt t="3067" x="6224588" y="3097213"/>
          <p14:tracePt t="3074" x="6105525" y="3155950"/>
          <p14:tracePt t="3080" x="5922963" y="3230563"/>
          <p14:tracePt t="3087" x="5762625" y="3324225"/>
          <p14:tracePt t="3094" x="5530850" y="3449638"/>
          <p14:tracePt t="3101" x="5341938" y="3582988"/>
          <p14:tracePt t="3108" x="5127625" y="3702050"/>
          <p14:tracePt t="3115" x="4924425" y="3806825"/>
          <p14:tracePt t="3123" x="4751388" y="3870325"/>
          <p14:tracePt t="3128" x="4527550" y="3959225"/>
          <p14:tracePt t="3137" x="4373563" y="4033838"/>
          <p14:tracePt t="3142" x="4189413" y="4152900"/>
          <p14:tracePt t="3149" x="4056063" y="4238625"/>
          <p14:tracePt t="3156" x="3817938" y="4362450"/>
          <p14:tracePt t="3162" x="3698875" y="4416425"/>
          <p14:tracePt t="3170" x="3573463" y="4470400"/>
          <p14:tracePt t="3176" x="3449638" y="4530725"/>
          <p14:tracePt t="3184" x="3290888" y="4589463"/>
          <p14:tracePt t="3190" x="3167063" y="4645025"/>
          <p14:tracePt t="3197" x="3057525" y="4689475"/>
          <p14:tracePt t="3203" x="2947988" y="4743450"/>
          <p14:tracePt t="3210" x="2840038" y="4787900"/>
          <p14:tracePt t="3216" x="2744788" y="4818063"/>
          <p14:tracePt t="3224" x="2646363" y="4852988"/>
          <p14:tracePt t="3231" x="2590800" y="4883150"/>
          <p14:tracePt t="3240" x="2532063" y="4902200"/>
          <p14:tracePt t="3244" x="2487613" y="4918075"/>
          <p14:tracePt t="3253" x="2443163" y="4948238"/>
          <p14:tracePt t="3258" x="2382838" y="4976813"/>
          <p14:tracePt t="3265" x="2338388" y="4992688"/>
          <p14:tracePt t="3273" x="2303463" y="5021263"/>
          <p14:tracePt t="3278" x="2278063" y="5041900"/>
          <p14:tracePt t="3286" x="2249488" y="5060950"/>
          <p14:tracePt t="3292" x="2214563" y="5076825"/>
          <p14:tracePt t="3299" x="2189163" y="5095875"/>
          <p14:tracePt t="3307" x="2170113" y="5111750"/>
          <p14:tracePt t="3313" x="2154238" y="5126038"/>
          <p14:tracePt t="3321" x="2135188" y="5151438"/>
          <p14:tracePt t="3325" x="2109788" y="5165725"/>
          <p14:tracePt t="3333" x="2074863" y="5191125"/>
          <p14:tracePt t="3341" x="2055813" y="5205413"/>
          <p14:tracePt t="3346" x="2009775" y="5230813"/>
          <p14:tracePt t="3352" x="1976438" y="5254625"/>
          <p14:tracePt t="3359" x="1930400" y="5275263"/>
          <p14:tracePt t="3367" x="1885950" y="5289550"/>
          <p14:tracePt t="3373" x="1857375" y="5310188"/>
          <p14:tracePt t="3381" x="1811338" y="5324475"/>
          <p14:tracePt t="3389" x="1776413" y="5334000"/>
          <p14:tracePt t="3393" x="1731963" y="5354638"/>
          <p14:tracePt t="3401" x="1703388" y="5368925"/>
          <p14:tracePt t="3408" x="1668463" y="5394325"/>
          <p14:tracePt t="3415" x="1624013" y="5413375"/>
          <p14:tracePt t="3423" x="1577975" y="5438775"/>
          <p14:tracePt t="3429" x="1544638" y="5464175"/>
          <p14:tracePt t="3436" x="1514475" y="5499100"/>
          <p14:tracePt t="3442" x="1470025" y="5527675"/>
          <p14:tracePt t="3449" x="1435100" y="5553075"/>
          <p14:tracePt t="3456" x="1409700" y="5578475"/>
          <p14:tracePt t="3462" x="1390650" y="5597525"/>
          <p14:tracePt t="3469" x="1365250" y="5611813"/>
          <p14:tracePt t="3476" x="1350963" y="5627688"/>
          <p14:tracePt t="3483" x="1339850" y="5641975"/>
          <p14:tracePt t="3490" x="1330325" y="5646738"/>
          <p14:tracePt t="3497" x="1320800" y="5657850"/>
          <p14:tracePt t="3504" x="1304925" y="5667375"/>
          <p14:tracePt t="3518" x="1300163" y="5676900"/>
          <p14:tracePt t="3524" x="1295400" y="5681663"/>
          <p14:tracePt t="3539" x="1290638" y="5686425"/>
          <p14:tracePt t="3543" x="1285875" y="5691188"/>
          <p14:tracePt t="3558" x="1276350" y="5697538"/>
          <p14:tracePt t="3565" x="1276350" y="5702300"/>
          <p14:tracePt t="3573" x="1276350" y="5716588"/>
          <p14:tracePt t="3579" x="1276350" y="5721350"/>
          <p14:tracePt t="3586" x="1276350" y="5726113"/>
          <p14:tracePt t="3592" x="1276350" y="5730875"/>
          <p14:tracePt t="3599" x="1281113" y="5737225"/>
          <p14:tracePt t="3606" x="1285875" y="5751513"/>
          <p14:tracePt t="3612" x="1300163" y="5756275"/>
          <p14:tracePt t="3621" x="1320800" y="5765800"/>
          <p14:tracePt t="3626" x="1370013" y="5781675"/>
          <p14:tracePt t="3633" x="1423988" y="5781675"/>
          <p14:tracePt t="3640" x="1470025" y="5800725"/>
          <p14:tracePt t="3647" x="1503363" y="5805488"/>
          <p14:tracePt t="3656" x="1544638" y="5816600"/>
          <p14:tracePt t="3659" x="1589088" y="5835650"/>
          <p14:tracePt t="3667" x="1612900" y="5840413"/>
          <p14:tracePt t="3674" x="1643063" y="5849938"/>
          <p14:tracePt t="3681" x="1652588" y="5849938"/>
          <p14:tracePt t="3689" x="1668463" y="5856288"/>
          <p14:tracePt t="3694" x="1682750" y="5861050"/>
          <p14:tracePt t="3702" x="1682750" y="5875338"/>
          <p14:tracePt t="3715" x="1687513" y="5889625"/>
          <p14:tracePt t="3722" x="1687513" y="5900738"/>
          <p14:tracePt t="3729" x="1687513" y="5919788"/>
          <p14:tracePt t="3736" x="1687513" y="5945188"/>
          <p14:tracePt t="3742" x="1677988" y="5959475"/>
          <p14:tracePt t="3748" x="1663700" y="5980113"/>
          <p14:tracePt t="3756" x="1643063" y="6003925"/>
          <p14:tracePt t="3763" x="1608138" y="6019800"/>
          <p14:tracePt t="3771" x="1577975" y="6034088"/>
          <p14:tracePt t="3776" x="1519238" y="6043613"/>
          <p14:tracePt t="3784" x="1463675" y="6054725"/>
          <p14:tracePt t="3790" x="1409700" y="6054725"/>
          <p14:tracePt t="3797" x="1355725" y="6038850"/>
          <p14:tracePt t="3805" x="1311275" y="6024563"/>
          <p14:tracePt t="3810" x="1241425" y="5999163"/>
          <p14:tracePt t="3816" x="1190625" y="5964238"/>
          <p14:tracePt t="3824" x="1131888" y="5935663"/>
          <p14:tracePt t="3831" x="1087438" y="5895975"/>
          <p14:tracePt t="3839" x="1022350" y="5835650"/>
          <p14:tracePt t="3846" x="963613" y="5770563"/>
          <p14:tracePt t="3853" x="908050" y="5702300"/>
          <p14:tracePt t="3858" x="868363" y="5641975"/>
          <p14:tracePt t="3865" x="838200" y="5583238"/>
          <p14:tracePt t="3873" x="804863" y="5548313"/>
          <p14:tracePt t="3879" x="788988" y="5513388"/>
          <p14:tracePt t="3887" x="774700" y="5492750"/>
          <p14:tracePt t="3891" x="758825" y="5468938"/>
          <p14:tracePt t="3899" x="744538" y="5438775"/>
          <p14:tracePt t="3907" x="735013" y="5424488"/>
          <p14:tracePt t="3913" x="730250" y="5394325"/>
          <p14:tracePt t="3920" x="730250" y="5364163"/>
          <p14:tracePt t="3925" x="730250" y="5314950"/>
          <p14:tracePt t="3934" x="739775" y="5270500"/>
          <p14:tracePt t="3940" x="758825" y="5200650"/>
          <p14:tracePt t="3947" x="779463" y="5140325"/>
          <p14:tracePt t="3955" x="804863" y="5106988"/>
          <p14:tracePt t="3961" x="833438" y="5046663"/>
          <p14:tracePt t="3967" x="873125" y="5011738"/>
          <p14:tracePt t="3974" x="933450" y="4962525"/>
          <p14:tracePt t="3989" x="1111250" y="4878388"/>
          <p14:tracePt t="3995" x="1185863" y="4848225"/>
          <p14:tracePt t="4000" x="1241425" y="4829175"/>
          <p14:tracePt t="4008" x="1295400" y="4818063"/>
          <p14:tracePt t="4015" x="1355725" y="4799013"/>
          <p14:tracePt t="4023" x="1435100" y="4799013"/>
          <p14:tracePt t="4029" x="1538288" y="4787900"/>
          <p14:tracePt t="4036" x="1617663" y="4787900"/>
          <p14:tracePt t="4042" x="1703388" y="4787900"/>
          <p14:tracePt t="4049" x="1782763" y="4794250"/>
          <p14:tracePt t="4057" x="1890713" y="4813300"/>
          <p14:tracePt t="4063" x="2020888" y="4838700"/>
          <p14:tracePt t="4070" x="2128838" y="4883150"/>
          <p14:tracePt t="4076" x="2214563" y="4913313"/>
          <p14:tracePt t="4082" x="2312988" y="4967288"/>
          <p14:tracePt t="4091" x="2397125" y="5021263"/>
          <p14:tracePt t="4097" x="2471738" y="5060950"/>
          <p14:tracePt t="4104" x="2532063" y="5121275"/>
          <p14:tracePt t="4111" x="2581275" y="5180013"/>
          <p14:tracePt t="4117" x="2616200" y="5219700"/>
          <p14:tracePt t="4124" x="2655888" y="5265738"/>
          <p14:tracePt t="4131" x="2695575" y="5338763"/>
          <p14:tracePt t="4139" x="2730500" y="5424488"/>
          <p14:tracePt t="4145" x="2749550" y="5518150"/>
          <p14:tracePt t="4151" x="2760663" y="5611813"/>
          <p14:tracePt t="4158" x="2760663" y="5662613"/>
          <p14:tracePt t="4165" x="2760663" y="5730875"/>
          <p14:tracePt t="4173" x="2760663" y="5795963"/>
          <p14:tracePt t="4179" x="2755900" y="5889625"/>
          <p14:tracePt t="4186" x="2735263" y="5975350"/>
          <p14:tracePt t="4192" x="2690813" y="6059488"/>
          <p14:tracePt t="4199" x="2660650" y="6118225"/>
          <p14:tracePt t="4206" x="2635250" y="6162675"/>
          <p14:tracePt t="4213" x="2601913" y="6197600"/>
          <p14:tracePt t="4219" x="2551113" y="6237288"/>
          <p14:tracePt t="4226" x="2476500" y="6302375"/>
          <p14:tracePt t="4233" x="2417763" y="6342063"/>
          <p14:tracePt t="4241" x="2347913" y="6381750"/>
          <p14:tracePt t="4247" x="2249488" y="6426200"/>
          <p14:tracePt t="4254" x="2179638" y="6456363"/>
          <p14:tracePt t="4260" x="2095500" y="6475413"/>
          <p14:tracePt t="4267" x="2025650" y="6486525"/>
          <p14:tracePt t="4274" x="1976438" y="6486525"/>
          <p14:tracePt t="4280" x="1881188" y="6480175"/>
          <p14:tracePt t="4288" x="1811338" y="6470650"/>
          <p14:tracePt t="4295" x="1752600" y="6440488"/>
          <p14:tracePt t="4302" x="1682750" y="6411913"/>
          <p14:tracePt t="4308" x="1624013" y="6381750"/>
          <p14:tracePt t="4315" x="1563688" y="6342063"/>
          <p14:tracePt t="4324" x="1503363" y="6302375"/>
          <p14:tracePt t="4329" x="1454150" y="6253163"/>
          <p14:tracePt t="4337" x="1390650" y="6167438"/>
          <p14:tracePt t="4342" x="1350963" y="6108700"/>
          <p14:tracePt t="4349" x="1311275" y="6048375"/>
          <p14:tracePt t="4357" x="1271588" y="5964238"/>
          <p14:tracePt t="4363" x="1250950" y="5905500"/>
          <p14:tracePt t="4371" x="1231900" y="5849938"/>
          <p14:tracePt t="4377" x="1220788" y="5791200"/>
          <p14:tracePt t="4383" x="1220788" y="5737225"/>
          <p14:tracePt t="4391" x="1220788" y="5697538"/>
          <p14:tracePt t="4397" x="1225550" y="5667375"/>
          <p14:tracePt t="4405" x="1231900" y="5622925"/>
          <p14:tracePt t="4411" x="1241425" y="5592763"/>
          <p14:tracePt t="4416" x="1255713" y="5548313"/>
          <p14:tracePt t="4424" x="1276350" y="5503863"/>
          <p14:tracePt t="4431" x="1304925" y="5443538"/>
          <p14:tracePt t="4442" x="1335088" y="5389563"/>
          <p14:tracePt t="4445" x="1374775" y="5338763"/>
          <p14:tracePt t="4454" x="1409700" y="5289550"/>
          <p14:tracePt t="4458" x="1449388" y="5245100"/>
          <p14:tracePt t="4465" x="1474788" y="5210175"/>
          <p14:tracePt t="4473" x="1498600" y="5186363"/>
          <p14:tracePt t="4478" x="1514475" y="5170488"/>
          <p14:tracePt t="4488" x="1533525" y="5156200"/>
          <p14:tracePt t="4493" x="1558925" y="5140325"/>
          <p14:tracePt t="4499" x="1568450" y="5135563"/>
          <p14:tracePt t="4508" x="1577975" y="5121275"/>
          <p14:tracePt t="4514" x="1584325" y="5121275"/>
          <p14:tracePt t="4522" x="1584325" y="5111750"/>
          <p14:tracePt t="4527" x="1589088" y="5106988"/>
          <p14:tracePt t="4532" x="1593850" y="5100638"/>
          <p14:tracePt t="4547" x="1598613" y="5091113"/>
          <p14:tracePt t="4569" x="1598613" y="5086350"/>
          <p14:tracePt t="4670" x="1593850" y="5086350"/>
          <p14:tracePt t="4677" x="1573213" y="5086350"/>
          <p14:tracePt t="4684" x="1544638" y="5072063"/>
          <p14:tracePt t="4690" x="1484313" y="5051425"/>
          <p14:tracePt t="4696" x="1444625" y="5041900"/>
          <p14:tracePt t="4706" x="1395413" y="5027613"/>
          <p14:tracePt t="4711" x="1365250" y="5011738"/>
          <p14:tracePt t="4719" x="1304925" y="4981575"/>
          <p14:tracePt t="4725" x="1255713" y="4941888"/>
          <p14:tracePt t="4731" x="1196975" y="4902200"/>
          <p14:tracePt t="4739" x="1136650" y="4838700"/>
          <p14:tracePt t="4745" x="1082675" y="4768850"/>
          <p14:tracePt t="4752" x="1031875" y="4708525"/>
          <p14:tracePt t="4759" x="977900" y="4610100"/>
          <p14:tracePt t="4765" x="947738" y="4516438"/>
          <p14:tracePt t="4774" x="912813" y="4416425"/>
          <p14:tracePt t="4779" x="903288" y="4322763"/>
          <p14:tracePt t="4788" x="893763" y="4257675"/>
          <p14:tracePt t="4793" x="893763" y="4173538"/>
          <p14:tracePt t="4800" x="903288" y="4068763"/>
          <p14:tracePt t="4807" x="912813" y="3949700"/>
          <p14:tracePt t="4812" x="933450" y="3856038"/>
          <p14:tracePt t="4820" x="952500" y="3786188"/>
          <p14:tracePt t="4828" x="992188" y="3711575"/>
          <p14:tracePt t="4834" x="1038225" y="3641725"/>
          <p14:tracePt t="4840" x="1101725" y="3552825"/>
          <p14:tracePt t="4847" x="1162050" y="3494088"/>
          <p14:tracePt t="4855" x="1196975" y="3459163"/>
          <p14:tracePt t="4860" x="1246188" y="3419475"/>
          <p14:tracePt t="4868" x="1281113" y="3384550"/>
          <p14:tracePt t="4875" x="1316038" y="3359150"/>
          <p14:tracePt t="4881" x="1374775" y="3328988"/>
          <p14:tracePt t="4889" x="1458913" y="3284538"/>
          <p14:tracePt t="4895" x="1577975" y="3265488"/>
          <p14:tracePt t="4903" x="1663700" y="3244850"/>
          <p14:tracePt t="4909" x="1743075" y="3225800"/>
          <p14:tracePt t="4916" x="1836738" y="3225800"/>
          <p14:tracePt t="4924" x="1955800" y="3209925"/>
          <p14:tracePt t="4929" x="2114550" y="3209925"/>
          <p14:tracePt t="4938" x="2209800" y="3216275"/>
          <p14:tracePt t="4942" x="2303463" y="3240088"/>
          <p14:tracePt t="4949" x="2413000" y="3260725"/>
          <p14:tracePt t="4957" x="2522538" y="3295650"/>
          <p14:tracePt t="4963" x="2616200" y="3324225"/>
          <p14:tracePt t="4972" x="2686050" y="3344863"/>
          <p14:tracePt t="4977" x="2755900" y="3375025"/>
          <p14:tracePt t="4984" x="2814638" y="3403600"/>
          <p14:tracePt t="4991" x="2874963" y="3433763"/>
          <p14:tracePt t="4997" x="2959100" y="3463925"/>
          <p14:tracePt t="5006" x="3027363" y="3508375"/>
          <p14:tracePt t="5011" x="3101975" y="3548063"/>
          <p14:tracePt t="5018" x="3176588" y="3622675"/>
          <p14:tracePt t="5025" x="3251200" y="3721100"/>
          <p14:tracePt t="5031" x="3335338" y="3851275"/>
          <p14:tracePt t="5040" x="3425825" y="3940175"/>
          <p14:tracePt t="5046" x="3489325" y="4033838"/>
          <p14:tracePt t="5052" x="3559175" y="4164013"/>
          <p14:tracePt t="5059" x="3619500" y="4306888"/>
          <p14:tracePt t="5065" x="3638550" y="4367213"/>
          <p14:tracePt t="5074" x="3648075" y="4421188"/>
          <p14:tracePt t="5079" x="3648075" y="4441825"/>
          <p14:tracePt t="5087" x="3648075" y="4465638"/>
          <p14:tracePt t="5093" x="3643313" y="4495800"/>
          <p14:tracePt t="5100" x="3629025" y="4516438"/>
          <p14:tracePt t="5108" x="3603625" y="4560888"/>
          <p14:tracePt t="5113" x="3544888" y="4619625"/>
          <p14:tracePt t="5122" x="3479800" y="4684713"/>
          <p14:tracePt t="5127" x="3405188" y="4743450"/>
          <p14:tracePt t="5133" x="3321050" y="4808538"/>
          <p14:tracePt t="5140" x="3221038" y="4887913"/>
          <p14:tracePt t="5147" x="3162300" y="4927600"/>
          <p14:tracePt t="5155" x="3078163" y="4972050"/>
          <p14:tracePt t="5161" x="2968625" y="5011738"/>
          <p14:tracePt t="5168" x="2884488" y="5046663"/>
          <p14:tracePt t="5176" x="2805113" y="5056188"/>
          <p14:tracePt t="5181" x="2725738" y="5056188"/>
          <p14:tracePt t="5189" x="2670175" y="5051425"/>
          <p14:tracePt t="5195" x="2611438" y="5032375"/>
          <p14:tracePt t="5202" x="2551113" y="5011738"/>
          <p14:tracePt t="5209" x="2506663" y="4987925"/>
          <p14:tracePt t="5216" x="2462213" y="4948238"/>
          <p14:tracePt t="5225" x="2417763" y="4873625"/>
          <p14:tracePt t="5229" x="2368550" y="4803775"/>
          <p14:tracePt t="5237" x="2322513" y="4729163"/>
          <p14:tracePt t="5243" x="2293938" y="4659313"/>
          <p14:tracePt t="5250" x="2263775" y="4575175"/>
          <p14:tracePt t="5257" x="2243138" y="4491038"/>
          <p14:tracePt t="5263" x="2224088" y="4397375"/>
          <p14:tracePt t="5271" x="2214563" y="4332288"/>
          <p14:tracePt t="5277" x="2214563" y="4252913"/>
          <p14:tracePt t="5283" x="2203450" y="4143375"/>
          <p14:tracePt t="5291" x="2203450" y="4049713"/>
          <p14:tracePt t="5297" x="2209800" y="3930650"/>
          <p14:tracePt t="5305" x="2209800" y="3840163"/>
          <p14:tracePt t="5311" x="2209800" y="3732213"/>
          <p14:tracePt t="5318" x="2209800" y="3617913"/>
          <p14:tracePt t="5325" x="2209800" y="3508375"/>
          <p14:tracePt t="5332" x="2219325" y="3403600"/>
          <p14:tracePt t="5339" x="2228850" y="3324225"/>
          <p14:tracePt t="5344" x="2228850" y="3244850"/>
          <p14:tracePt t="5351" x="2249488" y="3170238"/>
          <p14:tracePt t="5359" x="2259013" y="3106738"/>
          <p14:tracePt t="5366" x="2268538" y="3022600"/>
          <p14:tracePt t="5373" x="2289175" y="2952750"/>
          <p14:tracePt t="5379" x="2298700" y="2887663"/>
          <p14:tracePt t="5387" x="2308225" y="2803525"/>
          <p14:tracePt t="5393" x="2328863" y="2724150"/>
          <p14:tracePt t="5399" x="2338388" y="2640013"/>
          <p14:tracePt t="5407" x="2347913" y="2586038"/>
          <p14:tracePt t="5413" x="2347913" y="2546350"/>
          <p14:tracePt t="5421" x="2347913" y="2516188"/>
          <p14:tracePt t="5427" x="2347913" y="2500313"/>
          <p14:tracePt t="5748" x="2303463" y="2500313"/>
          <p14:tracePt t="5753" x="2249488" y="2500313"/>
          <p14:tracePt t="5761" x="2193925" y="2500313"/>
          <p14:tracePt t="5768" x="2139950" y="2490788"/>
          <p14:tracePt t="5776" x="2084388" y="2486025"/>
          <p14:tracePt t="5781" x="2025650" y="2466975"/>
          <p14:tracePt t="5787" x="1955800" y="2446338"/>
          <p14:tracePt t="5795" x="1871663" y="2401888"/>
          <p14:tracePt t="5802" x="1811338" y="2362200"/>
          <p14:tracePt t="5808" x="1752600" y="2312988"/>
          <p14:tracePt t="5816" x="1687513" y="2238375"/>
          <p14:tracePt t="5823" x="1628775" y="2189163"/>
          <p14:tracePt t="5829" x="1577975" y="2128838"/>
          <p14:tracePt t="5835" x="1514475" y="2063750"/>
          <p14:tracePt t="5843" x="1479550" y="2019300"/>
          <p14:tracePt t="5850" x="1439863" y="1960563"/>
          <p14:tracePt t="5858" x="1400175" y="1909763"/>
          <p14:tracePt t="5864" x="1360488" y="1860550"/>
          <p14:tracePt t="5871" x="1335088" y="1816100"/>
          <p14:tracePt t="5877" x="1304925" y="1757363"/>
          <p14:tracePt t="5883" x="1276350" y="1697038"/>
          <p14:tracePt t="5891" x="1246188" y="1652588"/>
          <p14:tracePt t="5898" x="1236663" y="1608138"/>
          <p14:tracePt t="5905" x="1231900" y="1577975"/>
          <p14:tracePt t="5911" x="1220788" y="1538288"/>
          <p14:tracePt t="5919" x="1211263" y="1493838"/>
          <p14:tracePt t="5926" x="1211263" y="1463675"/>
          <p14:tracePt t="5931" x="1211263" y="1433513"/>
          <p14:tracePt t="5939" x="1216025" y="1404938"/>
          <p14:tracePt t="5944" x="1216025" y="1374775"/>
          <p14:tracePt t="5952" x="1225550" y="1319213"/>
          <p14:tracePt t="5959" x="1225550" y="1290638"/>
          <p14:tracePt t="5966" x="1241425" y="1250950"/>
          <p14:tracePt t="5974" x="1250950" y="1206500"/>
          <p14:tracePt t="5979" x="1260475" y="1150938"/>
          <p14:tracePt t="5986" x="1276350" y="1120775"/>
          <p14:tracePt t="5993" x="1295400" y="1071563"/>
          <p14:tracePt t="5999" x="1311275" y="1027113"/>
          <p14:tracePt t="6007" x="1335088" y="992188"/>
          <p14:tracePt t="6024" x="1419225" y="922338"/>
          <p14:tracePt t="6027" x="1454150" y="882650"/>
          <p14:tracePt t="6034" x="1489075" y="858838"/>
          <p14:tracePt t="6042" x="1528763" y="823913"/>
          <p14:tracePt t="6048" x="1544638" y="798513"/>
          <p14:tracePt t="6056" x="1563688" y="779463"/>
          <p14:tracePt t="6062" x="1577975" y="754063"/>
          <p14:tracePt t="6068" x="1593850" y="735013"/>
          <p14:tracePt t="6075" x="1617663" y="690563"/>
          <p14:tracePt t="6082" x="1633538" y="669925"/>
          <p14:tracePt t="6089" x="1652588" y="635000"/>
          <p14:tracePt t="6095" x="1668463" y="590550"/>
          <p14:tracePt t="6103" x="1708150" y="546100"/>
          <p14:tracePt t="6110" x="1743075" y="506413"/>
          <p14:tracePt t="6117" x="1806575" y="446088"/>
          <p14:tracePt t="6124" x="1876425" y="382588"/>
          <p14:tracePt t="6129" x="1936750" y="342900"/>
          <p14:tracePt t="6136" x="1981200" y="327025"/>
          <p14:tracePt t="6143" x="1995488" y="317500"/>
          <p14:tracePt t="6150" x="2124075" y="242888"/>
          <p14:tracePt t="6158" x="2209800" y="212725"/>
          <p14:tracePt t="6163" x="2317750" y="179388"/>
          <p14:tracePt t="6172" x="2397125" y="158750"/>
          <p14:tracePt t="6177" x="2457450" y="149225"/>
          <p14:tracePt t="6185" x="2497138" y="144463"/>
          <p14:tracePt t="6192" x="2555875" y="123825"/>
          <p14:tracePt t="6197" x="2635250" y="104775"/>
          <p14:tracePt t="6206" x="2730500" y="93663"/>
          <p14:tracePt t="6211" x="2809875" y="93663"/>
          <p14:tracePt t="6218" x="2863850" y="93663"/>
          <p14:tracePt t="6226" x="2894013" y="93663"/>
          <p14:tracePt t="6232" x="2924175" y="93663"/>
          <p14:tracePt t="6239" x="2968625" y="104775"/>
          <p14:tracePt t="6245" x="3013075" y="114300"/>
          <p14:tracePt t="6253" x="3068638" y="119063"/>
          <p14:tracePt t="6259" x="3162300" y="144463"/>
          <p14:tracePt t="6266" x="3216275" y="153988"/>
          <p14:tracePt t="6275" x="3260725" y="168275"/>
          <p14:tracePt t="6278" x="3295650" y="184150"/>
          <p14:tracePt t="6285" x="3330575" y="212725"/>
          <p14:tracePt t="6293" x="3351213" y="233363"/>
          <p14:tracePt t="6301" x="3386138" y="258763"/>
          <p14:tracePt t="6308" x="3425825" y="307975"/>
          <p14:tracePt t="6314" x="3484563" y="371475"/>
          <p14:tracePt t="6322" x="3554413" y="466725"/>
          <p14:tracePt t="6327" x="3603625" y="530225"/>
          <p14:tracePt t="6334" x="3659188" y="615950"/>
          <p14:tracePt t="6342" x="3698875" y="674688"/>
          <p14:tracePt t="6348" x="3738563" y="735013"/>
          <p14:tracePt t="6356" x="3787775" y="809625"/>
          <p14:tracePt t="6361" x="3841750" y="917575"/>
          <p14:tracePt t="6369" x="3897313" y="1012825"/>
          <p14:tracePt t="6376" x="3932238" y="1120775"/>
          <p14:tracePt t="6382" x="3960813" y="1181100"/>
          <p14:tracePt t="6390" x="3990975" y="1239838"/>
          <p14:tracePt t="6395" x="4030663" y="1349375"/>
          <p14:tracePt t="6401" x="4065588" y="1458913"/>
          <p14:tracePt t="6409" x="4086225" y="1538288"/>
          <p14:tracePt t="6416" x="4095750" y="1608138"/>
          <p14:tracePt t="6424" x="4105275" y="1652588"/>
          <p14:tracePt t="6430" x="4119563" y="1697038"/>
          <p14:tracePt t="6436" x="4130675" y="1741488"/>
          <p14:tracePt t="6443" x="4140200" y="1797050"/>
          <p14:tracePt t="6450" x="4149725" y="1890713"/>
          <p14:tracePt t="6458" x="4159250" y="1970088"/>
          <p14:tracePt t="6464" x="4170363" y="2049463"/>
          <p14:tracePt t="6470" x="4179888" y="2093913"/>
          <p14:tracePt t="6477" x="4179888" y="2149475"/>
          <p14:tracePt t="6483" x="4189413" y="2203450"/>
          <p14:tracePt t="6491" x="4198938" y="2282825"/>
          <p14:tracePt t="6498" x="4198938" y="2362200"/>
          <p14:tracePt t="6506" x="4198938" y="2446338"/>
          <p14:tracePt t="6511" x="4198938" y="2495550"/>
          <p14:tracePt t="6518" x="4198938" y="2540000"/>
          <p14:tracePt t="6526" x="4194175" y="2595563"/>
          <p14:tracePt t="6531" x="4184650" y="2625725"/>
          <p14:tracePt t="6540" x="4170363" y="2684463"/>
          <p14:tracePt t="6544" x="4140200" y="2738438"/>
          <p14:tracePt t="6551" x="4110038" y="2798763"/>
          <p14:tracePt t="6559" x="4079875" y="2868613"/>
          <p14:tracePt t="6566" x="4051300" y="2927350"/>
          <p14:tracePt t="6574" x="4011613" y="2978150"/>
          <p14:tracePt t="6580" x="3995738" y="3006725"/>
          <p14:tracePt t="6586" x="3971925" y="3032125"/>
          <p14:tracePt t="6593" x="3946525" y="3057525"/>
          <p14:tracePt t="6599" x="3925888" y="3076575"/>
          <p14:tracePt t="6608" x="3902075" y="3101975"/>
          <p14:tracePt t="6614" x="3857625" y="3130550"/>
          <p14:tracePt t="6622" x="3806825" y="3165475"/>
          <p14:tracePt t="6627" x="3752850" y="3186113"/>
          <p14:tracePt t="6634" x="3694113" y="3216275"/>
          <p14:tracePt t="6641" x="3633788" y="3235325"/>
          <p14:tracePt t="6648" x="3579813" y="3244850"/>
          <p14:tracePt t="6655" x="3524250" y="3265488"/>
          <p14:tracePt t="6661" x="3470275" y="3265488"/>
          <p14:tracePt t="6668" x="3414713" y="3265488"/>
          <p14:tracePt t="6676" x="3335338" y="3265488"/>
          <p14:tracePt t="6682" x="3267075" y="3260725"/>
          <p14:tracePt t="6691" x="3181350" y="3225800"/>
          <p14:tracePt t="6696" x="3113088" y="3205163"/>
          <p14:tracePt t="6702" x="3052763" y="3165475"/>
          <p14:tracePt t="6710" x="2959100" y="3125788"/>
          <p14:tracePt t="6716" x="2884488" y="3090863"/>
          <p14:tracePt t="6725" x="2828925" y="3067050"/>
          <p14:tracePt t="6731" x="2770188" y="3036888"/>
          <p14:tracePt t="6738" x="2735263" y="2997200"/>
          <p14:tracePt t="6742" x="2681288" y="2938463"/>
          <p14:tracePt t="6750" x="2630488" y="2878138"/>
          <p14:tracePt t="6758" x="2590800" y="2819400"/>
          <p14:tracePt t="6764" x="2562225" y="2749550"/>
          <p14:tracePt t="6771" x="2532063" y="2689225"/>
          <p14:tracePt t="6778" x="2516188" y="2644775"/>
          <p14:tracePt t="6784" x="2497138" y="2600325"/>
          <p14:tracePt t="6791" x="2476500" y="2506663"/>
          <p14:tracePt t="6798" x="2457450" y="2420938"/>
          <p14:tracePt t="6805" x="2443163" y="2341563"/>
          <p14:tracePt t="6812" x="2443163" y="2247900"/>
          <p14:tracePt t="6817" x="2452688" y="2168525"/>
          <p14:tracePt t="6826" x="2452688" y="2098675"/>
          <p14:tracePt t="6832" x="2471738" y="2019300"/>
          <p14:tracePt t="6840" x="2482850" y="1925638"/>
          <p14:tracePt t="6846" x="2501900" y="1841500"/>
          <p14:tracePt t="6854" x="2532063" y="1771650"/>
          <p14:tracePt t="6860" x="2541588" y="1741488"/>
          <p14:tracePt t="6866" x="2555875" y="1697038"/>
          <p14:tracePt t="6874" x="2566988" y="1682750"/>
          <p14:tracePt t="6880" x="2581275" y="1657350"/>
          <p14:tracePt t="6887" x="2586038" y="1638300"/>
          <p14:tracePt t="6894" x="2590800" y="1622425"/>
          <p14:tracePt t="6900" x="2606675" y="1603375"/>
          <p14:tracePt t="6908" x="2616200" y="1587500"/>
          <p14:tracePt t="6914" x="2620963" y="1573213"/>
          <p14:tracePt t="6921" x="2635250" y="1568450"/>
          <p14:tracePt t="6927" x="2641600" y="1552575"/>
          <p14:tracePt t="6933" x="2646363" y="1547813"/>
          <p14:tracePt t="6942" x="2651125" y="1543050"/>
          <p14:tracePt t="6948" x="2660650" y="1538288"/>
          <p14:tracePt t="13374" x="2620963" y="1528763"/>
          <p14:tracePt t="13380" x="2562225" y="1524000"/>
          <p14:tracePt t="13388" x="2482850" y="1498600"/>
          <p14:tracePt t="13395" x="2397125" y="1479550"/>
          <p14:tracePt t="13401" x="2328863" y="1468438"/>
          <p14:tracePt t="13409" x="2233613" y="1449388"/>
          <p14:tracePt t="13415" x="2163763" y="1428750"/>
          <p14:tracePt t="13422" x="2070100" y="1409700"/>
          <p14:tracePt t="13430" x="1990725" y="1389063"/>
          <p14:tracePt t="13436" x="1906588" y="1344613"/>
          <p14:tracePt t="13444" x="1822450" y="1304925"/>
          <p14:tracePt t="13449" x="1736725" y="1260475"/>
          <p14:tracePt t="13456" x="1647825" y="1195388"/>
          <p14:tracePt t="13464" x="1563688" y="1131888"/>
          <p14:tracePt t="13470" x="1498600" y="1071563"/>
          <p14:tracePt t="13477" x="1430338" y="1008063"/>
          <p14:tracePt t="13483" x="1355725" y="952500"/>
          <p14:tracePt t="13491" x="1295400" y="903288"/>
          <p14:tracePt t="13497" x="1220788" y="838200"/>
          <p14:tracePt t="13504" x="1162050" y="788988"/>
          <p14:tracePt t="13512" x="1096963" y="739775"/>
          <p14:tracePt t="13518" x="1047750" y="679450"/>
          <p14:tracePt t="13525" x="998538" y="639763"/>
          <p14:tracePt t="13531" x="963613" y="604838"/>
          <p14:tracePt t="13538" x="919163" y="565150"/>
          <p14:tracePt t="13547" x="877888" y="530225"/>
          <p14:tracePt t="13551" x="844550" y="506413"/>
          <p14:tracePt t="13560" x="814388" y="481013"/>
          <p14:tracePt t="13565" x="779463" y="450850"/>
          <p14:tracePt t="13572" x="739775" y="417513"/>
          <p14:tracePt t="13580" x="704850" y="382588"/>
          <p14:tracePt t="13586" x="674688" y="338138"/>
          <p14:tracePt t="13594" x="650875" y="303213"/>
          <p14:tracePt t="13598" x="635000" y="258763"/>
          <p14:tracePt t="13606" x="615950" y="207963"/>
          <p14:tracePt t="13614" x="595313" y="163513"/>
          <p14:tracePt t="13620" x="581025" y="133350"/>
          <p14:tracePt t="13628" x="576263" y="104775"/>
          <p14:tracePt t="13634" x="565150" y="69850"/>
          <p14:tracePt t="13640" x="546100" y="25400"/>
        </p14:tracePtLst>
      </p14:laserTraceLst>
    </p:ext>
  </p:extLs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25B67-B0AC-418A-9429-3113A19A6096}"/>
              </a:ext>
            </a:extLst>
          </p:cNvPr>
          <p:cNvSpPr>
            <a:spLocks noGrp="1"/>
          </p:cNvSpPr>
          <p:nvPr>
            <p:ph type="title"/>
          </p:nvPr>
        </p:nvSpPr>
        <p:spPr>
          <a:xfrm>
            <a:off x="5410200" y="365760"/>
            <a:ext cx="5544312" cy="1325562"/>
          </a:xfrm>
        </p:spPr>
        <p:txBody>
          <a:bodyPr/>
          <a:lstStyle/>
          <a:p>
            <a:pPr algn="r"/>
            <a:r>
              <a:rPr lang="fa-IR" sz="4400" dirty="0">
                <a:solidFill>
                  <a:srgbClr val="C00000"/>
                </a:solidFill>
                <a:cs typeface="B Nazanin" panose="00000400000000000000" pitchFamily="2" charset="-78"/>
              </a:rPr>
              <a:t>دندان سالم دارای  صرفا تغییر رنگ دندان</a:t>
            </a:r>
            <a:endParaRPr lang="en-US" dirty="0"/>
          </a:p>
        </p:txBody>
      </p:sp>
      <p:pic>
        <p:nvPicPr>
          <p:cNvPr id="6" name="Content Placeholder 5">
            <a:extLst>
              <a:ext uri="{FF2B5EF4-FFF2-40B4-BE49-F238E27FC236}">
                <a16:creationId xmlns:a16="http://schemas.microsoft.com/office/drawing/2014/main" id="{8C0D4538-D682-4FD7-8F00-13815FA03C17}"/>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1" t="22766" r="-8511" b="22948"/>
          <a:stretch/>
        </p:blipFill>
        <p:spPr>
          <a:xfrm>
            <a:off x="762000" y="303665"/>
            <a:ext cx="4876800" cy="6250669"/>
          </a:xfrm>
        </p:spPr>
      </p:pic>
      <p:sp>
        <p:nvSpPr>
          <p:cNvPr id="4" name="Slide Number Placeholder 3">
            <a:extLst>
              <a:ext uri="{FF2B5EF4-FFF2-40B4-BE49-F238E27FC236}">
                <a16:creationId xmlns:a16="http://schemas.microsoft.com/office/drawing/2014/main" id="{6D174C48-BC85-4AF9-AC8A-51B91D734E4F}"/>
              </a:ext>
            </a:extLst>
          </p:cNvPr>
          <p:cNvSpPr>
            <a:spLocks noGrp="1"/>
          </p:cNvSpPr>
          <p:nvPr>
            <p:ph type="sldNum" sz="quarter" idx="12"/>
          </p:nvPr>
        </p:nvSpPr>
        <p:spPr/>
        <p:txBody>
          <a:bodyPr>
            <a:normAutofit/>
          </a:bodyPr>
          <a:lstStyle/>
          <a:p>
            <a:fld id="{2C9A6EC4-CBD9-498F-8F15-635929839343}" type="slidenum">
              <a:rPr lang="en-US" smtClean="0"/>
              <a:t>37</a:t>
            </a:fld>
            <a:endParaRPr lang="en-US" dirty="0"/>
          </a:p>
        </p:txBody>
      </p:sp>
    </p:spTree>
    <p:extLst>
      <p:ext uri="{BB962C8B-B14F-4D97-AF65-F5344CB8AC3E}">
        <p14:creationId xmlns:p14="http://schemas.microsoft.com/office/powerpoint/2010/main" val="1196782658"/>
      </p:ext>
    </p:extLst>
  </p:cSld>
  <p:clrMapOvr>
    <a:masterClrMapping/>
  </p:clrMapOvr>
  <mc:AlternateContent xmlns:mc="http://schemas.openxmlformats.org/markup-compatibility/2006" xmlns:p14="http://schemas.microsoft.com/office/powerpoint/2010/main">
    <mc:Choice Requires="p14">
      <p:transition spd="slow" p14:dur="2000" advTm="28910"/>
    </mc:Choice>
    <mc:Fallback xmlns="">
      <p:transition spd="slow" advTm="28910"/>
    </mc:Fallback>
  </mc:AlternateContent>
  <p:extLst>
    <p:ext uri="{3A86A75C-4F4B-4683-9AE1-C65F6400EC91}">
      <p14:laserTraceLst xmlns:p14="http://schemas.microsoft.com/office/powerpoint/2010/main">
        <p14:tracePtLst>
          <p14:tracePt t="6224" x="7019925" y="2570163"/>
          <p14:tracePt t="6231" x="6924675" y="2614613"/>
          <p14:tracePt t="6237" x="6761163" y="2674938"/>
          <p14:tracePt t="6243" x="6651625" y="2719388"/>
          <p14:tracePt t="6251" x="6492875" y="2794000"/>
          <p14:tracePt t="6258" x="6308725" y="2892425"/>
          <p14:tracePt t="6265" x="6065838" y="3057525"/>
          <p14:tracePt t="6272" x="5853113" y="3190875"/>
          <p14:tracePt t="6277" x="5638800" y="3314700"/>
          <p14:tracePt t="6284" x="5435600" y="3414713"/>
          <p14:tracePt t="6291" x="5257800" y="3498850"/>
          <p14:tracePt t="6299" x="5033963" y="3587750"/>
          <p14:tracePt t="6307" x="4905375" y="3657600"/>
          <p14:tracePt t="6313" x="4672013" y="3781425"/>
          <p14:tracePt t="6319" x="4546600" y="3825875"/>
          <p14:tracePt t="6326" x="4348163" y="3905250"/>
          <p14:tracePt t="6332" x="4179888" y="3975100"/>
          <p14:tracePt t="6340" x="4021138" y="4010025"/>
          <p14:tracePt t="6347" x="3886200" y="4029075"/>
          <p14:tracePt t="6352" x="3752850" y="4054475"/>
          <p14:tracePt t="6359" x="3648075" y="4064000"/>
          <p14:tracePt t="6366" x="3540125" y="4073525"/>
          <p14:tracePt t="6374" x="3460750" y="4073525"/>
          <p14:tracePt t="6381" x="3405188" y="4073525"/>
          <p14:tracePt t="6386" x="3351213" y="4084638"/>
          <p14:tracePt t="6393" x="3311525" y="4084638"/>
          <p14:tracePt t="6400" x="3255963" y="4084638"/>
          <p14:tracePt t="6407" x="3216275" y="4084638"/>
          <p14:tracePt t="6414" x="3171825" y="4084638"/>
          <p14:tracePt t="6422" x="3141663" y="4084638"/>
          <p14:tracePt t="6428" x="3113088" y="4084638"/>
          <p14:tracePt t="6435" x="3082925" y="4084638"/>
          <p14:tracePt t="6443" x="3052763" y="4084638"/>
          <p14:tracePt t="6449" x="3033713" y="4084638"/>
          <p14:tracePt t="6456" x="3013075" y="4084638"/>
          <p14:tracePt t="6463" x="3008313" y="4084638"/>
          <p14:tracePt t="6469" x="2998788" y="4084638"/>
          <p14:tracePt t="6484" x="2994025" y="4084638"/>
          <p14:tracePt t="6491" x="2987675" y="4084638"/>
          <p14:tracePt t="6851" x="2968625" y="4044950"/>
          <p14:tracePt t="6857" x="2938463" y="3975100"/>
          <p14:tracePt t="6865" x="2894013" y="3875088"/>
          <p14:tracePt t="6873" x="2835275" y="3736975"/>
          <p14:tracePt t="6878" x="2805113" y="3641725"/>
          <p14:tracePt t="6885" x="2770188" y="3568700"/>
          <p14:tracePt t="6893" x="2730500" y="3473450"/>
          <p14:tracePt t="6899" x="2665413" y="3314700"/>
          <p14:tracePt t="6906" x="2620963" y="3170238"/>
          <p14:tracePt t="6913" x="2586038" y="3062288"/>
          <p14:tracePt t="6919" x="2555875" y="2967038"/>
          <p14:tracePt t="6926" x="2506663" y="2794000"/>
          <p14:tracePt t="6933" x="2462213" y="2670175"/>
          <p14:tracePt t="6941" x="2427288" y="2535238"/>
          <p14:tracePt t="6947" x="2408238" y="2466975"/>
          <p14:tracePt t="6953" x="2378075" y="2357438"/>
          <p14:tracePt t="6960" x="2352675" y="2252663"/>
          <p14:tracePt t="6967" x="2343150" y="2143125"/>
          <p14:tracePt t="6976" x="2322513" y="2063750"/>
          <p14:tracePt t="6981" x="2312988" y="1995488"/>
          <p14:tracePt t="6990" x="2293938" y="1935163"/>
          <p14:tracePt t="6995" x="2273300" y="1865313"/>
          <p14:tracePt t="7000" x="2254250" y="1811338"/>
          <p14:tracePt t="7009" x="2238375" y="1751013"/>
          <p14:tracePt t="7014" x="2219325" y="1697038"/>
          <p14:tracePt t="7022" x="2198688" y="1652588"/>
          <p14:tracePt t="7029" x="2184400" y="1617663"/>
          <p14:tracePt t="7037" x="2170113" y="1598613"/>
          <p14:tracePt t="7042" x="2154238" y="1563688"/>
          <p14:tracePt t="7049" x="2139950" y="1547813"/>
          <p14:tracePt t="7057" x="2124075" y="1519238"/>
          <p14:tracePt t="7063" x="2109788" y="1498600"/>
          <p14:tracePt t="7069" x="2095500" y="1473200"/>
          <p14:tracePt t="7077" x="2070100" y="1439863"/>
          <p14:tracePt t="7082" x="2044700" y="1419225"/>
          <p14:tracePt t="7091" x="2009775" y="1393825"/>
          <p14:tracePt t="7097" x="1995488" y="1370013"/>
          <p14:tracePt t="7105" x="1960563" y="1344613"/>
          <p14:tracePt t="7111" x="1941513" y="1330325"/>
          <p14:tracePt t="7117" x="1916113" y="1309688"/>
          <p14:tracePt t="7126" x="1885950" y="1290638"/>
          <p14:tracePt t="7131" x="1871663" y="1274763"/>
          <p14:tracePt t="7139" x="1851025" y="1270000"/>
          <p14:tracePt t="7144" x="1836738" y="1265238"/>
          <p14:tracePt t="7151" x="1822450" y="1265238"/>
          <p14:tracePt t="7159" x="1811338" y="1265238"/>
          <p14:tracePt t="7165" x="1787525" y="1265238"/>
          <p14:tracePt t="7173" x="1771650" y="1279525"/>
          <p14:tracePt t="7179" x="1736725" y="1325563"/>
          <p14:tracePt t="7186" x="1687513" y="1393825"/>
          <p14:tracePt t="7192" x="1657350" y="1454150"/>
          <p14:tracePt t="7198" x="1617663" y="1512888"/>
          <p14:tracePt t="7207" x="1598613" y="1573213"/>
          <p14:tracePt t="7213" x="1577975" y="1643063"/>
          <p14:tracePt t="7219" x="1568450" y="1711325"/>
          <p14:tracePt t="7226" x="1558925" y="1751013"/>
          <p14:tracePt t="7233" x="1558925" y="1797050"/>
          <p14:tracePt t="7240" x="1554163" y="1825625"/>
          <p14:tracePt t="7247" x="1554163" y="1855788"/>
          <p14:tracePt t="7253" x="1554163" y="1885950"/>
          <p14:tracePt t="7261" x="1554163" y="1895475"/>
          <p14:tracePt t="7266" x="1549400" y="1909763"/>
          <p14:tracePt t="7275" x="1549400" y="1920875"/>
          <p14:tracePt t="7280" x="1549400" y="1935163"/>
          <p14:tracePt t="7289" x="1538288" y="1939925"/>
          <p14:tracePt t="7295" x="1533525" y="1944688"/>
          <p14:tracePt t="7302" x="1533525" y="1960563"/>
          <p14:tracePt t="7309" x="1528763" y="1960563"/>
          <p14:tracePt t="7315" x="1524000" y="1965325"/>
          <p14:tracePt t="7324" x="1524000" y="1970088"/>
          <p14:tracePt t="7329" x="1519238" y="1970088"/>
          <p14:tracePt t="7342" x="1514475" y="1970088"/>
          <p14:tracePt t="7384" x="1514475" y="1965325"/>
          <p14:tracePt t="7390" x="1514475" y="1949450"/>
          <p14:tracePt t="7397" x="1519238" y="1930400"/>
          <p14:tracePt t="7403" x="1533525" y="1905000"/>
          <p14:tracePt t="7411" x="1549400" y="1895475"/>
          <p14:tracePt t="7418" x="1563688" y="1860550"/>
          <p14:tracePt t="7427" x="1577975" y="1846263"/>
          <p14:tracePt t="7431" x="1593850" y="1816100"/>
          <p14:tracePt t="7439" x="1617663" y="1790700"/>
          <p14:tracePt t="7445" x="1643063" y="1771650"/>
          <p14:tracePt t="7451" x="1668463" y="1736725"/>
          <p14:tracePt t="7460" x="1692275" y="1701800"/>
          <p14:tracePt t="7465" x="1708150" y="1677988"/>
          <p14:tracePt t="7473" x="1731963" y="1657350"/>
          <p14:tracePt t="7479" x="1752600" y="1631950"/>
          <p14:tracePt t="7485" x="1766888" y="1612900"/>
          <p14:tracePt t="7494" x="1782763" y="1598613"/>
          <p14:tracePt t="7499" x="1806575" y="1573213"/>
          <p14:tracePt t="7506" x="1827213" y="1547813"/>
          <p14:tracePt t="7513" x="1841500" y="1538288"/>
          <p14:tracePt t="7521" x="1866900" y="1512888"/>
          <p14:tracePt t="7527" x="1890713" y="1489075"/>
          <p14:tracePt t="7533" x="1901825" y="1479550"/>
          <p14:tracePt t="7540" x="1925638" y="1463675"/>
          <p14:tracePt t="7547" x="1946275" y="1449388"/>
          <p14:tracePt t="7554" x="1960563" y="1433513"/>
          <p14:tracePt t="7561" x="1976438" y="1419225"/>
          <p14:tracePt t="7568" x="2000250" y="1404938"/>
          <p14:tracePt t="7576" x="2020888" y="1389063"/>
          <p14:tracePt t="7581" x="2044700" y="1365250"/>
          <p14:tracePt t="7589" x="2065338" y="1344613"/>
          <p14:tracePt t="7595" x="2100263" y="1325563"/>
          <p14:tracePt t="7602" x="2135188" y="1300163"/>
          <p14:tracePt t="7609" x="2170113" y="1274763"/>
          <p14:tracePt t="7614" x="2214563" y="1255713"/>
          <p14:tracePt t="7623" x="2259013" y="1230313"/>
          <p14:tracePt t="7629" x="2317750" y="1200150"/>
          <p14:tracePt t="7636" x="2362200" y="1181100"/>
          <p14:tracePt t="7643" x="2397125" y="1166813"/>
          <p14:tracePt t="7649" x="2427288" y="1150938"/>
          <p14:tracePt t="7657" x="2462213" y="1131888"/>
          <p14:tracePt t="7662" x="2492375" y="1127125"/>
          <p14:tracePt t="7669" x="2536825" y="1116013"/>
          <p14:tracePt t="7677" x="2590800" y="1106488"/>
          <p14:tracePt t="7684" x="2646363" y="1096963"/>
          <p14:tracePt t="7691" x="2714625" y="1096963"/>
          <p14:tracePt t="7697" x="2779713" y="1096963"/>
          <p14:tracePt t="7704" x="2835275" y="1096963"/>
          <p14:tracePt t="7711" x="2863850" y="1111250"/>
          <p14:tracePt t="7718" x="2924175" y="1127125"/>
          <p14:tracePt t="7725" x="2978150" y="1146175"/>
          <p14:tracePt t="7730" x="3038475" y="1166813"/>
          <p14:tracePt t="7738" x="3097213" y="1185863"/>
          <p14:tracePt t="7744" x="3152775" y="1206500"/>
          <p14:tracePt t="7752" x="3211513" y="1225550"/>
          <p14:tracePt t="7759" x="3255963" y="1239838"/>
          <p14:tracePt t="7765" x="3300413" y="1270000"/>
          <p14:tracePt t="7774" x="3360738" y="1300163"/>
          <p14:tracePt t="7779" x="3390900" y="1314450"/>
          <p14:tracePt t="7786" x="3465513" y="1344613"/>
          <p14:tracePt t="7793" x="3519488" y="1374775"/>
          <p14:tracePt t="7799" x="3568700" y="1404938"/>
          <p14:tracePt t="7807" x="3638550" y="1433513"/>
          <p14:tracePt t="7813" x="3683000" y="1449388"/>
          <p14:tracePt t="7820" x="3743325" y="1479550"/>
          <p14:tracePt t="7827" x="3802063" y="1508125"/>
          <p14:tracePt t="7833" x="3846513" y="1538288"/>
          <p14:tracePt t="7841" x="3906838" y="1568450"/>
          <p14:tracePt t="7847" x="3976688" y="1598613"/>
          <p14:tracePt t="7854" x="4035425" y="1627188"/>
          <p14:tracePt t="7862" x="4119563" y="1666875"/>
          <p14:tracePt t="7868" x="4189413" y="1711325"/>
          <p14:tracePt t="7875" x="4264025" y="1771650"/>
          <p14:tracePt t="7881" x="4343400" y="1860550"/>
          <p14:tracePt t="7888" x="4418013" y="1960563"/>
          <p14:tracePt t="7895" x="4492625" y="2035175"/>
          <p14:tracePt t="7902" x="4557713" y="2093913"/>
          <p14:tracePt t="7910" x="4616450" y="2159000"/>
          <p14:tracePt t="7915" x="4651375" y="2193925"/>
          <p14:tracePt t="7924" x="4705350" y="2252663"/>
          <p14:tracePt t="7929" x="4740275" y="2301875"/>
          <p14:tracePt t="7935" x="4779963" y="2347913"/>
          <p14:tracePt t="7943" x="4805363" y="2381250"/>
          <p14:tracePt t="7948" x="4819650" y="2406650"/>
          <p14:tracePt t="7956" x="4854575" y="2432050"/>
          <p14:tracePt t="7976" x="4905375" y="2490788"/>
          <p14:tracePt t="7982" x="4929188" y="2511425"/>
          <p14:tracePt t="7991" x="4945063" y="2525713"/>
          <p14:tracePt t="7997" x="4959350" y="2551113"/>
          <p14:tracePt t="8004" x="4968875" y="2560638"/>
          <p14:tracePt t="8010" x="4984750" y="2586038"/>
          <p14:tracePt t="8017" x="4999038" y="2605088"/>
          <p14:tracePt t="8024" x="5013325" y="2630488"/>
          <p14:tracePt t="8031" x="5043488" y="2674938"/>
          <p14:tracePt t="8037" x="5068888" y="2719388"/>
          <p14:tracePt t="8044" x="5087938" y="2754313"/>
          <p14:tracePt t="8052" x="5103813" y="2784475"/>
          <p14:tracePt t="8060" x="5108575" y="2813050"/>
          <p14:tracePt t="8064" x="5118100" y="2828925"/>
          <p14:tracePt t="8074" x="5122863" y="2843213"/>
          <p14:tracePt t="8086" x="5122863" y="2847975"/>
          <p14:tracePt t="8093" x="5122863" y="2852738"/>
          <p14:tracePt t="8106" x="5122863" y="2859088"/>
          <p14:tracePt t="8113" x="5122863" y="2863850"/>
          <p14:tracePt t="8119" x="5127625" y="2863850"/>
          <p14:tracePt t="8174" x="5127625" y="2859088"/>
          <p14:tracePt t="8181" x="5127625" y="2828925"/>
          <p14:tracePt t="8188" x="5127625" y="2779713"/>
          <p14:tracePt t="8195" x="5127625" y="2738438"/>
          <p14:tracePt t="8201" x="5122863" y="2679700"/>
          <p14:tracePt t="8210" x="5118100" y="2640013"/>
          <p14:tracePt t="8215" x="5097463" y="2579688"/>
          <p14:tracePt t="8223" x="5078413" y="2525713"/>
          <p14:tracePt t="8229" x="5048250" y="2441575"/>
          <p14:tracePt t="8236" x="5013325" y="2332038"/>
          <p14:tracePt t="8244" x="4984750" y="2238375"/>
          <p14:tracePt t="8250" x="4954588" y="2178050"/>
          <p14:tracePt t="8256" x="4933950" y="2119313"/>
          <p14:tracePt t="8263" x="4894263" y="2058988"/>
          <p14:tracePt t="8270" x="4864100" y="2014538"/>
          <p14:tracePt t="8277" x="4824413" y="1939925"/>
          <p14:tracePt t="8283" x="4784725" y="1895475"/>
          <p14:tracePt t="8293" x="4751388" y="1846263"/>
          <p14:tracePt t="8298" x="4711700" y="1811338"/>
          <p14:tracePt t="8304" x="4686300" y="1776413"/>
          <p14:tracePt t="8311" x="4651375" y="1751013"/>
          <p14:tracePt t="8318" x="4606925" y="1722438"/>
          <p14:tracePt t="8326" x="4532313" y="1682750"/>
          <p14:tracePt t="8330" x="4478338" y="1652588"/>
          <p14:tracePt t="8338" x="4418013" y="1622425"/>
          <p14:tracePt t="8344" x="4359275" y="1603375"/>
          <p14:tracePt t="8351" x="4298950" y="1573213"/>
          <p14:tracePt t="8359" x="4229100" y="1543050"/>
          <p14:tracePt t="8365" x="4170363" y="1503363"/>
          <p14:tracePt t="8372" x="4100513" y="1463675"/>
          <p14:tracePt t="8378" x="4040188" y="1423988"/>
          <p14:tracePt t="8385" x="3981450" y="1393825"/>
          <p14:tracePt t="8393" x="3932238" y="1365250"/>
          <p14:tracePt t="8399" x="3871913" y="1325563"/>
          <p14:tracePt t="8407" x="3841750" y="1309688"/>
          <p14:tracePt t="8412" x="3783013" y="1279525"/>
          <p14:tracePt t="8419" x="3748088" y="1265238"/>
          <p14:tracePt t="8427" x="3678238" y="1246188"/>
          <p14:tracePt t="8433" x="3638550" y="1235075"/>
          <p14:tracePt t="8442" x="3579813" y="1216025"/>
          <p14:tracePt t="8446" x="3533775" y="1200150"/>
          <p14:tracePt t="8453" x="3494088" y="1200150"/>
          <p14:tracePt t="8461" x="3449638" y="1190625"/>
          <p14:tracePt t="8467" x="3421063" y="1181100"/>
          <p14:tracePt t="8475" x="3381375" y="1181100"/>
          <p14:tracePt t="8480" x="3351213" y="1181100"/>
          <p14:tracePt t="8488" x="3311525" y="1181100"/>
          <p14:tracePt t="8495" x="3271838" y="1181100"/>
          <p14:tracePt t="8501" x="3241675" y="1181100"/>
          <p14:tracePt t="8510" x="3187700" y="1185863"/>
          <p14:tracePt t="8516" x="3132138" y="1195388"/>
          <p14:tracePt t="8524" x="3078163" y="1206500"/>
          <p14:tracePt t="8529" x="3008313" y="1216025"/>
          <p14:tracePt t="8535" x="2938463" y="1235075"/>
          <p14:tracePt t="8544" x="2854325" y="1265238"/>
          <p14:tracePt t="8549" x="2784475" y="1295400"/>
          <p14:tracePt t="8557" x="2690813" y="1330325"/>
          <p14:tracePt t="8563" x="2630488" y="1358900"/>
          <p14:tracePt t="8570" x="2562225" y="1379538"/>
          <p14:tracePt t="8578" x="2501900" y="1404938"/>
          <p14:tracePt t="8584" x="2432050" y="1439863"/>
          <p14:tracePt t="8591" x="2347913" y="1468438"/>
          <p14:tracePt t="8598" x="2263775" y="1498600"/>
          <p14:tracePt t="8604" x="2179638" y="1543050"/>
          <p14:tracePt t="8611" x="2119313" y="1573213"/>
          <p14:tracePt t="8618" x="2074863" y="1598613"/>
          <p14:tracePt t="8627" x="2030413" y="1617663"/>
          <p14:tracePt t="8632" x="1970088" y="1647825"/>
          <p14:tracePt t="8640" x="1936750" y="1671638"/>
          <p14:tracePt t="8645" x="1885950" y="1711325"/>
          <p14:tracePt t="8652" x="1841500" y="1746250"/>
          <p14:tracePt t="8660" x="1806575" y="1785938"/>
          <p14:tracePt t="8666" x="1782763" y="1806575"/>
          <p14:tracePt t="8674" x="1743075" y="1855788"/>
          <p14:tracePt t="8679" x="1717675" y="1890713"/>
          <p14:tracePt t="8686" x="1687513" y="1935163"/>
          <p14:tracePt t="8694" x="1663700" y="1979613"/>
          <p14:tracePt t="8700" x="1647825" y="2014538"/>
          <p14:tracePt t="8708" x="1628775" y="2049463"/>
          <p14:tracePt t="8713" x="1608138" y="2103438"/>
          <p14:tracePt t="8720" x="1584325" y="2163763"/>
          <p14:tracePt t="8727" x="1563688" y="2208213"/>
          <p14:tracePt t="8734" x="1533525" y="2268538"/>
          <p14:tracePt t="8742" x="1519238" y="2297113"/>
          <p14:tracePt t="8748" x="1498600" y="2341563"/>
          <p14:tracePt t="8753" x="1484313" y="2366963"/>
          <p14:tracePt t="8761" x="1479550" y="2397125"/>
          <p14:tracePt t="8768" x="1470025" y="2411413"/>
          <p14:tracePt t="8776" x="1454150" y="2427288"/>
          <p14:tracePt t="8782" x="1449388" y="2436813"/>
          <p14:tracePt t="8790" x="1444625" y="2451100"/>
          <p14:tracePt t="8795" x="1430338" y="2455863"/>
          <p14:tracePt t="8801" x="1430338" y="2466975"/>
          <p14:tracePt t="8810" x="1423988" y="2471738"/>
          <p14:tracePt t="8816" x="1419225" y="2476500"/>
          <p14:tracePt t="8829" x="1409700" y="2481263"/>
          <p14:tracePt t="8836" x="1404938" y="2486025"/>
          <p14:tracePt t="8932" x="1414463" y="2481263"/>
          <p14:tracePt t="8939" x="1414463" y="2466975"/>
          <p14:tracePt t="8945" x="1430338" y="2436813"/>
          <p14:tracePt t="8951" x="1435100" y="2401888"/>
          <p14:tracePt t="8960" x="1444625" y="2347913"/>
          <p14:tracePt t="8966" x="1463675" y="2317750"/>
          <p14:tracePt t="8974" x="1463675" y="2262188"/>
          <p14:tracePt t="8979" x="1479550" y="2217738"/>
          <p14:tracePt t="8986" x="1489075" y="2163763"/>
          <p14:tracePt t="8993" x="1509713" y="2119313"/>
          <p14:tracePt t="9000" x="1528763" y="2058988"/>
          <p14:tracePt t="9007" x="1558925" y="1989138"/>
          <p14:tracePt t="9014" x="1577975" y="1920875"/>
          <p14:tracePt t="9020" x="1617663" y="1846263"/>
          <p14:tracePt t="9028" x="1663700" y="1762125"/>
          <p14:tracePt t="9034" x="1703388" y="1677988"/>
          <p14:tracePt t="9042" x="1752600" y="1617663"/>
          <p14:tracePt t="9048" x="1816100" y="1543050"/>
          <p14:tracePt t="9055" x="1890713" y="1468438"/>
          <p14:tracePt t="9061" x="1965325" y="1393825"/>
          <p14:tracePt t="9067" x="2030413" y="1319213"/>
          <p14:tracePt t="9076" x="2079625" y="1260475"/>
          <p14:tracePt t="9081" x="2139950" y="1195388"/>
          <p14:tracePt t="9089" x="2198688" y="1155700"/>
          <p14:tracePt t="9095" x="2289175" y="1106488"/>
          <p14:tracePt t="9102" x="2373313" y="1062038"/>
          <p14:tracePt t="9111" x="2427288" y="1031875"/>
          <p14:tracePt t="9117" x="2487613" y="1001713"/>
          <p14:tracePt t="9126" x="2536825" y="977900"/>
          <p14:tracePt t="9130" x="2576513" y="968375"/>
          <p14:tracePt t="9136" x="2606675" y="957263"/>
          <p14:tracePt t="9145" x="2665413" y="942975"/>
          <p14:tracePt t="9150" x="2749550" y="917575"/>
          <p14:tracePt t="9158" x="2819400" y="898525"/>
          <p14:tracePt t="9164" x="2874963" y="882650"/>
          <p14:tracePt t="9170" x="2914650" y="882650"/>
          <p14:tracePt t="9178" x="2947988" y="873125"/>
          <p14:tracePt t="9184" x="2987675" y="863600"/>
          <p14:tracePt t="9190" x="3027363" y="863600"/>
          <p14:tracePt t="9197" x="3082925" y="863600"/>
          <p14:tracePt t="9205" x="3136900" y="863600"/>
          <p14:tracePt t="9211" x="3192463" y="863600"/>
          <p14:tracePt t="9218" x="3246438" y="863600"/>
          <p14:tracePt t="9226" x="3276600" y="863600"/>
          <p14:tracePt t="9232" x="3316288" y="868363"/>
          <p14:tracePt t="9240" x="3360738" y="877888"/>
          <p14:tracePt t="9245" x="3390900" y="893763"/>
          <p14:tracePt t="9252" x="3425825" y="908050"/>
          <p14:tracePt t="9260" x="3484563" y="928688"/>
          <p14:tracePt t="9265" x="3540125" y="947738"/>
          <p14:tracePt t="9273" x="3598863" y="977900"/>
          <p14:tracePt t="9279" x="3659188" y="1008063"/>
          <p14:tracePt t="9285" x="3713163" y="1027113"/>
          <p14:tracePt t="9294" x="3748088" y="1041400"/>
          <p14:tracePt t="9300" x="3783013" y="1066800"/>
          <p14:tracePt t="9308" x="3817938" y="1092200"/>
          <p14:tracePt t="9314" x="3846513" y="1111250"/>
          <p14:tracePt t="9319" x="3881438" y="1146175"/>
          <p14:tracePt t="9327" x="3916363" y="1171575"/>
          <p14:tracePt t="9333" x="3956050" y="1206500"/>
          <p14:tracePt t="9341" x="3990975" y="1255713"/>
          <p14:tracePt t="9348" x="4021138" y="1290638"/>
          <p14:tracePt t="9355" x="4056063" y="1325563"/>
          <p14:tracePt t="9361" x="4075113" y="1349375"/>
          <p14:tracePt t="9368" x="4100513" y="1370013"/>
          <p14:tracePt t="9376" x="4125913" y="1384300"/>
          <p14:tracePt t="9382" x="4144963" y="1400175"/>
          <p14:tracePt t="9389" x="4170363" y="1414463"/>
          <p14:tracePt t="9395" x="4179888" y="1423988"/>
          <p14:tracePt t="9401" x="4205288" y="1439863"/>
          <p14:tracePt t="9410" x="4214813" y="1444625"/>
          <p14:tracePt t="9416" x="4249738" y="1458913"/>
          <p14:tracePt t="9425" x="4279900" y="1468438"/>
          <p14:tracePt t="9430" x="4313238" y="1484313"/>
          <p14:tracePt t="9436" x="4343400" y="1498600"/>
          <p14:tracePt t="9446" x="4378325" y="1519238"/>
          <p14:tracePt t="9450" x="4413250" y="1552575"/>
          <p14:tracePt t="9457" x="4448175" y="1587500"/>
          <p14:tracePt t="9463" x="4487863" y="1638300"/>
          <p14:tracePt t="9470" x="4522788" y="1671638"/>
          <p14:tracePt t="9478" x="4562475" y="1722438"/>
          <p14:tracePt t="9483" x="4586288" y="1757363"/>
          <p14:tracePt t="9491" x="4611688" y="1776413"/>
          <p14:tracePt t="9498" x="4625975" y="1811338"/>
          <p14:tracePt t="9505" x="4651375" y="1825625"/>
          <p14:tracePt t="9511" x="4672013" y="1841500"/>
          <p14:tracePt t="9517" x="4686300" y="1860550"/>
          <p14:tracePt t="9526" x="4700588" y="1876425"/>
          <p14:tracePt t="9532" x="4716463" y="1890713"/>
          <p14:tracePt t="9539" x="4730750" y="1905000"/>
          <p14:tracePt t="9546" x="4740275" y="1920875"/>
          <p14:tracePt t="9551" x="4751388" y="1925638"/>
          <p14:tracePt t="9562" x="4756150" y="1935163"/>
          <p14:tracePt t="9567" x="4770438" y="1949450"/>
          <p14:tracePt t="9575" x="4779963" y="1965325"/>
          <p14:tracePt t="9580" x="4791075" y="1979613"/>
          <p14:tracePt t="9585" x="4795838" y="1995488"/>
          <p14:tracePt t="9594" x="4810125" y="2000250"/>
          <p14:tracePt t="9600" x="4814888" y="2014538"/>
          <p14:tracePt t="9609" x="4824413" y="2024063"/>
          <p14:tracePt t="9614" x="4840288" y="2039938"/>
          <p14:tracePt t="9620" x="4845050" y="2054225"/>
          <p14:tracePt t="9627" x="4849813" y="2058988"/>
          <p14:tracePt t="9634" x="4849813" y="2063750"/>
          <p14:tracePt t="9641" x="4849813" y="2070100"/>
          <p14:tracePt t="9648" x="4849813" y="2074863"/>
          <p14:tracePt t="9661" x="4849813" y="2084388"/>
          <p14:tracePt t="9675" x="4849813" y="2089150"/>
          <p14:tracePt t="10056" x="4840288" y="2063750"/>
          <p14:tracePt t="10063" x="4819650" y="2049463"/>
          <p14:tracePt t="10070" x="4795838" y="2019300"/>
          <p14:tracePt t="10078" x="4760913" y="2000250"/>
          <p14:tracePt t="10083" x="4711700" y="1939925"/>
          <p14:tracePt t="10092" x="4660900" y="1890713"/>
          <p14:tracePt t="10098" x="4602163" y="1830388"/>
          <p14:tracePt t="10106" x="4551363" y="1771650"/>
          <p14:tracePt t="10113" x="4502150" y="1722438"/>
          <p14:tracePt t="10118" x="4462463" y="1682750"/>
          <p14:tracePt t="10127" x="4418013" y="1647825"/>
          <p14:tracePt t="10142" x="4348163" y="1582738"/>
          <p14:tracePt t="10146" x="4313238" y="1558925"/>
          <p14:tracePt t="10153" x="4289425" y="1543050"/>
          <p14:tracePt t="10159" x="4259263" y="1519238"/>
          <p14:tracePt t="10166" x="4233863" y="1498600"/>
          <p14:tracePt t="10175" x="4198938" y="1479550"/>
          <p14:tracePt t="10180" x="4140200" y="1439863"/>
          <p14:tracePt t="10186" x="4095750" y="1423988"/>
          <p14:tracePt t="10194" x="4051300" y="1393825"/>
          <p14:tracePt t="10200" x="4016375" y="1370013"/>
          <p14:tracePt t="10209" x="3971925" y="1349375"/>
          <p14:tracePt t="10214" x="3937000" y="1335088"/>
          <p14:tracePt t="10221" x="3892550" y="1314450"/>
          <p14:tracePt t="10229" x="3862388" y="1300163"/>
          <p14:tracePt t="10234" x="3827463" y="1285875"/>
          <p14:tracePt t="10241" x="3773488" y="1265238"/>
          <p14:tracePt t="10248" x="3713163" y="1246188"/>
          <p14:tracePt t="10254" x="3668713" y="1225550"/>
          <p14:tracePt t="10262" x="3598863" y="1206500"/>
          <p14:tracePt t="10268" x="3554413" y="1200150"/>
          <p14:tracePt t="10274" x="3514725" y="1190625"/>
          <p14:tracePt t="10281" x="3479800" y="1181100"/>
          <p14:tracePt t="10290" x="3425825" y="1176338"/>
          <p14:tracePt t="10296" x="3386138" y="1176338"/>
          <p14:tracePt t="10303" x="3316288" y="1166813"/>
          <p14:tracePt t="10311" x="3260725" y="1155700"/>
          <p14:tracePt t="10316" x="3181350" y="1146175"/>
          <p14:tracePt t="10324" x="3113088" y="1146175"/>
          <p14:tracePt t="10330" x="3043238" y="1136650"/>
          <p14:tracePt t="10337" x="2994025" y="1136650"/>
          <p14:tracePt t="10345" x="2908300" y="1127125"/>
          <p14:tracePt t="10350" x="2854325" y="1127125"/>
          <p14:tracePt t="10359" x="2774950" y="1116013"/>
          <p14:tracePt t="10363" x="2720975" y="1116013"/>
          <p14:tracePt t="10372" x="2665413" y="1116013"/>
          <p14:tracePt t="10378" x="2625725" y="1116013"/>
          <p14:tracePt t="10385" x="2595563" y="1116013"/>
          <p14:tracePt t="10392" x="2566988" y="1116013"/>
          <p14:tracePt t="10398" x="2522538" y="1127125"/>
          <p14:tracePt t="10405" x="2482850" y="1127125"/>
          <p14:tracePt t="10412" x="2427288" y="1136650"/>
          <p14:tracePt t="10418" x="2382838" y="1150938"/>
          <p14:tracePt t="10427" x="2322513" y="1171575"/>
          <p14:tracePt t="10432" x="2268538" y="1190625"/>
          <p14:tracePt t="10439" x="2233613" y="1206500"/>
          <p14:tracePt t="10445" x="2189163" y="1235075"/>
          <p14:tracePt t="10453" x="2139950" y="1265238"/>
          <p14:tracePt t="10461" x="2109788" y="1290638"/>
          <p14:tracePt t="10468" x="2060575" y="1330325"/>
          <p14:tracePt t="10473" x="2009775" y="1365250"/>
          <p14:tracePt t="10480" x="1990725" y="1389063"/>
          <p14:tracePt t="10486" x="1965325" y="1409700"/>
          <p14:tracePt t="10495" x="1930400" y="1449388"/>
          <p14:tracePt t="10501" x="1916113" y="1468438"/>
          <p14:tracePt t="10509" x="1890713" y="1493838"/>
          <p14:tracePt t="10514" x="1866900" y="1528763"/>
          <p14:tracePt t="10520" x="1846263" y="1582738"/>
          <p14:tracePt t="10529" x="1831975" y="1617663"/>
          <p14:tracePt t="10534" x="1811338" y="1671638"/>
          <p14:tracePt t="10543" x="1797050" y="1706563"/>
          <p14:tracePt t="10547" x="1776413" y="1751013"/>
          <p14:tracePt t="10555" x="1766888" y="1797050"/>
          <p14:tracePt t="10562" x="1762125" y="1825625"/>
          <p14:tracePt t="10569" x="1747838" y="1846263"/>
          <p14:tracePt t="10578" x="1736725" y="1870075"/>
          <p14:tracePt t="10581" x="1731963" y="1890713"/>
          <p14:tracePt t="10589" x="1722438" y="1916113"/>
          <p14:tracePt t="10595" x="1717675" y="1925638"/>
          <p14:tracePt t="10602" x="1712913" y="1939925"/>
          <p14:tracePt t="10611" x="1703388" y="1955800"/>
          <p14:tracePt t="10617" x="1703388" y="1965325"/>
          <p14:tracePt t="10626" x="1697038" y="1970088"/>
          <p14:tracePt t="10630" x="1692275" y="1979613"/>
          <p14:tracePt t="10637" x="1692275" y="1984375"/>
          <p14:tracePt t="10645" x="1692275" y="1989138"/>
          <p14:tracePt t="10650" x="1687513" y="2000250"/>
          <p14:tracePt t="10659" x="1677988" y="2014538"/>
          <p14:tracePt t="10664" x="1677988" y="2028825"/>
          <p14:tracePt t="10671" x="1677988" y="2035175"/>
          <p14:tracePt t="10679" x="1677988" y="2039938"/>
          <p14:tracePt t="10685" x="1673225" y="2044700"/>
          <p14:tracePt t="10692" x="1673225" y="2049463"/>
          <p14:tracePt t="10698" x="1673225" y="2054225"/>
          <p14:tracePt t="10706" x="1673225" y="2058988"/>
          <p14:tracePt t="10712" x="1673225" y="2070100"/>
          <p14:tracePt t="10727" x="1673225" y="2074863"/>
          <p14:tracePt t="10733" x="1673225" y="2079625"/>
          <p14:tracePt t="16251" x="1697038" y="2044700"/>
          <p14:tracePt t="16258" x="1736725" y="1984375"/>
          <p14:tracePt t="16265" x="1801813" y="1925638"/>
          <p14:tracePt t="16272" x="1876425" y="1851025"/>
          <p14:tracePt t="16280" x="1976438" y="1762125"/>
          <p14:tracePt t="16286" x="2060575" y="1706563"/>
          <p14:tracePt t="16291" x="2119313" y="1657350"/>
          <p14:tracePt t="16300" x="2154238" y="1631950"/>
          <p14:tracePt t="16306" x="2203450" y="1603375"/>
          <p14:tracePt t="16313" x="2249488" y="1577975"/>
          <p14:tracePt t="16320" x="2317750" y="1543050"/>
          <p14:tracePt t="16326" x="2417763" y="1524000"/>
          <p14:tracePt t="16333" x="2497138" y="1503363"/>
          <p14:tracePt t="16339" x="2551113" y="1503363"/>
          <p14:tracePt t="16348" x="2590800" y="1503363"/>
          <p14:tracePt t="16354" x="2646363" y="1503363"/>
          <p14:tracePt t="16362" x="2674938" y="1503363"/>
          <p14:tracePt t="16368" x="2725738" y="1508125"/>
          <p14:tracePt t="16373" x="2795588" y="1519238"/>
          <p14:tracePt t="16381" x="2863850" y="1519238"/>
          <p14:tracePt t="16387" x="2919413" y="1538288"/>
          <p14:tracePt t="16395" x="2947988" y="1538288"/>
          <p14:tracePt t="16402" x="2987675" y="1543050"/>
          <p14:tracePt t="16408" x="3033713" y="1552575"/>
          <p14:tracePt t="16416" x="3068638" y="1568450"/>
          <p14:tracePt t="16421" x="3122613" y="1577975"/>
          <p14:tracePt t="16429" x="3167063" y="1587500"/>
          <p14:tracePt t="16435" x="3221038" y="1608138"/>
          <p14:tracePt t="16442" x="3267075" y="1622425"/>
          <p14:tracePt t="16449" x="3300413" y="1643063"/>
          <p14:tracePt t="16456" x="3330575" y="1657350"/>
          <p14:tracePt t="16465" x="3355975" y="1671638"/>
          <p14:tracePt t="16470" x="3375025" y="1687513"/>
          <p14:tracePt t="16477" x="3390900" y="1706563"/>
          <p14:tracePt t="16483" x="3405188" y="1731963"/>
          <p14:tracePt t="16490" x="3421063" y="1762125"/>
          <p14:tracePt t="16499" x="3440113" y="1820863"/>
          <p14:tracePt t="16503" x="3460750" y="1890713"/>
          <p14:tracePt t="16511" x="3460750" y="1944688"/>
          <p14:tracePt t="16518" x="3460750" y="1974850"/>
          <p14:tracePt t="16523" x="3449638" y="1995488"/>
          <p14:tracePt t="16531" x="3444875" y="2014538"/>
          <p14:tracePt t="16537" x="3430588" y="2039938"/>
          <p14:tracePt t="16545" x="3405188" y="2063750"/>
          <p14:tracePt t="16551" x="3386138" y="2079625"/>
          <p14:tracePt t="16559" x="3330575" y="2114550"/>
          <p14:tracePt t="16565" x="3271838" y="2133600"/>
          <p14:tracePt t="16571" x="3192463" y="2154238"/>
          <p14:tracePt t="16580" x="3097213" y="2173288"/>
          <p14:tracePt t="16585" x="3017838" y="2173288"/>
          <p14:tracePt t="16593" x="2924175" y="2168525"/>
          <p14:tracePt t="16599" x="2840038" y="2159000"/>
          <p14:tracePt t="16606" x="2760663" y="2159000"/>
          <p14:tracePt t="16614" x="2665413" y="2138363"/>
          <p14:tracePt t="16620" x="2586038" y="2128838"/>
          <p14:tracePt t="16628" x="2492375" y="2103438"/>
          <p14:tracePt t="16633" x="2422525" y="2084388"/>
          <p14:tracePt t="16639" x="2362200" y="2054225"/>
          <p14:tracePt t="16648" x="2303463" y="2028825"/>
          <p14:tracePt t="16654" x="2243138" y="1989138"/>
          <p14:tracePt t="16661" x="2203450" y="1939925"/>
          <p14:tracePt t="16668" x="2170113" y="1890713"/>
          <p14:tracePt t="16675" x="2144713" y="1855788"/>
          <p14:tracePt t="16683" x="2124075" y="1801813"/>
          <p14:tracePt t="16688" x="2105025" y="1757363"/>
          <p14:tracePt t="16696" x="2105025" y="1717675"/>
          <p14:tracePt t="16701" x="2105025" y="1671638"/>
          <p14:tracePt t="16709" x="2109788" y="1608138"/>
          <p14:tracePt t="16716" x="2119313" y="1547813"/>
          <p14:tracePt t="16722" x="2149475" y="1503363"/>
          <p14:tracePt t="16730" x="2174875" y="1444625"/>
          <p14:tracePt t="16736" x="2214563" y="1400175"/>
          <p14:tracePt t="16744" x="2263775" y="1349375"/>
          <p14:tracePt t="16750" x="2338388" y="1285875"/>
          <p14:tracePt t="16756" x="2397125" y="1235075"/>
          <p14:tracePt t="16763" x="2447925" y="1185863"/>
          <p14:tracePt t="16770" x="2506663" y="1146175"/>
          <p14:tracePt t="16777" x="2541588" y="1120775"/>
          <p14:tracePt t="16784" x="2601913" y="1081088"/>
          <p14:tracePt t="16790" x="2660650" y="1041400"/>
          <p14:tracePt t="16799" x="2744788" y="996950"/>
          <p14:tracePt t="16803" x="2828925" y="968375"/>
          <p14:tracePt t="16813" x="2889250" y="938213"/>
          <p14:tracePt t="16818" x="2959100" y="908050"/>
          <p14:tracePt t="16825" x="3017838" y="877888"/>
          <p14:tracePt t="16833" x="3087688" y="849313"/>
          <p14:tracePt t="16837" x="3171825" y="828675"/>
          <p14:tracePt t="16846" x="3276600" y="793750"/>
          <p14:tracePt t="16851" x="3346450" y="784225"/>
          <p14:tracePt t="16858" x="3414713" y="774700"/>
          <p14:tracePt t="16865" x="3470275" y="774700"/>
          <p14:tracePt t="16871" x="3509963" y="779463"/>
          <p14:tracePt t="16879" x="3579813" y="779463"/>
          <p14:tracePt t="16886" x="3648075" y="798513"/>
          <p14:tracePt t="16893" x="3717925" y="819150"/>
          <p14:tracePt t="16900" x="3773488" y="828675"/>
          <p14:tracePt t="16905" x="3832225" y="849313"/>
          <p14:tracePt t="16913" x="3862388" y="863600"/>
          <p14:tracePt t="16919" x="3906838" y="882650"/>
          <p14:tracePt t="16926" x="3951288" y="898525"/>
          <p14:tracePt t="16934" x="4021138" y="917575"/>
          <p14:tracePt t="16939" x="4079875" y="938213"/>
          <p14:tracePt t="16950" x="4135438" y="957263"/>
          <p14:tracePt t="16954" x="4194175" y="987425"/>
          <p14:tracePt t="16962" x="4254500" y="1008063"/>
          <p14:tracePt t="16967" x="4298950" y="1031875"/>
          <p14:tracePt t="16982" x="4392613" y="1087438"/>
          <p14:tracePt t="16987" x="4438650" y="1127125"/>
          <p14:tracePt t="16996" x="4502150" y="1166813"/>
          <p14:tracePt t="17001" x="4546600" y="1206500"/>
          <p14:tracePt t="17009" x="4586288" y="1250950"/>
          <p14:tracePt t="17016" x="4637088" y="1314450"/>
          <p14:tracePt t="17022" x="4691063" y="1384300"/>
          <p14:tracePt t="17030" x="4716463" y="1419225"/>
          <p14:tracePt t="17035" x="4740275" y="1454150"/>
          <p14:tracePt t="17042" x="4775200" y="1493838"/>
          <p14:tracePt t="17050" x="4800600" y="1524000"/>
          <p14:tracePt t="17055" x="4835525" y="1552575"/>
          <p14:tracePt t="17062" x="4859338" y="1573213"/>
          <p14:tracePt t="17069" x="4894263" y="1612900"/>
          <p14:tracePt t="17077" x="4919663" y="1643063"/>
          <p14:tracePt t="17084" x="4949825" y="1692275"/>
          <p14:tracePt t="17090" x="4989513" y="1751013"/>
          <p14:tracePt t="17099" x="5018088" y="1797050"/>
          <p14:tracePt t="17103" x="5043488" y="1846263"/>
          <p14:tracePt t="17111" x="5064125" y="1876425"/>
          <p14:tracePt t="17117" x="5068888" y="1890713"/>
          <p14:tracePt t="17124" x="5113338" y="1925638"/>
          <p14:tracePt t="17132" x="5127625" y="1944688"/>
          <p14:tracePt t="17137" x="5157788" y="1979613"/>
          <p14:tracePt t="17147" x="5183188" y="2005013"/>
          <p14:tracePt t="17151" x="5207000" y="2039938"/>
          <p14:tracePt t="17158" x="5237163" y="2098675"/>
          <p14:tracePt t="17166" x="5262563" y="2128838"/>
          <p14:tracePt t="17172" x="5281613" y="2163763"/>
          <p14:tracePt t="17180" x="5297488" y="2189163"/>
          <p14:tracePt t="17185" x="5302250" y="2208213"/>
          <p14:tracePt t="17192" x="5311775" y="2228850"/>
          <p14:tracePt t="17200" x="5311775" y="2243138"/>
          <p14:tracePt t="17205" x="5316538" y="2247900"/>
          <p14:tracePt t="17214" x="5321300" y="2262188"/>
          <p14:tracePt t="17220" x="5321300" y="2273300"/>
          <p14:tracePt t="17228" x="5321300" y="2278063"/>
          <p14:tracePt t="17234" x="5321300" y="2282825"/>
          <p14:tracePt t="17240" x="5321300" y="2297113"/>
          <p14:tracePt t="17254" x="5321300" y="2301875"/>
          <p14:tracePt t="17261" x="5321300" y="2308225"/>
          <p14:tracePt t="17274" x="5321300" y="2312988"/>
          <p14:tracePt t="17281" x="5321300" y="2317750"/>
          <p14:tracePt t="17296" x="5321300" y="2322513"/>
          <p14:tracePt t="17302" x="5321300" y="2332038"/>
          <p14:tracePt t="17336" x="5316538" y="2332038"/>
          <p14:tracePt t="17351" x="5311775" y="2332038"/>
          <p14:tracePt t="17362" x="5302250" y="2332038"/>
          <p14:tracePt t="17369" x="5291138" y="2322513"/>
          <p14:tracePt t="17376" x="5267325" y="2308225"/>
          <p14:tracePt t="17383" x="5227638" y="2273300"/>
          <p14:tracePt t="17391" x="5172075" y="2212975"/>
          <p14:tracePt t="17398" x="5113338" y="2138363"/>
          <p14:tracePt t="17403" x="5057775" y="2079625"/>
          <p14:tracePt t="17412" x="4999038" y="2024063"/>
          <p14:tracePt t="17418" x="4938713" y="1965325"/>
          <p14:tracePt t="17426" x="4879975" y="1925638"/>
          <p14:tracePt t="17433" x="4814888" y="1876425"/>
          <p14:tracePt t="17438" x="4756150" y="1811338"/>
          <p14:tracePt t="17446" x="4672013" y="1736725"/>
          <p14:tracePt t="17451" x="4606925" y="1652588"/>
          <p14:tracePt t="17459" x="4541838" y="1577975"/>
          <p14:tracePt t="17466" x="4478338" y="1512888"/>
          <p14:tracePt t="17471" x="4432300" y="1479550"/>
          <p14:tracePt t="17481" x="4383088" y="1439863"/>
          <p14:tracePt t="17486" x="4324350" y="1400175"/>
          <p14:tracePt t="17494" x="4289425" y="1365250"/>
          <p14:tracePt t="17501" x="4224338" y="1300163"/>
          <p14:tracePt t="17507" x="4189413" y="1265238"/>
          <p14:tracePt t="17514" x="4144963" y="1225550"/>
          <p14:tracePt t="17520" x="4095750" y="1190625"/>
          <p14:tracePt t="17527" x="4060825" y="1155700"/>
          <p14:tracePt t="17533" x="4025900" y="1127125"/>
          <p14:tracePt t="17541" x="3990975" y="1092200"/>
          <p14:tracePt t="17547" x="3956050" y="1066800"/>
          <p14:tracePt t="17554" x="3921125" y="1041400"/>
          <p14:tracePt t="17562" x="3886200" y="1022350"/>
          <p14:tracePt t="17568" x="3841750" y="996950"/>
          <p14:tracePt t="17574" x="3797300" y="977900"/>
          <p14:tracePt t="17583" x="3762375" y="962025"/>
          <p14:tracePt t="17588" x="3708400" y="942975"/>
          <p14:tracePt t="17595" x="3648075" y="933450"/>
          <p14:tracePt t="17601" x="3594100" y="912813"/>
          <p14:tracePt t="17609" x="3540125" y="903288"/>
          <p14:tracePt t="17617" x="3479800" y="898525"/>
          <p14:tracePt t="17623" x="3440113" y="889000"/>
          <p14:tracePt t="17630" x="3386138" y="877888"/>
          <p14:tracePt t="17635" x="3316288" y="877888"/>
          <p14:tracePt t="17643" x="3260725" y="877888"/>
          <p14:tracePt t="17650" x="3206750" y="877888"/>
          <p14:tracePt t="17656" x="3157538" y="877888"/>
          <p14:tracePt t="17664" x="3113088" y="877888"/>
          <p14:tracePt t="17670" x="3073400" y="877888"/>
          <p14:tracePt t="17677" x="3017838" y="877888"/>
          <p14:tracePt t="17684" x="2973388" y="882650"/>
          <p14:tracePt t="17691" x="2933700" y="889000"/>
          <p14:tracePt t="17699" x="2894013" y="889000"/>
          <p14:tracePt t="17703" x="2849563" y="908050"/>
          <p14:tracePt t="17710" x="2814638" y="917575"/>
          <p14:tracePt t="17718" x="2784475" y="922338"/>
          <p14:tracePt t="17724" x="2755900" y="938213"/>
          <p14:tracePt t="17733" x="2720975" y="947738"/>
          <p14:tracePt t="17738" x="2700338" y="962025"/>
          <p14:tracePt t="17747" x="2674938" y="977900"/>
          <p14:tracePt t="17751" x="2646363" y="992188"/>
          <p14:tracePt t="17759" x="2630488" y="1008063"/>
          <p14:tracePt t="17767" x="2611438" y="1031875"/>
          <p14:tracePt t="17773" x="2586038" y="1047750"/>
          <p14:tracePt t="17780" x="2551113" y="1076325"/>
          <p14:tracePt t="17786" x="2532063" y="1101725"/>
          <p14:tracePt t="17793" x="2506663" y="1127125"/>
          <p14:tracePt t="17800" x="2466975" y="1171575"/>
          <p14:tracePt t="17807" x="2443163" y="1206500"/>
          <p14:tracePt t="17814" x="2417763" y="1250950"/>
          <p14:tracePt t="17820" x="2387600" y="1285875"/>
          <p14:tracePt t="17828" x="2362200" y="1335088"/>
          <p14:tracePt t="17835" x="2343150" y="1365250"/>
          <p14:tracePt t="17840" x="2303463" y="1423988"/>
          <p14:tracePt t="17849" x="2278063" y="1458913"/>
          <p14:tracePt t="17853" x="2249488" y="1519238"/>
          <p14:tracePt t="17860" x="2224088" y="1563688"/>
          <p14:tracePt t="17868" x="2184400" y="1612900"/>
          <p14:tracePt t="17875" x="2154238" y="1657350"/>
          <p14:tracePt t="17883" x="2135188" y="1682750"/>
          <p14:tracePt t="17889" x="2109788" y="1706563"/>
          <p14:tracePt t="17897" x="2084388" y="1741488"/>
          <p14:tracePt t="17901" x="2060575" y="1762125"/>
          <p14:tracePt t="17909" x="2044700" y="1797050"/>
          <p14:tracePt t="17917" x="2030413" y="1825625"/>
          <p14:tracePt t="17923" x="2016125" y="1851025"/>
          <p14:tracePt t="17931" x="1990725" y="1885950"/>
          <p14:tracePt t="17936" x="1976438" y="1905000"/>
          <p14:tracePt t="17943" x="1960563" y="1930400"/>
          <p14:tracePt t="17951" x="1946275" y="1939925"/>
          <p14:tracePt t="17957" x="1941513" y="1955800"/>
          <p14:tracePt t="17964" x="1925638" y="1979613"/>
          <p14:tracePt t="17969" x="1916113" y="1989138"/>
          <p14:tracePt t="17977" x="1901825" y="2005013"/>
          <p14:tracePt t="17984" x="1890713" y="2014538"/>
          <p14:tracePt t="17991" x="1881188" y="2024063"/>
          <p14:tracePt t="17999" x="1876425" y="2028825"/>
          <p14:tracePt t="18004" x="1871663" y="2039938"/>
          <p14:tracePt t="18012" x="1866900" y="2039938"/>
          <p14:tracePt t="18018" x="1866900" y="2044700"/>
          <p14:tracePt t="18025" x="1862138" y="2049463"/>
          <p14:tracePt t="18100" x="1862138" y="2044700"/>
          <p14:tracePt t="18107" x="1862138" y="2028825"/>
          <p14:tracePt t="18115" x="1862138" y="2009775"/>
          <p14:tracePt t="18120" x="1871663" y="1979613"/>
          <p14:tracePt t="18127" x="1890713" y="1920875"/>
          <p14:tracePt t="18133" x="1911350" y="1851025"/>
          <p14:tracePt t="18141" x="1941513" y="1781175"/>
          <p14:tracePt t="18151" x="1970088" y="1706563"/>
          <p14:tracePt t="18155" x="2025650" y="1622425"/>
          <p14:tracePt t="18162" x="2074863" y="1563688"/>
          <p14:tracePt t="18167" x="2124075" y="1503363"/>
          <p14:tracePt t="18175" x="2189163" y="1428750"/>
          <p14:tracePt t="18183" x="2249488" y="1365250"/>
          <p14:tracePt t="18189" x="2298700" y="1304925"/>
          <p14:tracePt t="18196" x="2362200" y="1255713"/>
          <p14:tracePt t="18202" x="2422525" y="1206500"/>
          <p14:tracePt t="18210" x="2506663" y="1150938"/>
          <p14:tracePt t="18217" x="2590800" y="1111250"/>
          <p14:tracePt t="18223" x="2686050" y="1076325"/>
          <p14:tracePt t="18231" x="2760663" y="1047750"/>
          <p14:tracePt t="18236" x="2814638" y="1036638"/>
          <p14:tracePt t="18243" x="2884488" y="1017588"/>
          <p14:tracePt t="18250" x="2978150" y="996950"/>
          <p14:tracePt t="18257" x="3057525" y="987425"/>
          <p14:tracePt t="18263" x="3141663" y="977900"/>
          <p14:tracePt t="18270" x="3211513" y="957263"/>
          <p14:tracePt t="18279" x="3281363" y="947738"/>
          <p14:tracePt t="18284" x="3335338" y="928688"/>
          <p14:tracePt t="18291" x="3421063" y="908050"/>
          <p14:tracePt t="18298" x="3484563" y="898525"/>
          <p14:tracePt t="18304" x="3554413" y="889000"/>
          <p14:tracePt t="18310" x="3638550" y="868363"/>
          <p14:tracePt t="18318" x="3694113" y="868363"/>
          <p14:tracePt t="18325" x="3743325" y="868363"/>
          <p14:tracePt t="18333" x="3797300" y="868363"/>
          <p14:tracePt t="18339" x="3852863" y="868363"/>
          <p14:tracePt t="18346" x="3921125" y="868363"/>
          <p14:tracePt t="18352" x="3967163" y="877888"/>
          <p14:tracePt t="18359" x="4021138" y="898525"/>
          <p14:tracePt t="18367" x="4079875" y="928688"/>
          <p14:tracePt t="18372" x="4140200" y="957263"/>
          <p14:tracePt t="18380" x="4198938" y="996950"/>
          <p14:tracePt t="18386" x="4259263" y="1036638"/>
          <p14:tracePt t="18392" x="4319588" y="1076325"/>
          <p14:tracePt t="18400" x="4378325" y="1106488"/>
          <p14:tracePt t="18408" x="4438650" y="1146175"/>
          <p14:tracePt t="18414" x="4483100" y="1185863"/>
          <p14:tracePt t="18421" x="4532313" y="1220788"/>
          <p14:tracePt t="18427" x="4592638" y="1260475"/>
          <p14:tracePt t="18434" x="4632325" y="1319213"/>
          <p14:tracePt t="18441" x="4681538" y="1384300"/>
          <p14:tracePt t="18451" x="4735513" y="1454150"/>
          <p14:tracePt t="18455" x="4775200" y="1512888"/>
          <p14:tracePt t="18461" x="4810125" y="1563688"/>
          <p14:tracePt t="18468" x="4835525" y="1587500"/>
          <p14:tracePt t="18476" x="4859338" y="1622425"/>
          <p14:tracePt t="18484" x="4894263" y="1657350"/>
          <p14:tracePt t="18489" x="4933950" y="1717675"/>
          <p14:tracePt t="18497" x="4964113" y="1751013"/>
          <p14:tracePt t="18502" x="4989513" y="1785938"/>
          <p14:tracePt t="18508" x="5013325" y="1820863"/>
          <p14:tracePt t="18516" x="5038725" y="1855788"/>
          <p14:tracePt t="18522" x="5053013" y="1870075"/>
          <p14:tracePt t="18529" x="5064125" y="1890713"/>
          <p14:tracePt t="18535" x="5068888" y="1905000"/>
          <p14:tracePt t="18543" x="5068888" y="1909763"/>
          <p14:tracePt t="18550" x="5068888" y="1916113"/>
          <p14:tracePt t="18557" x="5068888" y="1920875"/>
          <p14:tracePt t="18571" x="5068888" y="1925638"/>
          <p14:tracePt t="18590" x="5073650" y="1925638"/>
          <p14:tracePt t="18599" x="5073650" y="1930400"/>
          <p14:tracePt t="18789" x="5003800" y="1905000"/>
          <p14:tracePt t="18796" x="4884738" y="1860550"/>
          <p14:tracePt t="18802" x="4760913" y="1806575"/>
          <p14:tracePt t="18809" x="4651375" y="1762125"/>
          <p14:tracePt t="18817" x="4511675" y="1701800"/>
          <p14:tracePt t="18823" x="4364038" y="1643063"/>
          <p14:tracePt t="18831" x="4254500" y="1573213"/>
          <p14:tracePt t="18837" x="4144963" y="1528763"/>
          <p14:tracePt t="18842" x="4046538" y="1473200"/>
          <p14:tracePt t="18850" x="3960813" y="1444625"/>
          <p14:tracePt t="18857" x="3876675" y="1404938"/>
          <p14:tracePt t="18864" x="3806825" y="1384300"/>
          <p14:tracePt t="18871" x="3752850" y="1365250"/>
          <p14:tracePt t="18878" x="3694113" y="1344613"/>
          <p14:tracePt t="18884" x="3648075" y="1335088"/>
          <p14:tracePt t="18891" x="3608388" y="1325563"/>
          <p14:tracePt t="18898" x="3549650" y="1309688"/>
          <p14:tracePt t="18905" x="3509963" y="1309688"/>
          <p14:tracePt t="18912" x="3440113" y="1300163"/>
          <p14:tracePt t="18917" x="3395663" y="1290638"/>
          <p14:tracePt t="18925" x="3355975" y="1279525"/>
          <p14:tracePt t="18933" x="3311525" y="1270000"/>
          <p14:tracePt t="18939" x="3281363" y="1270000"/>
          <p14:tracePt t="18948" x="3251200" y="1270000"/>
          <p14:tracePt t="18953" x="3232150" y="1270000"/>
          <p14:tracePt t="18959" x="3211513" y="1270000"/>
          <p14:tracePt t="18967" x="3197225" y="1270000"/>
          <p14:tracePt t="18973" x="3181350" y="1270000"/>
          <p14:tracePt t="18981" x="3176588" y="1270000"/>
          <p14:tracePt t="18986" x="3167063" y="1270000"/>
          <p14:tracePt t="18993" x="3152775" y="1270000"/>
          <p14:tracePt t="19001" x="3141663" y="1270000"/>
          <p14:tracePt t="19007" x="3127375" y="1270000"/>
          <p14:tracePt t="19015" x="3108325" y="1270000"/>
          <p14:tracePt t="19021" x="3087688" y="1274763"/>
          <p14:tracePt t="19028" x="3052763" y="1279525"/>
          <p14:tracePt t="19034" x="3008313" y="1309688"/>
          <p14:tracePt t="19040" x="2963863" y="1339850"/>
          <p14:tracePt t="19049" x="2898775" y="1389063"/>
          <p14:tracePt t="19055" x="2840038" y="1439863"/>
          <p14:tracePt t="19061" x="2789238" y="1489075"/>
          <p14:tracePt t="19069" x="2730500" y="1547813"/>
          <p14:tracePt t="19075" x="2665413" y="1622425"/>
          <p14:tracePt t="19083" x="2595563" y="1666875"/>
          <p14:tracePt t="19089" x="2532063" y="1717675"/>
          <p14:tracePt t="19097" x="2471738" y="1757363"/>
          <p14:tracePt t="19102" x="2427288" y="1790700"/>
          <p14:tracePt t="19110" x="2378075" y="1820863"/>
          <p14:tracePt t="19117" x="2343150" y="1846263"/>
          <p14:tracePt t="19130" x="2273300" y="1909763"/>
          <p14:tracePt t="19137" x="2254250" y="1930400"/>
          <p14:tracePt t="19144" x="2214563" y="1970088"/>
          <p14:tracePt t="19151" x="2179638" y="2005013"/>
          <p14:tracePt t="19158" x="2144713" y="2039938"/>
          <p14:tracePt t="19164" x="2119313" y="2074863"/>
          <p14:tracePt t="19171" x="2095500" y="2098675"/>
          <p14:tracePt t="19178" x="2074863" y="2119313"/>
          <p14:tracePt t="19185" x="2049463" y="2133600"/>
          <p14:tracePt t="19191" x="2025650" y="2159000"/>
          <p14:tracePt t="19197" x="2005013" y="2173288"/>
          <p14:tracePt t="19204" x="1990725" y="2178050"/>
          <p14:tracePt t="19213" x="1976438" y="2193925"/>
          <p14:tracePt t="19219" x="1970088" y="2193925"/>
          <p14:tracePt t="19225" x="1965325" y="2198688"/>
          <p14:tracePt t="19233" x="1960563" y="2203450"/>
          <p14:tracePt t="19239" x="1955800" y="2203450"/>
          <p14:tracePt t="19253" x="1951038" y="2203450"/>
          <p14:tracePt t="19260" x="1946275" y="2203450"/>
          <p14:tracePt t="19273" x="1936750" y="2203450"/>
          <p14:tracePt t="19282" x="1930400" y="2203450"/>
          <p14:tracePt t="19294" x="1920875" y="2193925"/>
          <p14:tracePt t="19300" x="1920875" y="2168525"/>
          <p14:tracePt t="19307" x="1906588" y="2154238"/>
          <p14:tracePt t="19315" x="1906588" y="2103438"/>
          <p14:tracePt t="19320" x="1906588" y="2063750"/>
          <p14:tracePt t="19327" x="1906588" y="2024063"/>
          <p14:tracePt t="19334" x="1906588" y="1970088"/>
          <p14:tracePt t="19341" x="1911350" y="1900238"/>
          <p14:tracePt t="19349" x="1920875" y="1830388"/>
          <p14:tracePt t="19355" x="1941513" y="1762125"/>
          <p14:tracePt t="19362" x="1960563" y="1706563"/>
          <p14:tracePt t="19369" x="1990725" y="1647825"/>
          <p14:tracePt t="19376" x="2016125" y="1587500"/>
          <p14:tracePt t="19383" x="2055813" y="1528763"/>
          <p14:tracePt t="19389" x="2095500" y="1468438"/>
          <p14:tracePt t="19397" x="2159000" y="1409700"/>
          <p14:tracePt t="19403" x="2243138" y="1330325"/>
          <p14:tracePt t="19410" x="2308225" y="1270000"/>
          <p14:tracePt t="19417" x="2382838" y="1206500"/>
          <p14:tracePt t="19423" x="2482850" y="1141413"/>
          <p14:tracePt t="19431" x="2620963" y="1081088"/>
          <p14:tracePt t="19437" x="2814638" y="1012825"/>
          <p14:tracePt t="19443" x="2924175" y="982663"/>
          <p14:tracePt t="19451" x="3048000" y="947738"/>
          <p14:tracePt t="19457" x="3197225" y="912813"/>
          <p14:tracePt t="19464" x="3351213" y="889000"/>
          <p14:tracePt t="19470" x="3430588" y="877888"/>
          <p14:tracePt t="19478" x="3509963" y="877888"/>
          <p14:tracePt t="19485" x="3603625" y="868363"/>
          <p14:tracePt t="19491" x="3698875" y="858838"/>
          <p14:tracePt t="19498" x="3778250" y="858838"/>
          <p14:tracePt t="19504" x="3862388" y="873125"/>
          <p14:tracePt t="19511" x="3916363" y="882650"/>
          <p14:tracePt t="19519" x="3976688" y="903288"/>
          <p14:tracePt t="19526" x="4056063" y="933450"/>
          <p14:tracePt t="19533" x="4140200" y="977900"/>
          <p14:tracePt t="19540" x="4229100" y="1027113"/>
          <p14:tracePt t="19548" x="4313238" y="1071563"/>
          <p14:tracePt t="19553" x="4398963" y="1127125"/>
          <p14:tracePt t="19560" x="4457700" y="1166813"/>
          <p14:tracePt t="19567" x="4518025" y="1206500"/>
          <p14:tracePt t="19573" x="4562475" y="1239838"/>
          <p14:tracePt t="19581" x="4586288" y="1265238"/>
          <p14:tracePt t="19587" x="4611688" y="1279525"/>
          <p14:tracePt t="19593" x="4616450" y="1285875"/>
          <p14:tracePt t="19601" x="4621213" y="1290638"/>
          <p14:tracePt t="19607" x="4621213" y="1295400"/>
          <p14:tracePt t="19614" x="4621213" y="1300163"/>
          <p14:tracePt t="19635" x="4621213" y="1309688"/>
          <p14:tracePt t="19669" x="4621213" y="1314450"/>
          <p14:tracePt t="19717" x="4621213" y="1319213"/>
          <p14:tracePt t="19731" x="4621213" y="1325563"/>
          <p14:tracePt t="19764" x="4621213" y="1330325"/>
          <p14:tracePt t="19771" x="4621213" y="1335088"/>
          <p14:tracePt t="19785" x="4606925" y="1349375"/>
          <p14:tracePt t="19791" x="4576763" y="1374775"/>
          <p14:tracePt t="19798" x="4541838" y="1400175"/>
          <p14:tracePt t="19805" x="4483100" y="1439863"/>
          <p14:tracePt t="19813" x="4422775" y="1468438"/>
          <p14:tracePt t="19819" x="4324350" y="1498600"/>
          <p14:tracePt t="19827" x="4254500" y="1519238"/>
          <p14:tracePt t="19832" x="4149725" y="1543050"/>
          <p14:tracePt t="19839" x="4065588" y="1552575"/>
          <p14:tracePt t="19845" x="3960813" y="1552575"/>
          <p14:tracePt t="19853" x="3841750" y="1552575"/>
          <p14:tracePt t="19859" x="3752850" y="1552575"/>
          <p14:tracePt t="19867" x="3643313" y="1547813"/>
          <p14:tracePt t="19873" x="3563938" y="1547813"/>
          <p14:tracePt t="19883" x="3500438" y="1547813"/>
          <p14:tracePt t="19887" x="3430588" y="1538288"/>
          <p14:tracePt t="19894" x="3375025" y="1538288"/>
          <p14:tracePt t="19901" x="3346450" y="1528763"/>
          <p14:tracePt t="19907" x="3325813" y="1528763"/>
          <p14:tracePt t="19914" x="3300413" y="1528763"/>
          <p14:tracePt t="19921" x="3290888" y="1528763"/>
          <p14:tracePt t="19935" x="3286125" y="1528763"/>
          <p14:tracePt t="19942" x="3281363" y="1528763"/>
          <p14:tracePt t="20201" x="3260725" y="1612900"/>
          <p14:tracePt t="20209" x="3221038" y="1806575"/>
          <p14:tracePt t="20215" x="3201988" y="1885950"/>
          <p14:tracePt t="20221" x="3162300" y="2119313"/>
          <p14:tracePt t="20228" x="3136900" y="2292350"/>
          <p14:tracePt t="20235" x="3101975" y="2416175"/>
          <p14:tracePt t="20241" x="3078163" y="2605088"/>
          <p14:tracePt t="20251" x="3038475" y="2789238"/>
          <p14:tracePt t="20255" x="3017838" y="2922588"/>
          <p14:tracePt t="20262" x="2982913" y="3027363"/>
          <p14:tracePt t="20270" x="2947988" y="3200400"/>
          <p14:tracePt t="20276" x="2914650" y="3359150"/>
          <p14:tracePt t="20286" x="2874963" y="3517900"/>
          <p14:tracePt t="20291" x="2844800" y="3627438"/>
          <p14:tracePt t="20296" x="2805113" y="3835400"/>
          <p14:tracePt t="20303" x="2779713" y="3989388"/>
          <p14:tracePt t="20310" x="2744788" y="4098925"/>
          <p14:tracePt t="20318" x="2725738" y="4192588"/>
          <p14:tracePt t="20324" x="2695575" y="4311650"/>
          <p14:tracePt t="20331" x="2660650" y="4421188"/>
          <p14:tracePt t="20337" x="2630488" y="4521200"/>
          <p14:tracePt t="20344" x="2586038" y="4589463"/>
          <p14:tracePt t="20351" x="2551113" y="4640263"/>
          <p14:tracePt t="20358" x="2511425" y="4684713"/>
          <p14:tracePt t="20365" x="2457450" y="4759325"/>
          <p14:tracePt t="20370" x="2408238" y="4833938"/>
          <p14:tracePt t="20377" x="2357438" y="4892675"/>
          <p14:tracePt t="20385" x="2303463" y="4976813"/>
          <p14:tracePt t="20392" x="2263775" y="5037138"/>
          <p14:tracePt t="20400" x="2228850" y="5072063"/>
          <p14:tracePt t="20405" x="2198688" y="5106988"/>
          <p14:tracePt t="20412" x="2154238" y="5146675"/>
          <p14:tracePt t="20420" x="2119313" y="5180013"/>
          <p14:tracePt t="20426" x="2070100" y="5230813"/>
          <p14:tracePt t="20435" x="2044700" y="5265738"/>
          <p14:tracePt t="20439" x="2020888" y="5289550"/>
          <p14:tracePt t="20445" x="1985963" y="5324475"/>
          <p14:tracePt t="20453" x="1951038" y="5349875"/>
          <p14:tracePt t="20460" x="1925638" y="5373688"/>
          <p14:tracePt t="20468" x="1906588" y="5389563"/>
          <p14:tracePt t="20473" x="1881188" y="5394325"/>
          <p14:tracePt t="20481" x="1862138" y="5403850"/>
          <p14:tracePt t="20487" x="1827213" y="5418138"/>
          <p14:tracePt t="20494" x="1816100" y="5418138"/>
          <p14:tracePt t="20502" x="1797050" y="5424488"/>
          <p14:tracePt t="20507" x="1771650" y="5434013"/>
          <p14:tracePt t="20516" x="1762125" y="5434013"/>
          <p14:tracePt t="20520" x="1752600" y="5438775"/>
          <p14:tracePt t="20527" x="1743075" y="5443538"/>
          <p14:tracePt t="20535" x="1736725" y="5443538"/>
          <p14:tracePt t="20541" x="1722438" y="5448300"/>
          <p14:tracePt t="20550" x="1712913" y="5457825"/>
          <p14:tracePt t="20555" x="1703388" y="5457825"/>
          <p14:tracePt t="20562" x="1697038" y="5457825"/>
          <p14:tracePt t="20569" x="1687513" y="5457825"/>
          <p14:tracePt t="20575" x="1687513" y="5464175"/>
          <p14:tracePt t="20584" x="1682750" y="5468938"/>
          <p14:tracePt t="20589" x="1677988" y="5468938"/>
          <p14:tracePt t="20595" x="1663700" y="5473700"/>
          <p14:tracePt t="20603" x="1657350" y="5478463"/>
          <p14:tracePt t="20610" x="1652588" y="5478463"/>
          <p14:tracePt t="20618" x="1638300" y="5492750"/>
          <p14:tracePt t="20624" x="1633538" y="5499100"/>
          <p14:tracePt t="20630" x="1628775" y="5503863"/>
          <p14:tracePt t="20637" x="1624013" y="5508625"/>
          <p14:tracePt t="20644" x="1617663" y="5513388"/>
          <p14:tracePt t="20652" x="1612900" y="5522913"/>
          <p14:tracePt t="20657" x="1603375" y="5527675"/>
          <p14:tracePt t="20666" x="1593850" y="5538788"/>
          <p14:tracePt t="20671" x="1593850" y="5553075"/>
          <p14:tracePt t="20678" x="1577975" y="5567363"/>
          <p14:tracePt t="20686" x="1577975" y="5578475"/>
          <p14:tracePt t="20691" x="1563688" y="5611813"/>
          <p14:tracePt t="20699" x="1563688" y="5641975"/>
          <p14:tracePt t="20704" x="1554163" y="5662613"/>
          <p14:tracePt t="20711" x="1549400" y="5681663"/>
          <p14:tracePt t="20719" x="1549400" y="5697538"/>
          <p14:tracePt t="20725" x="1549400" y="5711825"/>
          <p14:tracePt t="20734" x="1549400" y="5730875"/>
          <p14:tracePt t="20741" x="1549400" y="5751513"/>
          <p14:tracePt t="20747" x="1549400" y="5770563"/>
          <p14:tracePt t="20753" x="1549400" y="5795963"/>
          <p14:tracePt t="20761" x="1549400" y="5805488"/>
          <p14:tracePt t="20768" x="1558925" y="5821363"/>
          <p14:tracePt t="20774" x="1558925" y="5835650"/>
          <p14:tracePt t="20780" x="1558925" y="5840413"/>
          <p14:tracePt t="20786" x="1558925" y="5845175"/>
          <p14:tracePt t="20801" x="1558925" y="5849938"/>
          <p14:tracePt t="20808" x="1558925" y="5856288"/>
          <p14:tracePt t="20821" x="1558925" y="5861050"/>
          <p14:tracePt t="20861" x="1558925" y="5870575"/>
          <p14:tracePt t="20876" x="1558925" y="5875338"/>
          <p14:tracePt t="21695" x="1563688" y="5849938"/>
          <p14:tracePt t="21701" x="1573213" y="5795963"/>
          <p14:tracePt t="21708" x="1589088" y="5761038"/>
          <p14:tracePt t="21715" x="1598613" y="5730875"/>
          <p14:tracePt t="21722" x="1612900" y="5702300"/>
          <p14:tracePt t="21729" x="1617663" y="5676900"/>
          <p14:tracePt t="21736" x="1633538" y="5657850"/>
          <p14:tracePt t="21741" x="1643063" y="5632450"/>
          <p14:tracePt t="21750" x="1657350" y="5611813"/>
          <p14:tracePt t="21756" x="1663700" y="5592763"/>
          <p14:tracePt t="21764" x="1677988" y="5567363"/>
          <p14:tracePt t="21770" x="1697038" y="5538788"/>
          <p14:tracePt t="21777" x="1712913" y="5503863"/>
          <p14:tracePt t="21783" x="1727200" y="5468938"/>
          <p14:tracePt t="21790" x="1752600" y="5438775"/>
          <p14:tracePt t="21798" x="1782763" y="5389563"/>
          <p14:tracePt t="21804" x="1822450" y="5345113"/>
          <p14:tracePt t="21811" x="1836738" y="5310188"/>
          <p14:tracePt t="21821" x="1876425" y="5259388"/>
          <p14:tracePt t="21824" x="1890713" y="5240338"/>
          <p14:tracePt t="21831" x="1911350" y="5214938"/>
          <p14:tracePt t="21838" x="1936750" y="5180013"/>
          <p14:tracePt t="21844" x="1965325" y="5146675"/>
          <p14:tracePt t="21853" x="1985963" y="5126038"/>
          <p14:tracePt t="21858" x="2009775" y="5100638"/>
          <p14:tracePt t="21867" x="2035175" y="5076825"/>
          <p14:tracePt t="21872" x="2055813" y="5056188"/>
          <p14:tracePt t="21879" x="2089150" y="5032375"/>
          <p14:tracePt t="21886" x="2114550" y="5006975"/>
          <p14:tracePt t="21893" x="2149475" y="4981575"/>
          <p14:tracePt t="21900" x="2184400" y="4957763"/>
          <p14:tracePt t="21905" x="2203450" y="4932363"/>
          <p14:tracePt t="21912" x="2228850" y="4908550"/>
          <p14:tracePt t="21920" x="2249488" y="4892675"/>
          <p14:tracePt t="21927" x="2273300" y="4873625"/>
          <p14:tracePt t="21933" x="2308225" y="4848225"/>
          <p14:tracePt t="21940" x="2343150" y="4829175"/>
          <p14:tracePt t="21947" x="2373313" y="4803775"/>
          <p14:tracePt t="21954" x="2422525" y="4773613"/>
          <p14:tracePt t="21960" x="2466975" y="4759325"/>
          <p14:tracePt t="21968" x="2522538" y="4748213"/>
          <p14:tracePt t="21973" x="2551113" y="4738688"/>
          <p14:tracePt t="21981" x="2595563" y="4724400"/>
          <p14:tracePt t="21988" x="2625725" y="4724400"/>
          <p14:tracePt t="21995" x="2670175" y="4703763"/>
          <p14:tracePt t="22003" x="2690813" y="4703763"/>
          <p14:tracePt t="22008" x="2744788" y="4689475"/>
          <p14:tracePt t="22015" x="2770188" y="4689475"/>
          <p14:tracePt t="22023" x="2824163" y="4668838"/>
          <p14:tracePt t="22028" x="2879725" y="4659313"/>
          <p14:tracePt t="22035" x="2933700" y="4654550"/>
          <p14:tracePt t="22043" x="2968625" y="4635500"/>
          <p14:tracePt t="22049" x="3008313" y="4635500"/>
          <p14:tracePt t="22056" x="3052763" y="4619625"/>
          <p14:tracePt t="22064" x="3113088" y="4610100"/>
          <p14:tracePt t="22071" x="3167063" y="4600575"/>
          <p14:tracePt t="22077" x="3221038" y="4600575"/>
          <p14:tracePt t="22084" x="3276600" y="4589463"/>
          <p14:tracePt t="22090" x="3330575" y="4589463"/>
          <p14:tracePt t="22097" x="3360738" y="4589463"/>
          <p14:tracePt t="22104" x="3390900" y="4595813"/>
          <p14:tracePt t="22119" x="3449638" y="4610100"/>
          <p14:tracePt t="22123" x="3509963" y="4629150"/>
          <p14:tracePt t="22131" x="3540125" y="4645025"/>
          <p14:tracePt t="22138" x="3598863" y="4664075"/>
          <p14:tracePt t="22145" x="3652838" y="4684713"/>
          <p14:tracePt t="22153" x="3703638" y="4708525"/>
          <p14:tracePt t="22158" x="3757613" y="4738688"/>
          <p14:tracePt t="22165" x="3806825" y="4759325"/>
          <p14:tracePt t="22171" x="3836988" y="4773613"/>
          <p14:tracePt t="22178" x="3881438" y="4794250"/>
          <p14:tracePt t="22186" x="3916363" y="4808538"/>
          <p14:tracePt t="22193" x="3956050" y="4818063"/>
          <p14:tracePt t="22200" x="3990975" y="4833938"/>
          <p14:tracePt t="22206" x="4035425" y="4843463"/>
          <p14:tracePt t="22214" x="4065588" y="4857750"/>
          <p14:tracePt t="22220" x="4110038" y="4868863"/>
          <p14:tracePt t="22226" x="4130675" y="4873625"/>
          <p14:tracePt t="22235" x="4165600" y="4887913"/>
          <p14:tracePt t="22240" x="4194175" y="4897438"/>
          <p14:tracePt t="22247" x="4214813" y="4902200"/>
          <p14:tracePt t="22254" x="4249738" y="4922838"/>
          <p14:tracePt t="22261" x="4268788" y="4927600"/>
          <p14:tracePt t="22269" x="4298950" y="4937125"/>
          <p14:tracePt t="22274" x="4324350" y="4953000"/>
          <p14:tracePt t="22281" x="4364038" y="4957763"/>
          <p14:tracePt t="22288" x="4383088" y="4967288"/>
          <p14:tracePt t="22294" x="4408488" y="4981575"/>
          <p14:tracePt t="22303" x="4427538" y="4987925"/>
          <p14:tracePt t="22309" x="4452938" y="4997450"/>
          <p14:tracePt t="22316" x="4471988" y="5011738"/>
          <p14:tracePt t="22321" x="4497388" y="5016500"/>
          <p14:tracePt t="22329" x="4518025" y="5021263"/>
          <p14:tracePt t="22338" x="4532313" y="5032375"/>
          <p14:tracePt t="22343" x="4541838" y="5037138"/>
          <p14:tracePt t="22350" x="4557713" y="5051425"/>
          <p14:tracePt t="22357" x="4572000" y="5056188"/>
          <p14:tracePt t="22362" x="4592638" y="5072063"/>
          <p14:tracePt t="22370" x="4606925" y="5086350"/>
          <p14:tracePt t="22377" x="4621213" y="5111750"/>
          <p14:tracePt t="22386" x="4646613" y="5126038"/>
          <p14:tracePt t="22390" x="4660900" y="5146675"/>
          <p14:tracePt t="22397" x="4676775" y="5170488"/>
          <p14:tracePt t="22404" x="4691063" y="5191125"/>
          <p14:tracePt t="22411" x="4705350" y="5226050"/>
          <p14:tracePt t="22419" x="4721225" y="5245100"/>
          <p14:tracePt t="22423" x="4735513" y="5275263"/>
          <p14:tracePt t="22431" x="4751388" y="5299075"/>
          <p14:tracePt t="22438" x="4765675" y="5319713"/>
          <p14:tracePt t="22444" x="4779963" y="5334000"/>
          <p14:tracePt t="22452" x="4795838" y="5359400"/>
          <p14:tracePt t="22459" x="4800600" y="5378450"/>
          <p14:tracePt t="22468" x="4810125" y="5394325"/>
          <p14:tracePt t="22471" x="4814888" y="5413375"/>
          <p14:tracePt t="22479" x="4824413" y="5438775"/>
          <p14:tracePt t="22487" x="4840288" y="5457825"/>
          <p14:tracePt t="22493" x="4845050" y="5487988"/>
          <p14:tracePt t="22501" x="4854575" y="5518150"/>
          <p14:tracePt t="22506" x="4870450" y="5567363"/>
          <p14:tracePt t="22513" x="4870450" y="5597525"/>
          <p14:tracePt t="22520" x="4889500" y="5637213"/>
          <p14:tracePt t="22527" x="4889500" y="5657850"/>
          <p14:tracePt t="22535" x="4894263" y="5681663"/>
          <p14:tracePt t="22541" x="4905375" y="5691188"/>
          <p14:tracePt t="22547" x="4905375" y="5716588"/>
          <p14:tracePt t="22554" x="4910138" y="5737225"/>
          <p14:tracePt t="22560" x="4919663" y="5756275"/>
          <p14:tracePt t="22569" x="4919663" y="5781675"/>
          <p14:tracePt t="22575" x="4919663" y="5791200"/>
          <p14:tracePt t="22580" x="4919663" y="5805488"/>
          <p14:tracePt t="22588" x="4919663" y="5816600"/>
          <p14:tracePt t="22596" x="4919663" y="5830888"/>
          <p14:tracePt t="22603" x="4919663" y="5835650"/>
          <p14:tracePt t="22609" x="4919663" y="5840413"/>
          <p14:tracePt t="22622" x="4919663" y="5845175"/>
          <p14:tracePt t="22629" x="4919663" y="5849938"/>
          <p14:tracePt t="22643" x="4919663" y="5861050"/>
          <p14:tracePt t="22650" x="4919663" y="5865813"/>
          <p14:tracePt t="22908" x="4914900" y="5865813"/>
          <p14:tracePt t="22929" x="4914900" y="5856288"/>
          <p14:tracePt t="22963" x="4914900" y="5849938"/>
          <p14:tracePt t="22984" x="4914900" y="5845175"/>
          <p14:tracePt t="22991" x="4910138" y="5845175"/>
          <p14:tracePt t="23004" x="4910138" y="5840413"/>
          <p14:tracePt t="23011" x="4910138" y="5835650"/>
          <p14:tracePt t="23019" x="4905375" y="5835650"/>
          <p14:tracePt t="23024" x="4899025" y="5821363"/>
          <p14:tracePt t="23030" x="4899025" y="5816600"/>
          <p14:tracePt t="23038" x="4894263" y="5810250"/>
          <p14:tracePt t="23044" x="4879975" y="5791200"/>
          <p14:tracePt t="23052" x="4864100" y="5741988"/>
          <p14:tracePt t="23059" x="4830763" y="5657850"/>
          <p14:tracePt t="23068" x="4775200" y="5532438"/>
          <p14:tracePt t="23072" x="4716463" y="5394325"/>
          <p14:tracePt t="23079" x="4660900" y="5284788"/>
          <p14:tracePt t="23087" x="4606925" y="5160963"/>
          <p14:tracePt t="23093" x="4492625" y="4897438"/>
          <p14:tracePt t="23100" x="4427538" y="4659313"/>
          <p14:tracePt t="23106" x="4352925" y="4505325"/>
          <p14:tracePt t="23112" x="4210050" y="4148138"/>
          <p14:tracePt t="23120" x="4119563" y="3919538"/>
          <p14:tracePt t="23127" x="4046538" y="3771900"/>
          <p14:tracePt t="23134" x="3897313" y="3384550"/>
          <p14:tracePt t="23141" x="3822700" y="3141663"/>
          <p14:tracePt t="23148" x="3727450" y="2887663"/>
          <p14:tracePt t="23155" x="3598863" y="2511425"/>
          <p14:tracePt t="23161" x="3519488" y="2332038"/>
          <p14:tracePt t="23169" x="3430588" y="2109788"/>
          <p14:tracePt t="23175" x="3300413" y="1727200"/>
          <p14:tracePt t="23183" x="3255963" y="1631950"/>
          <p14:tracePt t="23188" x="3227388" y="1524000"/>
          <p14:tracePt t="23195" x="3181350" y="1384300"/>
          <p14:tracePt t="23203" x="3148013" y="1290638"/>
          <p14:tracePt t="23209" x="3127375" y="1220788"/>
          <p14:tracePt t="23217" x="3113088" y="1176338"/>
          <p14:tracePt t="23223" x="3101975" y="1150938"/>
          <p14:tracePt t="23230" x="3087688" y="1136650"/>
          <p14:tracePt t="23237" x="3082925" y="1127125"/>
          <p14:tracePt t="23242" x="3078163" y="1111250"/>
          <p14:tracePt t="23250" x="3062288" y="1111250"/>
          <p14:tracePt t="23257" x="3062288" y="1106488"/>
          <p14:tracePt t="23264" x="3057525" y="1106488"/>
          <p14:tracePt t="23271" x="3052763" y="1106488"/>
          <p14:tracePt t="23286" x="3048000" y="1106488"/>
          <p14:tracePt t="23721" x="3017838" y="1116013"/>
          <p14:tracePt t="23727" x="2973388" y="1131888"/>
          <p14:tracePt t="23734" x="2938463" y="1150938"/>
          <p14:tracePt t="23741" x="2894013" y="1176338"/>
          <p14:tracePt t="23749" x="2859088" y="1200150"/>
          <p14:tracePt t="23756" x="2824163" y="1220788"/>
          <p14:tracePt t="23760" x="2779713" y="1255713"/>
          <p14:tracePt t="23769" x="2730500" y="1295400"/>
          <p14:tracePt t="23775" x="2686050" y="1325563"/>
          <p14:tracePt t="23782" x="2641600" y="1349375"/>
          <p14:tracePt t="23789" x="2601913" y="1384300"/>
          <p14:tracePt t="23795" x="2555875" y="1414463"/>
          <p14:tracePt t="23803" x="2532063" y="1439863"/>
          <p14:tracePt t="23809" x="2501900" y="1454150"/>
          <p14:tracePt t="23816" x="2462213" y="1489075"/>
          <p14:tracePt t="23822" x="2443163" y="1512888"/>
          <p14:tracePt t="23830" x="2417763" y="1538288"/>
          <p14:tracePt t="23837" x="2382838" y="1582738"/>
          <p14:tracePt t="23843" x="2362200" y="1617663"/>
          <p14:tracePt t="23851" x="2338388" y="1652588"/>
          <p14:tracePt t="23857" x="2308225" y="1697038"/>
          <p14:tracePt t="23864" x="2293938" y="1731963"/>
          <p14:tracePt t="23871" x="2268538" y="1766888"/>
          <p14:tracePt t="23877" x="2254250" y="1785938"/>
          <p14:tracePt t="23885" x="2228850" y="1820863"/>
          <p14:tracePt t="23890" x="2209800" y="1865313"/>
          <p14:tracePt t="23897" x="2179638" y="1920875"/>
          <p14:tracePt t="23905" x="2163763" y="1970088"/>
          <p14:tracePt t="23910" x="2135188" y="2014538"/>
          <p14:tracePt t="23918" x="2119313" y="2058988"/>
          <p14:tracePt t="23925" x="2089150" y="2093913"/>
          <p14:tracePt t="23934" x="2065338" y="2128838"/>
          <p14:tracePt t="23939" x="2049463" y="2159000"/>
          <p14:tracePt t="23945" x="2035175" y="2173288"/>
          <p14:tracePt t="23952" x="2020888" y="2198688"/>
          <p14:tracePt t="23959" x="2005013" y="2217738"/>
          <p14:tracePt t="23967" x="1990725" y="2233613"/>
          <p14:tracePt t="23972" x="1976438" y="2247900"/>
          <p14:tracePt t="23979" x="1955800" y="2273300"/>
          <p14:tracePt t="23987" x="1930400" y="2292350"/>
          <p14:tracePt t="23993" x="1916113" y="2327275"/>
          <p14:tracePt t="24001" x="1901825" y="2347913"/>
          <p14:tracePt t="24007" x="1885950" y="2371725"/>
          <p14:tracePt t="24014" x="1871663" y="2387600"/>
          <p14:tracePt t="24021" x="1857375" y="2397125"/>
          <p14:tracePt t="24028" x="1841500" y="2420938"/>
          <p14:tracePt t="24035" x="1827213" y="2441575"/>
          <p14:tracePt t="24041" x="1811338" y="2455863"/>
          <p14:tracePt t="24048" x="1797050" y="2481263"/>
          <p14:tracePt t="24055" x="1792288" y="2490788"/>
          <p14:tracePt t="24061" x="1787525" y="2506663"/>
          <p14:tracePt t="24069" x="1771650" y="2516188"/>
          <p14:tracePt t="24075" x="1757363" y="2525713"/>
          <p14:tracePt t="24082" x="1752600" y="2535238"/>
          <p14:tracePt t="24089" x="1747838" y="2540000"/>
          <p14:tracePt t="24096" x="1743075" y="2540000"/>
          <p14:tracePt t="24103" x="1731963" y="2546350"/>
          <p14:tracePt t="24109" x="1727200" y="2551113"/>
          <p14:tracePt t="24115" x="1722438" y="2551113"/>
          <p14:tracePt t="24123" x="1717675" y="2551113"/>
          <p14:tracePt t="24130" x="1712913" y="2551113"/>
          <p14:tracePt t="24136" x="1708150" y="2551113"/>
          <p14:tracePt t="24143" x="1703388" y="2551113"/>
          <p14:tracePt t="24150" x="1697038" y="2551113"/>
          <p14:tracePt t="24157" x="1687513" y="2551113"/>
          <p14:tracePt t="24164" x="1682750" y="2551113"/>
          <p14:tracePt t="24171" x="1677988" y="2551113"/>
          <p14:tracePt t="24178" x="1663700" y="2530475"/>
          <p14:tracePt t="24184" x="1657350" y="2516188"/>
          <p14:tracePt t="24191" x="1652588" y="2486025"/>
          <p14:tracePt t="24198" x="1633538" y="2451100"/>
          <p14:tracePt t="24205" x="1633538" y="2420938"/>
          <p14:tracePt t="24212" x="1628775" y="2392363"/>
          <p14:tracePt t="24219" x="1628775" y="2371725"/>
          <p14:tracePt t="24225" x="1628775" y="2352675"/>
          <p14:tracePt t="24232" x="1628775" y="2322513"/>
          <p14:tracePt t="24239" x="1628775" y="2308225"/>
          <p14:tracePt t="24245" x="1628775" y="2292350"/>
          <p14:tracePt t="24252" x="1628775" y="2282825"/>
          <p14:tracePt t="24259" x="1633538" y="2268538"/>
          <p14:tracePt t="24268" x="1643063" y="2247900"/>
          <p14:tracePt t="24273" x="1647825" y="2233613"/>
          <p14:tracePt t="24281" x="1657350" y="2217738"/>
          <p14:tracePt t="24287" x="1663700" y="2208213"/>
          <p14:tracePt t="24294" x="1668463" y="2193925"/>
          <p14:tracePt t="24300" x="1682750" y="2178050"/>
          <p14:tracePt t="24307" x="1682750" y="2163763"/>
          <p14:tracePt t="24314" x="1692275" y="2154238"/>
          <p14:tracePt t="24321" x="1697038" y="2149475"/>
          <p14:tracePt t="24328" x="1697038" y="2138363"/>
          <p14:tracePt t="24334" x="1703388" y="2133600"/>
          <p14:tracePt t="24341" x="1708150" y="2133600"/>
          <p14:tracePt t="24368" x="1708150" y="2128838"/>
          <p14:tracePt t="24423" x="1708150" y="2124075"/>
          <p14:tracePt t="24438" x="1708150" y="2119313"/>
          <p14:tracePt t="24442" x="1708150" y="2114550"/>
          <p14:tracePt t="24450" x="1708150" y="2098675"/>
          <p14:tracePt t="24457" x="1722438" y="2070100"/>
          <p14:tracePt t="24464" x="1731963" y="2039938"/>
          <p14:tracePt t="24471" x="1736725" y="2024063"/>
          <p14:tracePt t="24478" x="1752600" y="2005013"/>
          <p14:tracePt t="24485" x="1762125" y="1970088"/>
          <p14:tracePt t="24491" x="1776413" y="1949450"/>
          <p14:tracePt t="24497" x="1792288" y="1920875"/>
          <p14:tracePt t="24505" x="1806575" y="1876425"/>
          <p14:tracePt t="24511" x="1836738" y="1816100"/>
          <p14:tracePt t="24520" x="1857375" y="1757363"/>
          <p14:tracePt t="24525" x="1897063" y="1697038"/>
          <p14:tracePt t="24533" x="1916113" y="1666875"/>
          <p14:tracePt t="24539" x="1941513" y="1631950"/>
          <p14:tracePt t="24546" x="1955800" y="1608138"/>
          <p14:tracePt t="24555" x="1976438" y="1587500"/>
          <p14:tracePt t="24559" x="1990725" y="1573213"/>
          <p14:tracePt t="24566" x="2016125" y="1547813"/>
          <p14:tracePt t="24572" x="2035175" y="1524000"/>
          <p14:tracePt t="24579" x="2060575" y="1508125"/>
          <p14:tracePt t="24588" x="2079625" y="1493838"/>
          <p14:tracePt t="24594" x="2105025" y="1473200"/>
          <p14:tracePt t="24601" x="2128838" y="1449388"/>
          <p14:tracePt t="24607" x="2159000" y="1433513"/>
          <p14:tracePt t="24614" x="2184400" y="1400175"/>
          <p14:tracePt t="24621" x="2219325" y="1374775"/>
          <p14:tracePt t="24627" x="2243138" y="1349375"/>
          <p14:tracePt t="24636" x="2278063" y="1314450"/>
          <p14:tracePt t="24640" x="2312988" y="1279525"/>
          <p14:tracePt t="24647" x="2347913" y="1250950"/>
          <p14:tracePt t="24655" x="2373313" y="1230313"/>
          <p14:tracePt t="24661" x="2397125" y="1216025"/>
          <p14:tracePt t="24672" x="2427288" y="1200150"/>
          <p14:tracePt t="24675" x="2452688" y="1176338"/>
          <p14:tracePt t="24682" x="2471738" y="1150938"/>
          <p14:tracePt t="24689" x="2506663" y="1136650"/>
          <p14:tracePt t="24696" x="2527300" y="1131888"/>
          <p14:tracePt t="24703" x="2562225" y="1106488"/>
          <p14:tracePt t="24709" x="2581275" y="1092200"/>
          <p14:tracePt t="24715" x="2616200" y="1066800"/>
          <p14:tracePt t="24722" x="2646363" y="1047750"/>
          <p14:tracePt t="24730" x="2670175" y="1031875"/>
          <p14:tracePt t="24738" x="2690813" y="1017588"/>
          <p14:tracePt t="24744" x="2725738" y="1001713"/>
          <p14:tracePt t="24752" x="2740025" y="987425"/>
          <p14:tracePt t="24757" x="2760663" y="973138"/>
          <p14:tracePt t="24763" x="2784475" y="957263"/>
          <p14:tracePt t="24771" x="2795588" y="952500"/>
          <p14:tracePt t="24778" x="2809875" y="947738"/>
          <p14:tracePt t="24784" x="2824163" y="933450"/>
          <p14:tracePt t="24791" x="2840038" y="917575"/>
          <p14:tracePt t="24799" x="2859088" y="903288"/>
          <p14:tracePt t="24805" x="2884488" y="898525"/>
          <p14:tracePt t="24812" x="2894013" y="889000"/>
          <p14:tracePt t="24819" x="2919413" y="873125"/>
          <p14:tracePt t="24825" x="2938463" y="868363"/>
          <p14:tracePt t="24832" x="2954338" y="858838"/>
          <p14:tracePt t="24839" x="2973388" y="842963"/>
          <p14:tracePt t="24846" x="2998788" y="842963"/>
          <p14:tracePt t="24855" x="3017838" y="838200"/>
          <p14:tracePt t="24860" x="3038475" y="838200"/>
          <p14:tracePt t="24867" x="3068638" y="838200"/>
          <p14:tracePt t="24873" x="3101975" y="838200"/>
          <p14:tracePt t="24881" x="3132138" y="838200"/>
          <p14:tracePt t="24887" x="3162300" y="858838"/>
          <p14:tracePt t="24893" x="3206750" y="863600"/>
          <p14:tracePt t="24900" x="3236913" y="873125"/>
          <p14:tracePt t="24907" x="3281363" y="893763"/>
          <p14:tracePt t="24913" x="3311525" y="898525"/>
          <p14:tracePt t="24921" x="3340100" y="908050"/>
          <p14:tracePt t="24928" x="3375025" y="922338"/>
          <p14:tracePt t="24935" x="3405188" y="928688"/>
          <p14:tracePt t="24941" x="3435350" y="938213"/>
          <p14:tracePt t="24948" x="3460750" y="952500"/>
          <p14:tracePt t="24955" x="3479800" y="957263"/>
          <p14:tracePt t="24962" x="3500438" y="968375"/>
          <p14:tracePt t="24970" x="3524250" y="982663"/>
          <p14:tracePt t="24975" x="3544888" y="987425"/>
          <p14:tracePt t="24982" x="3568700" y="996950"/>
          <p14:tracePt t="24988" x="3589338" y="1012825"/>
          <p14:tracePt t="24996" x="3613150" y="1017588"/>
          <p14:tracePt t="25007" x="3624263" y="1027113"/>
          <p14:tracePt t="25010" x="3648075" y="1041400"/>
          <p14:tracePt t="25018" x="3668713" y="1047750"/>
          <p14:tracePt t="25023" x="3694113" y="1057275"/>
          <p14:tracePt t="25029" x="3713163" y="1057275"/>
          <p14:tracePt t="25037" x="3727450" y="1066800"/>
          <p14:tracePt t="25043" x="3748088" y="1066800"/>
          <p14:tracePt t="25052" x="3767138" y="1076325"/>
          <p14:tracePt t="25058" x="3783013" y="1081088"/>
          <p14:tracePt t="25064" x="3802063" y="1092200"/>
          <p14:tracePt t="25071" x="3827463" y="1096963"/>
          <p14:tracePt t="25078" x="3836988" y="1096963"/>
          <p14:tracePt t="25086" x="3862388" y="1111250"/>
          <p14:tracePt t="25091" x="3876675" y="1120775"/>
          <p14:tracePt t="25097" x="3886200" y="1127125"/>
          <p14:tracePt t="25105" x="3911600" y="1131888"/>
          <p14:tracePt t="25117" x="3932238" y="1131888"/>
          <p14:tracePt t="25121" x="3946525" y="1141413"/>
          <p14:tracePt t="25126" x="3956050" y="1146175"/>
          <p14:tracePt t="25132" x="3981450" y="1160463"/>
          <p14:tracePt t="25139" x="4000500" y="1176338"/>
          <p14:tracePt t="25146" x="4016375" y="1190625"/>
          <p14:tracePt t="25155" x="4040188" y="1190625"/>
          <p14:tracePt t="25160" x="4051300" y="1206500"/>
          <p14:tracePt t="25166" x="4075113" y="1220788"/>
          <p14:tracePt t="25173" x="4090988" y="1235075"/>
          <p14:tracePt t="25180" x="4105275" y="1250950"/>
          <p14:tracePt t="25188" x="4119563" y="1270000"/>
          <p14:tracePt t="25194" x="4130675" y="1285875"/>
          <p14:tracePt t="25203" x="4144963" y="1300163"/>
          <p14:tracePt t="25208" x="4154488" y="1309688"/>
          <p14:tracePt t="25214" x="4170363" y="1325563"/>
          <p14:tracePt t="25221" x="4184650" y="1349375"/>
          <p14:tracePt t="25227" x="4194175" y="1365250"/>
          <p14:tracePt t="25234" x="4210050" y="1374775"/>
          <p14:tracePt t="25240" x="4224338" y="1389063"/>
          <p14:tracePt t="25247" x="4238625" y="1400175"/>
          <p14:tracePt t="25255" x="4254500" y="1414463"/>
          <p14:tracePt t="25261" x="4264025" y="1419225"/>
          <p14:tracePt t="25270" x="4279900" y="1433513"/>
          <p14:tracePt t="25276" x="4294188" y="1449388"/>
          <p14:tracePt t="25283" x="4308475" y="1458913"/>
          <p14:tracePt t="25288" x="4324350" y="1473200"/>
          <p14:tracePt t="25295" x="4338638" y="1489075"/>
          <p14:tracePt t="25305" x="4343400" y="1503363"/>
          <p14:tracePt t="25309" x="4359275" y="1519238"/>
          <p14:tracePt t="25315" x="4364038" y="1538288"/>
          <p14:tracePt t="25323" x="4378325" y="1563688"/>
          <p14:tracePt t="25330" x="4387850" y="1582738"/>
          <p14:tracePt t="25338" x="4403725" y="1603375"/>
          <p14:tracePt t="25344" x="4408488" y="1627188"/>
          <p14:tracePt t="25351" x="4418013" y="1647825"/>
          <p14:tracePt t="25358" x="4432300" y="1662113"/>
          <p14:tracePt t="25363" x="4438650" y="1687513"/>
          <p14:tracePt t="25372" x="4443413" y="1697038"/>
          <p14:tracePt t="25378" x="4457700" y="1711325"/>
          <p14:tracePt t="25385" x="4467225" y="1727200"/>
          <p14:tracePt t="25391" x="4471988" y="1741488"/>
          <p14:tracePt t="25398" x="4487863" y="1751013"/>
          <p14:tracePt t="25405" x="4502150" y="1776413"/>
          <p14:tracePt t="25412" x="4506913" y="1781175"/>
          <p14:tracePt t="25420" x="4527550" y="1801813"/>
          <p14:tracePt t="25426" x="4551363" y="1825625"/>
          <p14:tracePt t="25431" x="4572000" y="1846263"/>
          <p14:tracePt t="25439" x="4586288" y="1870075"/>
          <p14:tracePt t="25445" x="4602163" y="1885950"/>
          <p14:tracePt t="25456" x="4606925" y="1895475"/>
          <p14:tracePt t="25460" x="4616450" y="1920875"/>
          <p14:tracePt t="25467" x="4632325" y="1939925"/>
          <p14:tracePt t="25473" x="4637088" y="1955800"/>
          <p14:tracePt t="25480" x="4651375" y="1974850"/>
          <p14:tracePt t="25488" x="4656138" y="1984375"/>
          <p14:tracePt t="25494" x="4672013" y="2019300"/>
          <p14:tracePt t="25499" x="4681538" y="2035175"/>
          <p14:tracePt t="25507" x="4705350" y="2074863"/>
          <p14:tracePt t="25514" x="4711700" y="2089150"/>
          <p14:tracePt t="25522" x="4735513" y="2133600"/>
          <p14:tracePt t="25528" x="4765675" y="2168525"/>
          <p14:tracePt t="25536" x="4770438" y="2178050"/>
          <p14:tracePt t="25541" x="4784725" y="2222500"/>
          <p14:tracePt t="25548" x="4795838" y="2243138"/>
          <p14:tracePt t="25556" x="4800600" y="2257425"/>
          <p14:tracePt t="25561" x="4800600" y="2268538"/>
          <p14:tracePt t="25570" x="4800600" y="2278063"/>
          <p14:tracePt t="25582" x="4800600" y="2282825"/>
          <p14:tracePt t="25589" x="4800600" y="2287588"/>
          <p14:tracePt t="25603" x="4800600" y="2292350"/>
          <p14:tracePt t="25610" x="4800600" y="2297113"/>
          <p14:tracePt t="25651" x="4800600" y="2301875"/>
          <p14:tracePt t="27178" x="4735513" y="2301875"/>
          <p14:tracePt t="27186" x="4641850" y="2301875"/>
          <p14:tracePt t="27191" x="4497388" y="2301875"/>
          <p14:tracePt t="27200" x="4348163" y="2287588"/>
          <p14:tracePt t="27207" x="4144963" y="2257425"/>
          <p14:tracePt t="27213" x="3921125" y="2243138"/>
          <p14:tracePt t="27219" x="3778250" y="2233613"/>
          <p14:tracePt t="27226" x="3544888" y="2178050"/>
          <p14:tracePt t="27233" x="3360738" y="2138363"/>
          <p14:tracePt t="27240" x="3148013" y="2084388"/>
          <p14:tracePt t="27247" x="2924175" y="2009775"/>
          <p14:tracePt t="27255" x="2705100" y="1935163"/>
          <p14:tracePt t="27261" x="2482850" y="1860550"/>
          <p14:tracePt t="27269" x="2333625" y="1785938"/>
          <p14:tracePt t="27275" x="2109788" y="1711325"/>
          <p14:tracePt t="27281" x="1990725" y="1677988"/>
          <p14:tracePt t="27289" x="1881188" y="1638300"/>
          <p14:tracePt t="27295" x="1771650" y="1592263"/>
          <p14:tracePt t="27304" x="1687513" y="1547813"/>
          <p14:tracePt t="27308" x="1612900" y="1519238"/>
          <p14:tracePt t="27315" x="1568450" y="1479550"/>
          <p14:tracePt t="27323" x="1533525" y="1463675"/>
          <p14:tracePt t="27329" x="1514475" y="1444625"/>
          <p14:tracePt t="27337" x="1489075" y="1419225"/>
          <p14:tracePt t="27344" x="1474788" y="1404938"/>
          <p14:tracePt t="27348" x="1474788" y="1393825"/>
          <p14:tracePt t="27356" x="1470025" y="1393825"/>
          <p14:tracePt t="27363" x="1463675" y="1393825"/>
          <p14:tracePt t="27759" x="1449388" y="1365250"/>
          <p14:tracePt t="27765" x="1435100" y="1339850"/>
          <p14:tracePt t="27773" x="1419225" y="1309688"/>
          <p14:tracePt t="27779" x="1390650" y="1265238"/>
          <p14:tracePt t="27788" x="1365250" y="1216025"/>
          <p14:tracePt t="27793" x="1320800" y="1146175"/>
          <p14:tracePt t="27799" x="1290638" y="1087438"/>
          <p14:tracePt t="27807" x="1265238" y="1027113"/>
          <p14:tracePt t="27814" x="1236663" y="982663"/>
          <p14:tracePt t="27820" x="1211263" y="947738"/>
          <p14:tracePt t="27827" x="1190625" y="912813"/>
          <p14:tracePt t="27834" x="1176338" y="893763"/>
          <p14:tracePt t="27840" x="1162050" y="868363"/>
          <p14:tracePt t="27846" x="1157288" y="849313"/>
          <p14:tracePt t="27855" x="1141413" y="809625"/>
          <p14:tracePt t="27861" x="1122363" y="774700"/>
          <p14:tracePt t="27868" x="1106488" y="739775"/>
          <p14:tracePt t="27874" x="1092200" y="709613"/>
          <p14:tracePt t="27880" x="1082675" y="679450"/>
          <p14:tracePt t="27889" x="1066800" y="644525"/>
          <p14:tracePt t="27894" x="1052513" y="625475"/>
          <p14:tracePt t="27903" x="1038225" y="600075"/>
          <p14:tracePt t="27909" x="1022350" y="569913"/>
          <p14:tracePt t="27915" x="1012825" y="555625"/>
          <p14:tracePt t="27923" x="998538" y="530225"/>
          <p14:tracePt t="27929" x="982663" y="511175"/>
          <p14:tracePt t="27937" x="977900" y="496888"/>
          <p14:tracePt t="27943" x="963613" y="476250"/>
          <p14:tracePt t="27950" x="952500" y="450850"/>
          <p14:tracePt t="27957" x="947738" y="441325"/>
          <p14:tracePt t="27962" x="933450" y="427038"/>
          <p14:tracePt t="27971" x="928688" y="401638"/>
          <p14:tracePt t="27977" x="919163" y="382588"/>
          <p14:tracePt t="27984" x="903288" y="357188"/>
          <p14:tracePt t="27990" x="898525" y="338138"/>
          <p14:tracePt t="27998" x="889000" y="307975"/>
          <p14:tracePt t="28004" x="873125" y="273050"/>
          <p14:tracePt t="28011" x="868363" y="252413"/>
          <p14:tracePt t="28018" x="854075" y="228600"/>
          <p14:tracePt t="28024" x="844550" y="207963"/>
          <p14:tracePt t="28031" x="828675" y="188913"/>
          <p14:tracePt t="28039" x="814388" y="153988"/>
          <p14:tracePt t="28045" x="804863" y="133350"/>
          <p14:tracePt t="28054" x="798513" y="93663"/>
          <p14:tracePt t="28060" x="779463" y="49213"/>
          <p14:tracePt t="28067" x="769938" y="4763"/>
        </p14:tracePtLst>
      </p14:laserTraceLst>
    </p:ext>
  </p:extLs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41134" y="914400"/>
            <a:ext cx="7407867" cy="609600"/>
          </a:xfrm>
        </p:spPr>
        <p:txBody>
          <a:bodyPr>
            <a:normAutofit fontScale="90000"/>
          </a:bodyPr>
          <a:lstStyle/>
          <a:p>
            <a:pPr algn="r"/>
            <a:r>
              <a:rPr lang="fa-IR" sz="4000" b="1" dirty="0">
                <a:cs typeface="B Nazanin" panose="00000400000000000000" pitchFamily="2" charset="-78"/>
              </a:rPr>
              <a:t>تعریف پوسیدگی دندان</a:t>
            </a:r>
            <a:br>
              <a:rPr lang="en-US" sz="3600" dirty="0">
                <a:cs typeface="B Nazanin" panose="00000400000000000000" pitchFamily="2" charset="-78"/>
              </a:rPr>
            </a:br>
            <a:endParaRPr lang="en-US" sz="3600" dirty="0">
              <a:cs typeface="B Nazanin" panose="00000400000000000000" pitchFamily="2" charset="-78"/>
            </a:endParaRPr>
          </a:p>
        </p:txBody>
      </p:sp>
      <p:sp>
        <p:nvSpPr>
          <p:cNvPr id="3" name="Content Placeholder 2"/>
          <p:cNvSpPr>
            <a:spLocks noGrp="1"/>
          </p:cNvSpPr>
          <p:nvPr>
            <p:ph idx="1"/>
          </p:nvPr>
        </p:nvSpPr>
        <p:spPr>
          <a:xfrm>
            <a:off x="248955" y="1110344"/>
            <a:ext cx="10724511" cy="5061856"/>
          </a:xfrm>
        </p:spPr>
        <p:txBody>
          <a:bodyPr>
            <a:normAutofit/>
          </a:bodyPr>
          <a:lstStyle/>
          <a:p>
            <a:pPr marL="0" indent="0" algn="r" rtl="1">
              <a:buClr>
                <a:schemeClr val="tx2">
                  <a:lumMod val="75000"/>
                  <a:lumOff val="25000"/>
                </a:schemeClr>
              </a:buClr>
              <a:buNone/>
            </a:pPr>
            <a:endParaRPr lang="fa-IR" sz="2400" dirty="0">
              <a:cs typeface="B Nazanin" panose="00000400000000000000" pitchFamily="2" charset="-78"/>
            </a:endParaRPr>
          </a:p>
          <a:p>
            <a:pPr marL="0" indent="0" algn="r" rtl="1">
              <a:buClr>
                <a:schemeClr val="tx2">
                  <a:lumMod val="75000"/>
                  <a:lumOff val="25000"/>
                </a:schemeClr>
              </a:buClr>
              <a:buNone/>
            </a:pPr>
            <a:endParaRPr lang="fa-IR" sz="2000" dirty="0">
              <a:cs typeface="B Nazanin" panose="00000400000000000000" pitchFamily="2" charset="-78"/>
            </a:endParaRPr>
          </a:p>
          <a:p>
            <a:pPr marL="0" indent="0" algn="r" rtl="1">
              <a:buClr>
                <a:schemeClr val="tx2">
                  <a:lumMod val="75000"/>
                  <a:lumOff val="25000"/>
                </a:schemeClr>
              </a:buClr>
              <a:buNone/>
            </a:pPr>
            <a:endParaRPr lang="en-US" sz="2000" dirty="0">
              <a:cs typeface="B Nazanin" panose="00000400000000000000" pitchFamily="2" charset="-78"/>
            </a:endParaRPr>
          </a:p>
          <a:p>
            <a:pPr algn="r" rtl="1">
              <a:buClr>
                <a:schemeClr val="tx2">
                  <a:lumMod val="75000"/>
                  <a:lumOff val="25000"/>
                </a:schemeClr>
              </a:buClr>
              <a:buFont typeface="Century Gothic" panose="020B0502020202020204" pitchFamily="34" charset="0"/>
              <a:buChar char="◄"/>
            </a:pPr>
            <a:endParaRPr lang="en-US" dirty="0">
              <a:cs typeface="B Nazanin" panose="00000400000000000000" pitchFamily="2" charset="-78"/>
            </a:endParaRPr>
          </a:p>
          <a:p>
            <a:pPr algn="r" rtl="1">
              <a:buClr>
                <a:schemeClr val="tx2">
                  <a:lumMod val="75000"/>
                  <a:lumOff val="25000"/>
                </a:schemeClr>
              </a:buClr>
              <a:buFont typeface="Century Gothic" panose="020B0502020202020204" pitchFamily="34" charset="0"/>
              <a:buChar char="◄"/>
            </a:pPr>
            <a:endParaRPr lang="en-US" dirty="0">
              <a:cs typeface="B Nazanin" panose="00000400000000000000" pitchFamily="2" charset="-78"/>
            </a:endParaRPr>
          </a:p>
          <a:p>
            <a:pPr algn="r" rtl="1">
              <a:buClr>
                <a:schemeClr val="tx2">
                  <a:lumMod val="75000"/>
                  <a:lumOff val="25000"/>
                </a:schemeClr>
              </a:buClr>
              <a:buFont typeface="Century Gothic" panose="020B0502020202020204" pitchFamily="34" charset="0"/>
              <a:buChar char="◄"/>
            </a:pPr>
            <a:endParaRPr lang="en-US" dirty="0"/>
          </a:p>
        </p:txBody>
      </p:sp>
      <p:sp>
        <p:nvSpPr>
          <p:cNvPr id="5" name="Slide Number Placeholder 4"/>
          <p:cNvSpPr>
            <a:spLocks noGrp="1"/>
          </p:cNvSpPr>
          <p:nvPr>
            <p:ph type="sldNum" sz="quarter" idx="12"/>
          </p:nvPr>
        </p:nvSpPr>
        <p:spPr/>
        <p:txBody>
          <a:bodyPr>
            <a:normAutofit/>
          </a:bodyPr>
          <a:lstStyle/>
          <a:p>
            <a:fld id="{2C9A6EC4-CBD9-498F-8F15-635929839343}" type="slidenum">
              <a:rPr lang="en-US" smtClean="0">
                <a:latin typeface="Times New Roman" panose="02020603050405020304" pitchFamily="18" charset="0"/>
                <a:cs typeface="Times New Roman" panose="02020603050405020304" pitchFamily="18" charset="0"/>
              </a:rPr>
              <a:t>38</a:t>
            </a:fld>
            <a:endParaRPr lang="en-US" dirty="0">
              <a:latin typeface="Times New Roman" panose="02020603050405020304" pitchFamily="18" charset="0"/>
              <a:cs typeface="Times New Roman" panose="02020603050405020304" pitchFamily="18" charset="0"/>
            </a:endParaRPr>
          </a:p>
        </p:txBody>
      </p:sp>
      <p:sp>
        <p:nvSpPr>
          <p:cNvPr id="10" name="Content Placeholder 2">
            <a:extLst>
              <a:ext uri="{FF2B5EF4-FFF2-40B4-BE49-F238E27FC236}">
                <a16:creationId xmlns:a16="http://schemas.microsoft.com/office/drawing/2014/main" id="{BA062A23-2F14-4E1B-A399-B1DF38CBBB61}"/>
              </a:ext>
            </a:extLst>
          </p:cNvPr>
          <p:cNvSpPr txBox="1">
            <a:spLocks/>
          </p:cNvSpPr>
          <p:nvPr/>
        </p:nvSpPr>
        <p:spPr>
          <a:xfrm>
            <a:off x="256839" y="1110344"/>
            <a:ext cx="10724511" cy="5061856"/>
          </a:xfrm>
          <a:prstGeom prst="rect">
            <a:avLst/>
          </a:prstGeom>
        </p:spPr>
        <p:txBody>
          <a:bodyPr vert="horz" lIns="91440" tIns="45720" rIns="91440" bIns="45720" rtlCol="0">
            <a:normAutofit/>
          </a:bodyPr>
          <a:lst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a:lstStyle>
          <a:p>
            <a:pPr marL="0" indent="0" algn="r" rtl="1">
              <a:buClr>
                <a:schemeClr val="tx2">
                  <a:lumMod val="75000"/>
                  <a:lumOff val="25000"/>
                </a:schemeClr>
              </a:buClr>
              <a:buFont typeface="Arial" pitchFamily="34" charset="0"/>
              <a:buNone/>
            </a:pPr>
            <a:endParaRPr lang="fa-IR" sz="2400" dirty="0">
              <a:cs typeface="B Nazanin" panose="00000400000000000000" pitchFamily="2" charset="-78"/>
            </a:endParaRPr>
          </a:p>
          <a:p>
            <a:pPr marL="0" indent="0" algn="r" rtl="1">
              <a:buClr>
                <a:schemeClr val="tx2">
                  <a:lumMod val="75000"/>
                  <a:lumOff val="25000"/>
                </a:schemeClr>
              </a:buClr>
              <a:buFont typeface="Arial" pitchFamily="34" charset="0"/>
              <a:buNone/>
            </a:pPr>
            <a:r>
              <a:rPr lang="fa-IR" sz="2400" dirty="0">
                <a:cs typeface="B Nazanin" panose="00000400000000000000" pitchFamily="2" charset="-78"/>
              </a:rPr>
              <a:t>سه شکل اصلی پوسیدگی دندان قابل مشاهده:</a:t>
            </a:r>
          </a:p>
          <a:p>
            <a:pPr marL="0" indent="0" algn="r" rtl="1">
              <a:buClr>
                <a:schemeClr val="tx2">
                  <a:lumMod val="75000"/>
                  <a:lumOff val="25000"/>
                </a:schemeClr>
              </a:buClr>
              <a:buNone/>
            </a:pPr>
            <a:r>
              <a:rPr lang="fa-IR" sz="2400" b="1" dirty="0">
                <a:solidFill>
                  <a:srgbClr val="C00000"/>
                </a:solidFill>
                <a:cs typeface="B Nazanin" panose="00000400000000000000" pitchFamily="2" charset="-78"/>
              </a:rPr>
              <a:t>1- حفره:</a:t>
            </a:r>
            <a:r>
              <a:rPr lang="fa-IR" sz="2400" dirty="0">
                <a:cs typeface="B Nazanin" panose="00000400000000000000" pitchFamily="2" charset="-78"/>
              </a:rPr>
              <a:t> وجود یک حفره یا فرورفتگی قابل مشاهده روی سطح دندان</a:t>
            </a:r>
            <a:endParaRPr lang="en-US" dirty="0">
              <a:cs typeface="B Nazanin" panose="00000400000000000000" pitchFamily="2" charset="-78"/>
            </a:endParaRPr>
          </a:p>
          <a:p>
            <a:pPr algn="r" rtl="1">
              <a:buClr>
                <a:schemeClr val="tx2">
                  <a:lumMod val="75000"/>
                  <a:lumOff val="25000"/>
                </a:schemeClr>
              </a:buClr>
              <a:buFont typeface="Century Gothic" panose="020B0502020202020204" pitchFamily="34" charset="0"/>
              <a:buChar char="◄"/>
            </a:pPr>
            <a:endParaRPr lang="en-US" dirty="0">
              <a:cs typeface="B Nazanin" panose="00000400000000000000" pitchFamily="2" charset="-78"/>
            </a:endParaRPr>
          </a:p>
          <a:p>
            <a:pPr algn="r" rtl="1">
              <a:buClr>
                <a:schemeClr val="tx2">
                  <a:lumMod val="75000"/>
                  <a:lumOff val="25000"/>
                </a:schemeClr>
              </a:buClr>
              <a:buFont typeface="Century Gothic" panose="020B0502020202020204" pitchFamily="34" charset="0"/>
              <a:buChar char="◄"/>
            </a:pPr>
            <a:endParaRPr lang="en-US" dirty="0"/>
          </a:p>
        </p:txBody>
      </p:sp>
      <p:pic>
        <p:nvPicPr>
          <p:cNvPr id="4" name="Picture 3"/>
          <p:cNvPicPr>
            <a:picLocks noChangeAspect="1"/>
          </p:cNvPicPr>
          <p:nvPr/>
        </p:nvPicPr>
        <p:blipFill>
          <a:blip r:embed="rId4"/>
          <a:stretch>
            <a:fillRect/>
          </a:stretch>
        </p:blipFill>
        <p:spPr>
          <a:xfrm>
            <a:off x="1752600" y="2819400"/>
            <a:ext cx="8266968" cy="3657600"/>
          </a:xfrm>
          <a:prstGeom prst="rect">
            <a:avLst/>
          </a:prstGeom>
        </p:spPr>
      </p:pic>
    </p:spTree>
    <p:custDataLst>
      <p:tags r:id="rId1"/>
    </p:custDataLst>
    <p:extLst>
      <p:ext uri="{BB962C8B-B14F-4D97-AF65-F5344CB8AC3E}">
        <p14:creationId xmlns:p14="http://schemas.microsoft.com/office/powerpoint/2010/main" val="2823608839"/>
      </p:ext>
    </p:extLst>
  </p:cSld>
  <p:clrMapOvr>
    <a:masterClrMapping/>
  </p:clrMapOvr>
  <mc:AlternateContent xmlns:mc="http://schemas.openxmlformats.org/markup-compatibility/2006" xmlns:p14="http://schemas.microsoft.com/office/powerpoint/2010/main">
    <mc:Choice Requires="p14">
      <p:transition spd="slow" p14:dur="2000" advTm="23305"/>
    </mc:Choice>
    <mc:Fallback xmlns="">
      <p:transition spd="slow" advTm="2330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extLst>
    <p:ext uri="{3A86A75C-4F4B-4683-9AE1-C65F6400EC91}">
      <p14:laserTraceLst xmlns:p14="http://schemas.microsoft.com/office/powerpoint/2010/main">
        <p14:tracePtLst>
          <p14:tracePt t="1222" x="5792788" y="1260475"/>
          <p14:tracePt t="1228" x="5783263" y="1379538"/>
          <p14:tracePt t="1234" x="5773738" y="1473200"/>
          <p14:tracePt t="1242" x="5762625" y="1543050"/>
          <p14:tracePt t="1248" x="5762625" y="1647825"/>
          <p14:tracePt t="1255" x="5748338" y="1790700"/>
          <p14:tracePt t="1262" x="5748338" y="1935163"/>
          <p14:tracePt t="1269" x="5748338" y="2014538"/>
          <p14:tracePt t="1276" x="5748338" y="2109788"/>
          <p14:tracePt t="1283" x="5748338" y="2252663"/>
          <p14:tracePt t="1289" x="5748338" y="2397125"/>
          <p14:tracePt t="1296" x="5748338" y="2490788"/>
          <p14:tracePt t="1302" x="5753100" y="2570163"/>
          <p14:tracePt t="1310" x="5768975" y="2733675"/>
          <p14:tracePt t="1316" x="5792788" y="2938463"/>
          <p14:tracePt t="1324" x="5792788" y="3041650"/>
          <p14:tracePt t="1331" x="5803900" y="3151188"/>
          <p14:tracePt t="1337" x="5818188" y="3375025"/>
          <p14:tracePt t="1345" x="5827713" y="3517900"/>
          <p14:tracePt t="1351" x="5837238" y="3627438"/>
          <p14:tracePt t="1357" x="5853113" y="3706813"/>
          <p14:tracePt t="1365" x="5872163" y="3816350"/>
          <p14:tracePt t="1371" x="5892800" y="3944938"/>
          <p14:tracePt t="1379" x="5902325" y="4038600"/>
          <p14:tracePt t="1384" x="5911850" y="4098925"/>
          <p14:tracePt t="1391" x="5922963" y="4138613"/>
          <p14:tracePt t="1398" x="5922963" y="4183063"/>
          <p14:tracePt t="1405" x="5922963" y="4248150"/>
          <p14:tracePt t="1412" x="5922963" y="4302125"/>
          <p14:tracePt t="1418" x="5922963" y="4367213"/>
          <p14:tracePt t="1425" x="5922963" y="4437063"/>
          <p14:tracePt t="1432" x="5916613" y="4476750"/>
          <p14:tracePt t="1439" x="5911850" y="4510088"/>
          <p14:tracePt t="1445" x="5911850" y="4530725"/>
          <p14:tracePt t="1452" x="5902325" y="4549775"/>
          <p14:tracePt t="1460" x="5897563" y="4575175"/>
          <p14:tracePt t="1467" x="5897563" y="4584700"/>
          <p14:tracePt t="1474" x="5897563" y="4589463"/>
          <p14:tracePt t="1481" x="5897563" y="4595813"/>
          <p14:tracePt t="1494" x="5897563" y="4605338"/>
          <p14:tracePt t="1535" x="5892800" y="4600575"/>
          <p14:tracePt t="1542" x="5892800" y="4589463"/>
          <p14:tracePt t="1549" x="5892800" y="4540250"/>
          <p14:tracePt t="1555" x="5892800" y="4500563"/>
          <p14:tracePt t="1562" x="5892800" y="4446588"/>
          <p14:tracePt t="1568" x="5892800" y="4391025"/>
          <p14:tracePt t="1575" x="5892800" y="4337050"/>
          <p14:tracePt t="1583" x="5897563" y="4283075"/>
          <p14:tracePt t="1589" x="5897563" y="4243388"/>
          <p14:tracePt t="1596" x="5911850" y="4183063"/>
          <p14:tracePt t="1603" x="5922963" y="4129088"/>
          <p14:tracePt t="1609" x="5946775" y="4019550"/>
          <p14:tracePt t="1617" x="5967413" y="3914775"/>
          <p14:tracePt t="1623" x="5986463" y="3806825"/>
          <p14:tracePt t="1632" x="6016625" y="3736975"/>
          <p14:tracePt t="1636" x="6035675" y="3667125"/>
          <p14:tracePt t="1643" x="6081713" y="3552825"/>
          <p14:tracePt t="1651" x="6126163" y="3443288"/>
          <p14:tracePt t="1658" x="6156325" y="3349625"/>
          <p14:tracePt t="1665" x="6189663" y="3265488"/>
          <p14:tracePt t="1672" x="6210300" y="3209925"/>
          <p14:tracePt t="1679" x="6235700" y="3160713"/>
          <p14:tracePt t="1684" x="6264275" y="3090863"/>
          <p14:tracePt t="1691" x="6294438" y="3022600"/>
          <p14:tracePt t="1699" x="6329363" y="2952750"/>
          <p14:tracePt t="1705" x="6348413" y="2882900"/>
          <p14:tracePt t="1712" x="6364288" y="2833688"/>
          <p14:tracePt t="1718" x="6383338" y="2803525"/>
          <p14:tracePt t="1725" x="6399213" y="2768600"/>
          <p14:tracePt t="1733" x="6408738" y="2728913"/>
          <p14:tracePt t="1740" x="6423025" y="2684463"/>
          <p14:tracePt t="1749" x="6443663" y="2625725"/>
          <p14:tracePt t="1752" x="6473825" y="2565400"/>
          <p14:tracePt t="1759" x="6483350" y="2511425"/>
          <p14:tracePt t="1767" x="6497638" y="2466975"/>
          <p14:tracePt t="1773" x="6508750" y="2446338"/>
          <p14:tracePt t="1784" x="6523038" y="2411413"/>
          <p14:tracePt t="1788" x="6523038" y="2401888"/>
          <p14:tracePt t="1794" x="6527800" y="2387600"/>
          <p14:tracePt t="1800" x="6537325" y="2371725"/>
          <p14:tracePt t="1808" x="6537325" y="2366963"/>
          <p14:tracePt t="1815" x="6537325" y="2362200"/>
          <p14:tracePt t="3302" x="6667500" y="2341563"/>
          <p14:tracePt t="3308" x="6796088" y="2322513"/>
          <p14:tracePt t="3316" x="6929438" y="2312988"/>
          <p14:tracePt t="3323" x="7188200" y="2312988"/>
          <p14:tracePt t="3331" x="7407275" y="2312988"/>
          <p14:tracePt t="3335" x="7570788" y="2312988"/>
          <p14:tracePt t="3342" x="7981950" y="2341563"/>
          <p14:tracePt t="3350" x="8180388" y="2352675"/>
          <p14:tracePt t="3356" x="8543925" y="2387600"/>
          <p14:tracePt t="3363" x="8770938" y="2416175"/>
          <p14:tracePt t="3371" x="9055100" y="2446338"/>
          <p14:tracePt t="3377" x="9283700" y="2476500"/>
          <p14:tracePt t="3383" x="9517063" y="2520950"/>
          <p14:tracePt t="3391" x="9650413" y="2555875"/>
          <p14:tracePt t="3399" x="9823450" y="2605088"/>
          <p14:tracePt t="3404" x="9948863" y="2649538"/>
          <p14:tracePt t="3411" x="10056813" y="2693988"/>
          <p14:tracePt t="3418" x="10166350" y="2749550"/>
          <p14:tracePt t="3425" x="10266363" y="2803525"/>
          <p14:tracePt t="3433" x="10334625" y="2843213"/>
          <p14:tracePt t="3437" x="10420350" y="2882900"/>
          <p14:tracePt t="3444" x="10479088" y="2913063"/>
          <p14:tracePt t="3452" x="10539413" y="2967038"/>
          <p14:tracePt t="3458" x="10602913" y="3017838"/>
          <p14:tracePt t="3466" x="10663238" y="3090863"/>
          <p14:tracePt t="3473" x="10717213" y="3160713"/>
          <p14:tracePt t="3481" x="10768013" y="3225800"/>
          <p14:tracePt t="3485" x="10807700" y="3270250"/>
          <p14:tracePt t="3492" x="10841038" y="3319463"/>
          <p14:tracePt t="3501" x="10880725" y="3354388"/>
          <p14:tracePt t="3506" x="10915650" y="3379788"/>
          <p14:tracePt t="3514" x="10960100" y="3419475"/>
          <p14:tracePt t="3521" x="10995025" y="3443288"/>
          <p14:tracePt t="3527" x="11045825" y="3482975"/>
          <p14:tracePt t="3534" x="11080750" y="3517900"/>
          <p14:tracePt t="3540" x="11104563" y="3543300"/>
          <p14:tracePt t="3548" x="11125200" y="3562350"/>
          <p14:tracePt t="3553" x="11160125" y="3582988"/>
          <p14:tracePt t="3561" x="11174413" y="3592513"/>
          <p14:tracePt t="3567" x="11193463" y="3608388"/>
          <p14:tracePt t="3574" x="11218863" y="3617913"/>
          <p14:tracePt t="3584" x="11228388" y="3622675"/>
          <p14:tracePt t="3588" x="11244263" y="3622675"/>
          <p14:tracePt t="3599" x="11263313" y="3622675"/>
          <p14:tracePt t="3602" x="11283950" y="3622675"/>
          <p14:tracePt t="3609" x="11298238" y="3622675"/>
          <p14:tracePt t="3616" x="11314113" y="3622675"/>
          <p14:tracePt t="3623" x="11323638" y="3622675"/>
          <p14:tracePt t="3628" x="11333163" y="3617913"/>
          <p14:tracePt t="3635" x="11337925" y="3602038"/>
          <p14:tracePt t="3642" x="11353800" y="3568700"/>
          <p14:tracePt t="3650" x="11353800" y="3529013"/>
          <p14:tracePt t="3658" x="11353800" y="3489325"/>
          <p14:tracePt t="3664" x="11342688" y="3454400"/>
          <p14:tracePt t="3669" x="11323638" y="3424238"/>
          <p14:tracePt t="3677" x="11307763" y="3363913"/>
          <p14:tracePt t="3684" x="11279188" y="3305175"/>
          <p14:tracePt t="3690" x="11249025" y="3249613"/>
          <p14:tracePt t="3698" x="11209338" y="3190875"/>
          <p14:tracePt t="3703" x="11188700" y="3146425"/>
          <p14:tracePt t="3710" x="11164888" y="3111500"/>
          <p14:tracePt t="3717" x="11139488" y="3086100"/>
          <p14:tracePt t="3724" x="11114088" y="3051175"/>
          <p14:tracePt t="3735" x="11095038" y="3036888"/>
          <p14:tracePt t="3737" x="11080750" y="3017838"/>
          <p14:tracePt t="3747" x="11045825" y="2992438"/>
          <p14:tracePt t="3751" x="11029950" y="2978150"/>
          <p14:tracePt t="3758" x="11010900" y="2962275"/>
          <p14:tracePt t="3766" x="10985500" y="2938463"/>
          <p14:tracePt t="3772" x="10971213" y="2922588"/>
          <p14:tracePt t="3780" x="10950575" y="2903538"/>
          <p14:tracePt t="3785" x="10926763" y="2887663"/>
          <p14:tracePt t="3792" x="10910888" y="2863850"/>
          <p14:tracePt t="3800" x="10880725" y="2838450"/>
          <p14:tracePt t="3806" x="10866438" y="2819400"/>
          <p14:tracePt t="3815" x="10841038" y="2794000"/>
          <p14:tracePt t="3820" x="10821988" y="2779713"/>
          <p14:tracePt t="3827" x="10807700" y="2763838"/>
          <p14:tracePt t="3834" x="10791825" y="2759075"/>
          <p14:tracePt t="3840" x="10777538" y="2744788"/>
          <p14:tracePt t="3847" x="10761663" y="2738438"/>
          <p14:tracePt t="3854" x="10752138" y="2728913"/>
          <p14:tracePt t="3860" x="10737850" y="2724150"/>
          <p14:tracePt t="3868" x="10717213" y="2719388"/>
          <p14:tracePt t="3875" x="10693400" y="2719388"/>
          <p14:tracePt t="3884" x="10682288" y="2709863"/>
          <p14:tracePt t="3889" x="10658475" y="2705100"/>
          <p14:tracePt t="3894" x="10637838" y="2705100"/>
          <p14:tracePt t="3902" x="10607675" y="2693988"/>
          <p14:tracePt t="3908" x="10579100" y="2693988"/>
          <p14:tracePt t="3916" x="10558463" y="2693988"/>
          <p14:tracePt t="3923" x="10534650" y="2693988"/>
          <p14:tracePt t="3930" x="10504488" y="2693988"/>
          <p14:tracePt t="3935" x="10483850" y="2698750"/>
          <p14:tracePt t="3943" x="10464800" y="2698750"/>
          <p14:tracePt t="3950" x="10429875" y="2705100"/>
          <p14:tracePt t="3956" x="10399713" y="2714625"/>
          <p14:tracePt t="3964" x="10369550" y="2714625"/>
          <p14:tracePt t="3982" x="10255250" y="2728913"/>
          <p14:tracePt t="3991" x="10226675" y="2738438"/>
          <p14:tracePt t="3999" x="10196513" y="2744788"/>
          <p14:tracePt t="4005" x="10175875" y="2744788"/>
          <p14:tracePt t="4010" x="10147300" y="2744788"/>
          <p14:tracePt t="4017" x="10121900" y="2744788"/>
          <p14:tracePt t="4024" x="10091738" y="2744788"/>
          <p14:tracePt t="4032" x="10082213" y="2744788"/>
          <p14:tracePt t="4038" x="10063163" y="2744788"/>
          <p14:tracePt t="4045" x="10047288" y="2744788"/>
          <p14:tracePt t="4052" x="10042525" y="2738438"/>
          <p14:tracePt t="4059" x="10028238" y="2738438"/>
          <p14:tracePt t="4066" x="10021888" y="2733675"/>
          <p14:tracePt t="4073" x="10017125" y="2724150"/>
          <p14:tracePt t="4081" x="10002838" y="2714625"/>
          <p14:tracePt t="4085" x="9998075" y="2698750"/>
          <p14:tracePt t="4092" x="9993313" y="2684463"/>
          <p14:tracePt t="4100" x="9982200" y="2665413"/>
          <p14:tracePt t="4106" x="9977438" y="2649538"/>
          <p14:tracePt t="4114" x="9977438" y="2630488"/>
          <p14:tracePt t="4121" x="9977438" y="2600325"/>
          <p14:tracePt t="4127" x="9977438" y="2560638"/>
          <p14:tracePt t="4134" x="9977438" y="2520950"/>
          <p14:tracePt t="4141" x="9977438" y="2476500"/>
          <p14:tracePt t="4149" x="9977438" y="2436813"/>
          <p14:tracePt t="4154" x="9982200" y="2397125"/>
          <p14:tracePt t="4161" x="9988550" y="2352675"/>
          <p14:tracePt t="4167" x="10007600" y="2317750"/>
          <p14:tracePt t="4175" x="10007600" y="2297113"/>
          <p14:tracePt t="4183" x="10021888" y="2278063"/>
          <p14:tracePt t="4188" x="10037763" y="2233613"/>
          <p14:tracePt t="4198" x="10052050" y="2198688"/>
          <p14:tracePt t="4202" x="10072688" y="2143125"/>
          <p14:tracePt t="4209" x="10086975" y="2109788"/>
          <p14:tracePt t="4217" x="10117138" y="2074863"/>
          <p14:tracePt t="4222" x="10142538" y="2039938"/>
          <p14:tracePt t="4231" x="10156825" y="2009775"/>
          <p14:tracePt t="4235" x="10191750" y="1984375"/>
          <p14:tracePt t="4242" x="10215563" y="1960563"/>
          <p14:tracePt t="4249" x="10236200" y="1944688"/>
          <p14:tracePt t="4257" x="10271125" y="1930400"/>
          <p14:tracePt t="4265" x="10301288" y="1916113"/>
          <p14:tracePt t="4271" x="10320338" y="1916113"/>
          <p14:tracePt t="4277" x="10364788" y="1905000"/>
          <p14:tracePt t="4284" x="10394950" y="1905000"/>
          <p14:tracePt t="4290" x="10444163" y="1905000"/>
          <p14:tracePt t="4297" x="10499725" y="1905000"/>
          <p14:tracePt t="4304" x="10553700" y="1909763"/>
          <p14:tracePt t="4311" x="10598150" y="1925638"/>
          <p14:tracePt t="4317" x="10642600" y="1944688"/>
          <p14:tracePt t="4325" x="10677525" y="1970088"/>
          <p14:tracePt t="4333" x="10712450" y="1995488"/>
          <p14:tracePt t="4339" x="10747375" y="2035175"/>
          <p14:tracePt t="4345" x="10772775" y="2054225"/>
          <p14:tracePt t="4353" x="10796588" y="2089150"/>
          <p14:tracePt t="4358" x="10831513" y="2124075"/>
          <p14:tracePt t="4367" x="10847388" y="2149475"/>
          <p14:tracePt t="4372" x="10871200" y="2182813"/>
          <p14:tracePt t="4380" x="10887075" y="2203450"/>
          <p14:tracePt t="4385" x="10901363" y="2217738"/>
          <p14:tracePt t="4392" x="10915650" y="2238375"/>
          <p14:tracePt t="4401" x="10931525" y="2262188"/>
          <p14:tracePt t="4407" x="10936288" y="2292350"/>
          <p14:tracePt t="4415" x="10955338" y="2327275"/>
          <p14:tracePt t="4420" x="10971213" y="2357438"/>
          <p14:tracePt t="4426" x="10971213" y="2387600"/>
          <p14:tracePt t="4434" x="10980738" y="2416175"/>
          <p14:tracePt t="4441" x="10980738" y="2446338"/>
          <p14:tracePt t="4447" x="10980738" y="2476500"/>
          <p14:tracePt t="4455" x="10980738" y="2506663"/>
          <p14:tracePt t="4462" x="10975975" y="2535238"/>
          <p14:tracePt t="4468" x="10975975" y="2560638"/>
          <p14:tracePt t="4475" x="10960100" y="2579688"/>
          <p14:tracePt t="4482" x="10955338" y="2609850"/>
          <p14:tracePt t="4488" x="10941050" y="2625725"/>
          <p14:tracePt t="4496" x="10910888" y="2670175"/>
          <p14:tracePt t="4501" x="10896600" y="2698750"/>
          <p14:tracePt t="4508" x="10875963" y="2724150"/>
          <p14:tracePt t="4517" x="10847388" y="2759075"/>
          <p14:tracePt t="4523" x="10831513" y="2779713"/>
          <p14:tracePt t="4532" x="10812463" y="2794000"/>
          <p14:tracePt t="4535" x="10787063" y="2808288"/>
          <p14:tracePt t="4543" x="10777538" y="2824163"/>
          <p14:tracePt t="4550" x="10752138" y="2838450"/>
          <p14:tracePt t="4556" x="10733088" y="2852738"/>
          <p14:tracePt t="4564" x="10707688" y="2852738"/>
          <p14:tracePt t="4570" x="10688638" y="2863850"/>
          <p14:tracePt t="4576" x="10672763" y="2863850"/>
          <p14:tracePt t="4583" x="10653713" y="2868613"/>
          <p14:tracePt t="4590" x="10633075" y="2868613"/>
          <p14:tracePt t="4598" x="10602913" y="2868613"/>
          <p14:tracePt t="4605" x="10579100" y="2868613"/>
          <p14:tracePt t="4612" x="10558463" y="2859088"/>
          <p14:tracePt t="4618" x="10528300" y="2852738"/>
          <p14:tracePt t="4624" x="10504488" y="2843213"/>
          <p14:tracePt t="4633" x="10483850" y="2843213"/>
          <p14:tracePt t="4638" x="10469563" y="2838450"/>
          <p14:tracePt t="4645" x="10460038" y="2828925"/>
          <p14:tracePt t="4651" x="10444163" y="2828925"/>
          <p14:tracePt t="4660" x="10439400" y="2828925"/>
          <p14:tracePt t="4667" x="10434638" y="2828925"/>
          <p14:tracePt t="4681" x="10429875" y="2828925"/>
          <p14:tracePt t="4686" x="10425113" y="2828925"/>
          <p14:tracePt t="4701" x="10415588" y="2828925"/>
          <p14:tracePt t="4706" x="10409238" y="2828925"/>
          <p14:tracePt t="4734" x="10404475" y="2828925"/>
          <p14:tracePt t="4741" x="10399713" y="2828925"/>
          <p14:tracePt t="4749" x="10394950" y="2828925"/>
          <p14:tracePt t="4755" x="10390188" y="2828925"/>
          <p14:tracePt t="4768" x="10385425" y="2828925"/>
          <p14:tracePt t="4774" x="10375900" y="2828925"/>
          <p14:tracePt t="5013" x="10294938" y="2878138"/>
          <p14:tracePt t="5021" x="10112375" y="2967038"/>
          <p14:tracePt t="5027" x="9879013" y="3076575"/>
          <p14:tracePt t="5034" x="9655175" y="3249613"/>
          <p14:tracePt t="5040" x="9253538" y="3538538"/>
          <p14:tracePt t="5048" x="8955088" y="3732213"/>
          <p14:tracePt t="5054" x="8539163" y="3919538"/>
          <p14:tracePt t="5062" x="8151813" y="4084638"/>
          <p14:tracePt t="5069" x="7813675" y="4248150"/>
          <p14:tracePt t="5075" x="7246938" y="4451350"/>
          <p14:tracePt t="5082" x="6994525" y="4540250"/>
          <p14:tracePt t="5088" x="6443663" y="4640263"/>
          <p14:tracePt t="5095" x="6284913" y="4679950"/>
          <p14:tracePt t="5102" x="5788025" y="4714875"/>
          <p14:tracePt t="5108" x="5638800" y="4738688"/>
          <p14:tracePt t="5117" x="5330825" y="4773613"/>
          <p14:tracePt t="5123" x="5137150" y="4773613"/>
          <p14:tracePt t="5131" x="5024438" y="4773613"/>
          <p14:tracePt t="5136" x="4914900" y="4773613"/>
          <p14:tracePt t="5143" x="4819650" y="4754563"/>
          <p14:tracePt t="5151" x="4740275" y="4743450"/>
          <p14:tracePt t="5156" x="4672013" y="4724400"/>
          <p14:tracePt t="5165" x="4625975" y="4708525"/>
          <p14:tracePt t="5171" x="4592638" y="4679950"/>
          <p14:tracePt t="5177" x="4557713" y="4645025"/>
          <p14:tracePt t="5184" x="4518025" y="4600575"/>
          <p14:tracePt t="5192" x="4478338" y="4549775"/>
          <p14:tracePt t="5199" x="4457700" y="4495800"/>
          <p14:tracePt t="5205" x="4443413" y="4460875"/>
          <p14:tracePt t="5212" x="4427538" y="4425950"/>
          <p14:tracePt t="5219" x="4418013" y="4416425"/>
          <p14:tracePt t="5224" x="4413250" y="4402138"/>
          <p14:tracePt t="5231" x="4413250" y="4386263"/>
          <p14:tracePt t="5299" x="4413250" y="4381500"/>
          <p14:tracePt t="5306" x="4413250" y="4376738"/>
          <p14:tracePt t="5348" x="4413250" y="4371975"/>
          <p14:tracePt t="5368" x="4418013" y="4371975"/>
          <p14:tracePt t="5382" x="4427538" y="4367213"/>
          <p14:tracePt t="5389" x="4443413" y="4367213"/>
          <p14:tracePt t="5397" x="4478338" y="4351338"/>
          <p14:tracePt t="5402" x="4506913" y="4341813"/>
          <p14:tracePt t="5410" x="4562475" y="4332288"/>
          <p14:tracePt t="5417" x="4616450" y="4332288"/>
          <p14:tracePt t="5423" x="4686300" y="4322763"/>
          <p14:tracePt t="5431" x="4751388" y="4322763"/>
          <p14:tracePt t="5437" x="4779963" y="4322763"/>
          <p14:tracePt t="5443" x="4810125" y="4322763"/>
          <p14:tracePt t="5451" x="4830763" y="4322763"/>
          <p14:tracePt t="5457" x="4854575" y="4327525"/>
          <p14:tracePt t="5466" x="4864100" y="4327525"/>
          <p14:tracePt t="5470" x="4879975" y="4327525"/>
          <p14:tracePt t="5477" x="4884738" y="4327525"/>
          <p14:tracePt t="5484" x="4889500" y="4332288"/>
          <p14:tracePt t="5491" x="4894263" y="4337050"/>
          <p14:tracePt t="5498" x="4899025" y="4337050"/>
          <p14:tracePt t="5504" x="4910138" y="4341813"/>
          <p14:tracePt t="5512" x="4914900" y="4346575"/>
          <p14:tracePt t="5519" x="4919663" y="4351338"/>
          <p14:tracePt t="5525" x="4924425" y="4357688"/>
          <p14:tracePt t="5532" x="4924425" y="4371975"/>
          <p14:tracePt t="5545" x="4924425" y="4376738"/>
          <p14:tracePt t="5552" x="4924425" y="4381500"/>
          <p14:tracePt t="5566" x="4924425" y="4386263"/>
          <p14:tracePt t="5572" x="4924425" y="4391025"/>
          <p14:tracePt t="5586" x="4924425" y="4402138"/>
          <p14:tracePt t="5594" x="4924425" y="4406900"/>
          <p14:tracePt t="5607" x="4924425" y="4411663"/>
          <p14:tracePt t="5614" x="4924425" y="4416425"/>
          <p14:tracePt t="5627" x="4919663" y="4416425"/>
          <p14:tracePt t="5641" x="4914900" y="4416425"/>
          <p14:tracePt t="5649" x="4905375" y="4416425"/>
          <p14:tracePt t="5654" x="4894263" y="4411663"/>
          <p14:tracePt t="5661" x="4879975" y="4397375"/>
          <p14:tracePt t="5669" x="4875213" y="4381500"/>
          <p14:tracePt t="5676" x="4859338" y="4367213"/>
          <p14:tracePt t="5682" x="4835525" y="4351338"/>
          <p14:tracePt t="5688" x="4824413" y="4337050"/>
          <p14:tracePt t="5695" x="4810125" y="4322763"/>
          <p14:tracePt t="5703" x="4795838" y="4302125"/>
          <p14:tracePt t="5709" x="4779963" y="4283075"/>
          <p14:tracePt t="5719" x="4765675" y="4267200"/>
          <p14:tracePt t="5723" x="4756150" y="4238625"/>
          <p14:tracePt t="5732" x="4751388" y="4222750"/>
          <p14:tracePt t="5737" x="4745038" y="4208463"/>
          <p14:tracePt t="5744" x="4735513" y="4192588"/>
          <p14:tracePt t="5752" x="4735513" y="4183063"/>
          <p14:tracePt t="5756" x="4735513" y="4178300"/>
          <p14:tracePt t="5764" x="4735513" y="4164013"/>
          <p14:tracePt t="5770" x="4735513" y="4152900"/>
          <p14:tracePt t="5778" x="4735513" y="4138613"/>
          <p14:tracePt t="5785" x="4740275" y="4119563"/>
          <p14:tracePt t="5792" x="4745038" y="4103688"/>
          <p14:tracePt t="5799" x="4745038" y="4084638"/>
          <p14:tracePt t="5804" x="4756150" y="4059238"/>
          <p14:tracePt t="5811" x="4760913" y="4049713"/>
          <p14:tracePt t="5819" x="4760913" y="4033838"/>
          <p14:tracePt t="5825" x="4775200" y="4019550"/>
          <p14:tracePt t="5832" x="4779963" y="4005263"/>
          <p14:tracePt t="5838" x="4791075" y="3994150"/>
          <p14:tracePt t="5845" x="4795838" y="3989388"/>
          <p14:tracePt t="5853" x="4800600" y="3975100"/>
          <p14:tracePt t="5860" x="4814888" y="3959225"/>
          <p14:tracePt t="5869" x="4830763" y="3940175"/>
          <p14:tracePt t="5873" x="4845050" y="3914775"/>
          <p14:tracePt t="5880" x="4859338" y="3900488"/>
          <p14:tracePt t="5886" x="4870450" y="3890963"/>
          <p14:tracePt t="5893" x="4894263" y="3875088"/>
          <p14:tracePt t="5901" x="4914900" y="3860800"/>
          <p14:tracePt t="5908" x="4938713" y="3846513"/>
          <p14:tracePt t="5914" x="4959350" y="3830638"/>
          <p14:tracePt t="5921" x="4994275" y="3811588"/>
          <p14:tracePt t="5928" x="5024438" y="3806825"/>
          <p14:tracePt t="5935" x="5053013" y="3795713"/>
          <p14:tracePt t="5941" x="5092700" y="3795713"/>
          <p14:tracePt t="5948" x="5127625" y="3790950"/>
          <p14:tracePt t="5954" x="5148263" y="3781425"/>
          <p14:tracePt t="5961" x="5176838" y="3781425"/>
          <p14:tracePt t="5983" x="5267325" y="3767138"/>
          <p14:tracePt t="5989" x="5297488" y="3760788"/>
          <p14:tracePt t="5996" x="5321300" y="3751263"/>
          <p14:tracePt t="6002" x="5341938" y="3751263"/>
          <p14:tracePt t="6010" x="5370513" y="3751263"/>
          <p14:tracePt t="6017" x="5391150" y="3751263"/>
          <p14:tracePt t="6023" x="5416550" y="3751263"/>
          <p14:tracePt t="6029" x="5435600" y="3751263"/>
          <p14:tracePt t="6036" x="5456238" y="3751263"/>
          <p14:tracePt t="6044" x="5470525" y="3751263"/>
          <p14:tracePt t="6051" x="5480050" y="3756025"/>
          <p14:tracePt t="6058" x="5495925" y="3760788"/>
          <p14:tracePt t="6065" x="5510213" y="3760788"/>
          <p14:tracePt t="6071" x="5519738" y="3767138"/>
          <p14:tracePt t="6078" x="5535613" y="3776663"/>
          <p14:tracePt t="6085" x="5549900" y="3790950"/>
          <p14:tracePt t="6091" x="5564188" y="3800475"/>
          <p14:tracePt t="6099" x="5584825" y="3816350"/>
          <p14:tracePt t="6105" x="5594350" y="3830638"/>
          <p14:tracePt t="6111" x="5624513" y="3865563"/>
          <p14:tracePt t="6118" x="5638800" y="3879850"/>
          <p14:tracePt t="6125" x="5654675" y="3895725"/>
          <p14:tracePt t="6132" x="5668963" y="3905250"/>
          <p14:tracePt t="6138" x="5673725" y="3919538"/>
          <p14:tracePt t="6146" x="5683250" y="3935413"/>
          <p14:tracePt t="6152" x="5699125" y="3949700"/>
          <p14:tracePt t="6159" x="5703888" y="3954463"/>
          <p14:tracePt t="6167" x="5708650" y="3959225"/>
          <p14:tracePt t="6173" x="5713413" y="3970338"/>
          <p14:tracePt t="6179" x="5718175" y="3979863"/>
          <p14:tracePt t="6187" x="5734050" y="3998913"/>
          <p14:tracePt t="6194" x="5738813" y="4019550"/>
          <p14:tracePt t="6203" x="5757863" y="4049713"/>
          <p14:tracePt t="6207" x="5762625" y="4108450"/>
          <p14:tracePt t="6215" x="5783263" y="4152900"/>
          <p14:tracePt t="6220" x="5792788" y="4192588"/>
          <p14:tracePt t="6227" x="5797550" y="4222750"/>
          <p14:tracePt t="6235" x="5818188" y="4271963"/>
          <p14:tracePt t="6241" x="5818188" y="4292600"/>
          <p14:tracePt t="6248" x="5822950" y="4322763"/>
          <p14:tracePt t="6255" x="5832475" y="4341813"/>
          <p14:tracePt t="6261" x="5832475" y="4367213"/>
          <p14:tracePt t="6269" x="5837238" y="4397375"/>
          <p14:tracePt t="6276" x="5848350" y="4437063"/>
          <p14:tracePt t="6283" x="5848350" y="4491038"/>
          <p14:tracePt t="6288" x="5857875" y="4535488"/>
          <p14:tracePt t="6295" x="5857875" y="4565650"/>
          <p14:tracePt t="6302" x="5857875" y="4595813"/>
          <p14:tracePt t="6309" x="5862638" y="4624388"/>
          <p14:tracePt t="6318" x="5862638" y="4645025"/>
          <p14:tracePt t="6323" x="5862638" y="4668838"/>
          <p14:tracePt t="6330" x="5862638" y="4679950"/>
          <p14:tracePt t="6338" x="5857875" y="4694238"/>
          <p14:tracePt t="6343" x="5857875" y="4708525"/>
          <p14:tracePt t="6351" x="5843588" y="4719638"/>
          <p14:tracePt t="6357" x="5827713" y="4733925"/>
          <p14:tracePt t="6363" x="5813425" y="4759325"/>
          <p14:tracePt t="6370" x="5778500" y="4783138"/>
          <p14:tracePt t="6377" x="5757863" y="4803775"/>
          <p14:tracePt t="6385" x="5722938" y="4843463"/>
          <p14:tracePt t="6392" x="5673725" y="4878388"/>
          <p14:tracePt t="6399" x="5638800" y="4902200"/>
          <p14:tracePt t="6405" x="5603875" y="4941888"/>
          <p14:tracePt t="6412" x="5570538" y="4967288"/>
          <p14:tracePt t="6419" x="5535613" y="4992688"/>
          <p14:tracePt t="6425" x="5510213" y="5006975"/>
          <p14:tracePt t="6433" x="5480050" y="5021263"/>
          <p14:tracePt t="6440" x="5435600" y="5041900"/>
          <p14:tracePt t="6445" x="5410200" y="5056188"/>
          <p14:tracePt t="6454" x="5381625" y="5072063"/>
          <p14:tracePt t="6460" x="5360988" y="5072063"/>
          <p14:tracePt t="6468" x="5330825" y="5081588"/>
          <p14:tracePt t="6474" x="5302250" y="5081588"/>
          <p14:tracePt t="6479" x="5272088" y="5081588"/>
          <p14:tracePt t="6487" x="5241925" y="5081588"/>
          <p14:tracePt t="6494" x="5218113" y="5081588"/>
          <p14:tracePt t="6501" x="5197475" y="5081588"/>
          <p14:tracePt t="6508" x="5167313" y="5081588"/>
          <p14:tracePt t="6513" x="5148263" y="5076825"/>
          <p14:tracePt t="6521" x="5127625" y="5076825"/>
          <p14:tracePt t="6527" x="5083175" y="5060950"/>
          <p14:tracePt t="6535" x="5053013" y="5041900"/>
          <p14:tracePt t="6542" x="5018088" y="5027613"/>
          <p14:tracePt t="6550" x="4984750" y="5011738"/>
          <p14:tracePt t="6555" x="4964113" y="5002213"/>
          <p14:tracePt t="6561" x="4933950" y="4997450"/>
          <p14:tracePt t="6568" x="4919663" y="4981575"/>
          <p14:tracePt t="6575" x="4894263" y="4967288"/>
          <p14:tracePt t="6583" x="4875213" y="4953000"/>
          <p14:tracePt t="6590" x="4859338" y="4937125"/>
          <p14:tracePt t="6595" x="4854575" y="4922838"/>
          <p14:tracePt t="6603" x="4845050" y="4913313"/>
          <p14:tracePt t="6610" x="4830763" y="4887913"/>
          <p14:tracePt t="6618" x="4824413" y="4868863"/>
          <p14:tracePt t="6623" x="4819650" y="4852988"/>
          <p14:tracePt t="6629" x="4805363" y="4838700"/>
          <p14:tracePt t="6637" x="4795838" y="4829175"/>
          <p14:tracePt t="6643" x="4791075" y="4813300"/>
          <p14:tracePt t="6653" x="4791075" y="4799013"/>
          <p14:tracePt t="6658" x="4784725" y="4794250"/>
          <p14:tracePt t="6667" x="4779963" y="4787900"/>
          <p14:tracePt t="6671" x="4779963" y="4783138"/>
          <p14:tracePt t="6677" x="4775200" y="4778375"/>
          <p14:tracePt t="7797" x="4795838" y="4748213"/>
          <p14:tracePt t="7804" x="4845050" y="4699000"/>
          <p14:tracePt t="7810" x="4910138" y="4649788"/>
          <p14:tracePt t="7817" x="4968875" y="4610100"/>
          <p14:tracePt t="7825" x="5013325" y="4589463"/>
          <p14:tracePt t="7830" x="5068888" y="4560888"/>
          <p14:tracePt t="7838" x="5113338" y="4545013"/>
          <p14:tracePt t="7845" x="5172075" y="4535488"/>
          <p14:tracePt t="7853" x="5211763" y="4525963"/>
          <p14:tracePt t="7857" x="5241925" y="4525963"/>
          <p14:tracePt t="7867" x="5281613" y="4525963"/>
          <p14:tracePt t="7871" x="5341938" y="4530725"/>
          <p14:tracePt t="7878" x="5381625" y="4540250"/>
          <p14:tracePt t="7887" x="5440363" y="4556125"/>
          <p14:tracePt t="7891" x="5484813" y="4584700"/>
          <p14:tracePt t="7900" x="5535613" y="4624388"/>
          <p14:tracePt t="7905" x="5570538" y="4649788"/>
          <p14:tracePt t="7912" x="5603875" y="4699000"/>
          <p14:tracePt t="7920" x="5634038" y="4743450"/>
          <p14:tracePt t="7927" x="5664200" y="4787900"/>
          <p14:tracePt t="7933" x="5678488" y="4822825"/>
          <p14:tracePt t="7939" x="5694363" y="4852988"/>
          <p14:tracePt t="7947" x="5708650" y="4887913"/>
          <p14:tracePt t="7954" x="5718175" y="4918075"/>
          <p14:tracePt t="7960" x="5729288" y="4948238"/>
          <p14:tracePt t="7968" x="5729288" y="4976813"/>
          <p14:tracePt t="7985" x="5743575" y="5032375"/>
          <p14:tracePt t="7988" x="5743575" y="5051425"/>
          <p14:tracePt t="7995" x="5743575" y="5081588"/>
          <p14:tracePt t="8002" x="5738813" y="5106988"/>
          <p14:tracePt t="8007" x="5738813" y="5116513"/>
          <p14:tracePt t="8014" x="5734050" y="5140325"/>
          <p14:tracePt t="8021" x="5722938" y="5160963"/>
          <p14:tracePt t="8028" x="5718175" y="5175250"/>
          <p14:tracePt t="8036" x="5718175" y="5186363"/>
          <p14:tracePt t="8041" x="5703888" y="5200650"/>
          <p14:tracePt t="8050" x="5703888" y="5214938"/>
          <p14:tracePt t="8055" x="5689600" y="5219700"/>
          <p14:tracePt t="8062" x="5689600" y="5226050"/>
          <p14:tracePt t="8070" x="5683250" y="5230813"/>
          <p14:tracePt t="8076" x="5678488" y="5235575"/>
          <p14:tracePt t="8083" x="5668963" y="5235575"/>
          <p14:tracePt t="8089" x="5659438" y="5245100"/>
          <p14:tracePt t="8096" x="5654675" y="5249863"/>
          <p14:tracePt t="8103" x="5643563" y="5249863"/>
          <p14:tracePt t="8110" x="5629275" y="5249863"/>
          <p14:tracePt t="8119" x="5610225" y="5249863"/>
          <p14:tracePt t="8124" x="5589588" y="5249863"/>
          <p14:tracePt t="8131" x="5564188" y="5245100"/>
          <p14:tracePt t="8138" x="5545138" y="5240338"/>
          <p14:tracePt t="8144" x="5530850" y="5240338"/>
          <p14:tracePt t="8152" x="5510213" y="5230813"/>
          <p14:tracePt t="8158" x="5491163" y="5226050"/>
          <p14:tracePt t="8164" x="5475288" y="5226050"/>
          <p14:tracePt t="8171" x="5461000" y="5214938"/>
          <p14:tracePt t="8179" x="5449888" y="5210175"/>
          <p14:tracePt t="8187" x="5435600" y="5210175"/>
          <p14:tracePt t="8192" x="5430838" y="5205413"/>
          <p14:tracePt t="8200" x="5426075" y="5200650"/>
          <p14:tracePt t="8205" x="5410200" y="5200650"/>
          <p14:tracePt t="8212" x="5405438" y="5195888"/>
          <p14:tracePt t="8220" x="5400675" y="5191125"/>
          <p14:tracePt t="8227" x="5391150" y="5180013"/>
          <p14:tracePt t="8233" x="5381625" y="5175250"/>
          <p14:tracePt t="8239" x="5376863" y="5170488"/>
          <p14:tracePt t="8247" x="5365750" y="5165725"/>
          <p14:tracePt t="8254" x="5341938" y="5151438"/>
          <p14:tracePt t="8260" x="5321300" y="5140325"/>
          <p14:tracePt t="8268" x="5276850" y="5126038"/>
          <p14:tracePt t="8273" x="5237163" y="5116513"/>
          <p14:tracePt t="8280" x="5192713" y="5106988"/>
          <p14:tracePt t="8288" x="5122863" y="5095875"/>
          <p14:tracePt t="8294" x="5068888" y="5091113"/>
          <p14:tracePt t="8304" x="5013325" y="5091113"/>
          <p14:tracePt t="8309" x="4933950" y="5081588"/>
          <p14:tracePt t="8315" x="4824413" y="5067300"/>
          <p14:tracePt t="8322" x="4711700" y="5067300"/>
          <p14:tracePt t="8329" x="4616450" y="5067300"/>
          <p14:tracePt t="8336" x="4522788" y="5056188"/>
          <p14:tracePt t="8343" x="4427538" y="5056188"/>
          <p14:tracePt t="8349" x="4324350" y="5046663"/>
          <p14:tracePt t="8355" x="4244975" y="5046663"/>
          <p14:tracePt t="8362" x="4175125" y="5046663"/>
          <p14:tracePt t="8370" x="4144963" y="5041900"/>
          <p14:tracePt t="8377" x="4105275" y="5041900"/>
          <p14:tracePt t="8383" x="4075113" y="5041900"/>
          <p14:tracePt t="8389" x="4035425" y="5041900"/>
          <p14:tracePt t="8397" x="3981450" y="5041900"/>
          <p14:tracePt t="8404" x="3941763" y="5041900"/>
          <p14:tracePt t="8410" x="3886200" y="5041900"/>
          <p14:tracePt t="8419" x="3841750" y="5041900"/>
          <p14:tracePt t="8425" x="3797300" y="5060950"/>
          <p14:tracePt t="8432" x="3767138" y="5072063"/>
          <p14:tracePt t="8438" x="3722688" y="5086350"/>
          <p14:tracePt t="8444" x="3703638" y="5095875"/>
          <p14:tracePt t="8454" x="3673475" y="5100638"/>
          <p14:tracePt t="8458" x="3638550" y="5121275"/>
          <p14:tracePt t="8464" x="3619500" y="5126038"/>
          <p14:tracePt t="8472" x="3589338" y="5135563"/>
          <p14:tracePt t="8478" x="3563938" y="5135563"/>
          <p14:tracePt t="8486" x="3544888" y="5140325"/>
          <p14:tracePt t="8492" x="3519488" y="5146675"/>
          <p14:tracePt t="8499" x="3500438" y="5146675"/>
          <p14:tracePt t="8505" x="3470275" y="5165725"/>
          <p14:tracePt t="8512" x="3425825" y="5170488"/>
          <p14:tracePt t="8520" x="3395663" y="5180013"/>
          <p14:tracePt t="8526" x="3360738" y="5195888"/>
          <p14:tracePt t="8534" x="3316288" y="5214938"/>
          <p14:tracePt t="8539" x="3260725" y="5226050"/>
          <p14:tracePt t="8548" x="3206750" y="5235575"/>
          <p14:tracePt t="8554" x="3152775" y="5240338"/>
          <p14:tracePt t="8560" x="3097213" y="5240338"/>
          <p14:tracePt t="8568" x="3057525" y="5240338"/>
          <p14:tracePt t="8575" x="3013075" y="5240338"/>
          <p14:tracePt t="8583" x="2982913" y="5230813"/>
          <p14:tracePt t="8587" x="2947988" y="5214938"/>
          <p14:tracePt t="8594" x="2903538" y="5186363"/>
          <p14:tracePt t="8604" x="2854325" y="5160963"/>
          <p14:tracePt t="8609" x="2809875" y="5121275"/>
          <p14:tracePt t="8617" x="2760663" y="5081588"/>
          <p14:tracePt t="8621" x="2725738" y="5037138"/>
          <p14:tracePt t="8628" x="2670175" y="4972050"/>
          <p14:tracePt t="8637" x="2635250" y="4927600"/>
          <p14:tracePt t="8642" x="2595563" y="4878388"/>
          <p14:tracePt t="8651" x="2571750" y="4843463"/>
          <p14:tracePt t="8655" x="2532063" y="4799013"/>
          <p14:tracePt t="8662" x="2516188" y="4764088"/>
          <p14:tracePt t="8670" x="2497138" y="4719638"/>
          <p14:tracePt t="8676" x="2471738" y="4675188"/>
          <p14:tracePt t="8684" x="2452688" y="4629150"/>
          <p14:tracePt t="8690" x="2422525" y="4556125"/>
          <p14:tracePt t="8697" x="2401888" y="4486275"/>
          <p14:tracePt t="8704" x="2392363" y="4406900"/>
          <p14:tracePt t="8710" x="2382838" y="4327525"/>
          <p14:tracePt t="8718" x="2387600" y="4243388"/>
          <p14:tracePt t="8724" x="2397125" y="4164013"/>
          <p14:tracePt t="8731" x="2397125" y="4084638"/>
          <p14:tracePt t="8738" x="2408238" y="4029075"/>
          <p14:tracePt t="8745" x="2417763" y="3975100"/>
          <p14:tracePt t="8753" x="2422525" y="3905250"/>
          <p14:tracePt t="8758" x="2432050" y="3860800"/>
          <p14:tracePt t="8766" x="2432050" y="3830638"/>
          <p14:tracePt t="8771" x="2432050" y="3811588"/>
          <p14:tracePt t="8779" x="2443163" y="3781425"/>
          <p14:tracePt t="8786" x="2447925" y="3751263"/>
          <p14:tracePt t="8793" x="2457450" y="3706813"/>
          <p14:tracePt t="8801" x="2466975" y="3662363"/>
          <p14:tracePt t="8806" x="2487613" y="3608388"/>
          <p14:tracePt t="8813" x="2516188" y="3533775"/>
          <p14:tracePt t="8820" x="2546350" y="3463925"/>
          <p14:tracePt t="8826" x="2586038" y="3414713"/>
          <p14:tracePt t="8833" x="2611438" y="3384550"/>
          <p14:tracePt t="8840" x="2635250" y="3335338"/>
          <p14:tracePt t="8848" x="2674938" y="3289300"/>
          <p14:tracePt t="8855" x="2709863" y="3249613"/>
          <p14:tracePt t="8861" x="2749550" y="3216275"/>
          <p14:tracePt t="8869" x="2795588" y="3176588"/>
          <p14:tracePt t="8874" x="2854325" y="3136900"/>
          <p14:tracePt t="8882" x="2924175" y="3106738"/>
          <p14:tracePt t="8888" x="2959100" y="3081338"/>
          <p14:tracePt t="8894" x="2994025" y="3067050"/>
          <p14:tracePt t="8903" x="3038475" y="3036888"/>
          <p14:tracePt t="8908" x="3062288" y="3022600"/>
          <p14:tracePt t="8918" x="3092450" y="3006725"/>
          <p14:tracePt t="8922" x="3127375" y="2992438"/>
          <p14:tracePt t="8929" x="3187700" y="2962275"/>
          <p14:tracePt t="8937" x="3267075" y="2943225"/>
          <p14:tracePt t="8942" x="3360738" y="2917825"/>
          <p14:tracePt t="8951" x="3421063" y="2913063"/>
          <p14:tracePt t="8956" x="3465513" y="2892425"/>
          <p14:tracePt t="8962" x="3494088" y="2882900"/>
          <p14:tracePt t="8970" x="3524250" y="2878138"/>
          <p14:tracePt t="8986" x="3549650" y="2868613"/>
          <p14:tracePt t="8990" x="3563938" y="2863850"/>
          <p14:tracePt t="8997" x="3579813" y="2863850"/>
          <p14:tracePt t="9004" x="3589338" y="2863850"/>
          <p14:tracePt t="9010" x="3603625" y="2863850"/>
          <p14:tracePt t="9017" x="3624263" y="2863850"/>
          <p14:tracePt t="9024" x="3643313" y="2863850"/>
          <p14:tracePt t="9031" x="3673475" y="2863850"/>
          <p14:tracePt t="9037" x="3708400" y="2873375"/>
          <p14:tracePt t="9045" x="3738563" y="2892425"/>
          <p14:tracePt t="9053" x="3783013" y="2908300"/>
          <p14:tracePt t="9058" x="3832225" y="2938463"/>
          <p14:tracePt t="9066" x="3876675" y="2987675"/>
          <p14:tracePt t="9072" x="3925888" y="3022600"/>
          <p14:tracePt t="9078" x="3986213" y="3051175"/>
          <p14:tracePt t="9087" x="4030663" y="3071813"/>
          <p14:tracePt t="9092" x="4051300" y="3086100"/>
          <p14:tracePt t="9101" x="4075113" y="3101975"/>
          <p14:tracePt t="9107" x="4090988" y="3116263"/>
          <p14:tracePt t="9114" x="4100513" y="3125788"/>
          <p14:tracePt t="9122" x="4114800" y="3141663"/>
          <p14:tracePt t="9127" x="4130675" y="3155950"/>
          <p14:tracePt t="9135" x="4144963" y="3170238"/>
          <p14:tracePt t="9140" x="4170363" y="3195638"/>
          <p14:tracePt t="9147" x="4184650" y="3216275"/>
          <p14:tracePt t="9154" x="4219575" y="3270250"/>
          <p14:tracePt t="9160" x="4259263" y="3354388"/>
          <p14:tracePt t="9167" x="4289425" y="3414713"/>
          <p14:tracePt t="9174" x="4329113" y="3473450"/>
          <p14:tracePt t="9182" x="4373563" y="3543300"/>
          <p14:tracePt t="9188" x="4438650" y="3671888"/>
          <p14:tracePt t="9195" x="4483100" y="3781425"/>
          <p14:tracePt t="9203" x="4522788" y="3840163"/>
          <p14:tracePt t="9208" x="4541838" y="3895725"/>
          <p14:tracePt t="9216" x="4557713" y="3930650"/>
          <p14:tracePt t="9222" x="4576763" y="3959225"/>
          <p14:tracePt t="9228" x="4592638" y="3994150"/>
          <p14:tracePt t="9236" x="4611688" y="4064000"/>
          <p14:tracePt t="9243" x="4641850" y="4133850"/>
          <p14:tracePt t="9251" x="4672013" y="4217988"/>
          <p14:tracePt t="9257" x="4691063" y="4287838"/>
          <p14:tracePt t="9264" x="4725988" y="4362450"/>
          <p14:tracePt t="9271" x="4751388" y="4416425"/>
          <p14:tracePt t="9276" x="4770438" y="4476750"/>
          <p14:tracePt t="9284" x="4814888" y="4584700"/>
          <p14:tracePt t="9290" x="4859338" y="4708525"/>
          <p14:tracePt t="9297" x="4879975" y="4787900"/>
          <p14:tracePt t="9304" x="4889500" y="4843463"/>
          <p14:tracePt t="9311" x="4899025" y="4887913"/>
          <p14:tracePt t="9318" x="4914900" y="4932363"/>
          <p14:tracePt t="9325" x="4914900" y="4987925"/>
          <p14:tracePt t="9332" x="4924425" y="5041900"/>
          <p14:tracePt t="9338" x="4924425" y="5095875"/>
          <p14:tracePt t="9345" x="4924425" y="5151438"/>
          <p14:tracePt t="9353" x="4924425" y="5191125"/>
          <p14:tracePt t="9358" x="4919663" y="5245100"/>
          <p14:tracePt t="9365" x="4919663" y="5275263"/>
          <p14:tracePt t="9373" x="4914900" y="5329238"/>
          <p14:tracePt t="9379" x="4905375" y="5384800"/>
          <p14:tracePt t="9386" x="4884738" y="5464175"/>
          <p14:tracePt t="9393" x="4859338" y="5572125"/>
          <p14:tracePt t="9402" x="4830763" y="5657850"/>
          <p14:tracePt t="9406" x="4810125" y="5711825"/>
          <p14:tracePt t="9412" x="4795838" y="5756275"/>
          <p14:tracePt t="9421" x="4775200" y="5800725"/>
          <p14:tracePt t="9426" x="4751388" y="5835650"/>
          <p14:tracePt t="9434" x="4721225" y="5895975"/>
          <p14:tracePt t="9440" x="4691063" y="5945188"/>
          <p14:tracePt t="9448" x="4665663" y="5989638"/>
          <p14:tracePt t="9454" x="4637088" y="6024563"/>
          <p14:tracePt t="9461" x="4621213" y="6054725"/>
          <p14:tracePt t="9468" x="4597400" y="6078538"/>
          <p14:tracePt t="9474" x="4581525" y="6103938"/>
          <p14:tracePt t="9481" x="4562475" y="6134100"/>
          <p14:tracePt t="9487" x="4527550" y="6157913"/>
          <p14:tracePt t="9494" x="4492625" y="6188075"/>
          <p14:tracePt t="9502" x="4432300" y="6213475"/>
          <p14:tracePt t="9508" x="4387850" y="6242050"/>
          <p14:tracePt t="9517" x="4324350" y="6281738"/>
          <p14:tracePt t="9524" x="4268788" y="6302375"/>
          <p14:tracePt t="9528" x="4210050" y="6321425"/>
          <p14:tracePt t="9537" x="4165600" y="6346825"/>
          <p14:tracePt t="9542" x="4119563" y="6367463"/>
          <p14:tracePt t="9550" x="4051300" y="6376988"/>
          <p14:tracePt t="9557" x="3986213" y="6386513"/>
          <p14:tracePt t="9563" x="3932238" y="6386513"/>
          <p14:tracePt t="9571" x="3862388" y="6386513"/>
          <p14:tracePt t="9577" x="3822700" y="6381750"/>
          <p14:tracePt t="9586" x="3787775" y="6367463"/>
          <p14:tracePt t="9591" x="3757613" y="6356350"/>
          <p14:tracePt t="9598" x="3722688" y="6342063"/>
          <p14:tracePt t="9604" x="3703638" y="6327775"/>
          <p14:tracePt t="9610" x="3668713" y="6302375"/>
          <p14:tracePt t="9617" x="3648075" y="6288088"/>
          <p14:tracePt t="9624" x="3613150" y="6253163"/>
          <p14:tracePt t="9631" x="3579813" y="6218238"/>
          <p14:tracePt t="9638" x="3540125" y="6157913"/>
          <p14:tracePt t="9646" x="3500438" y="6113463"/>
          <p14:tracePt t="9651" x="3460750" y="6064250"/>
          <p14:tracePt t="9659" x="3444875" y="6029325"/>
          <p14:tracePt t="9667" x="3414713" y="5984875"/>
          <p14:tracePt t="9673" x="3400425" y="5940425"/>
          <p14:tracePt t="9679" x="3390900" y="5884863"/>
          <p14:tracePt t="9687" x="3370263" y="5840413"/>
          <p14:tracePt t="9692" x="3370263" y="5795963"/>
          <p14:tracePt t="9700" x="3370263" y="5746750"/>
          <p14:tracePt t="9706" x="3370263" y="5702300"/>
          <p14:tracePt t="9713" x="3370263" y="5662613"/>
          <p14:tracePt t="9720" x="3370263" y="5607050"/>
          <p14:tracePt t="9726" x="3375025" y="5567363"/>
          <p14:tracePt t="9735" x="3386138" y="5522913"/>
          <p14:tracePt t="9740" x="3405188" y="5464175"/>
          <p14:tracePt t="9747" x="3421063" y="5418138"/>
          <p14:tracePt t="9755" x="3460750" y="5349875"/>
          <p14:tracePt t="9761" x="3489325" y="5289550"/>
          <p14:tracePt t="9768" x="3533775" y="5214938"/>
          <p14:tracePt t="9774" x="3584575" y="5146675"/>
          <p14:tracePt t="9781" x="3659188" y="5072063"/>
          <p14:tracePt t="9788" x="3743325" y="5006975"/>
          <p14:tracePt t="9795" x="3841750" y="4941888"/>
          <p14:tracePt t="9802" x="3941763" y="4897438"/>
          <p14:tracePt t="9808" x="4025900" y="4852988"/>
          <p14:tracePt t="9815" x="4110038" y="4813300"/>
          <p14:tracePt t="9822" x="4205288" y="4768850"/>
          <p14:tracePt t="9829" x="4273550" y="4748213"/>
          <p14:tracePt t="9836" x="4373563" y="4719638"/>
          <p14:tracePt t="9842" x="4452938" y="4708525"/>
          <p14:tracePt t="9851" x="4537075" y="4689475"/>
          <p14:tracePt t="9856" x="4641850" y="4675188"/>
          <p14:tracePt t="9864" x="4735513" y="4664075"/>
          <p14:tracePt t="9871" x="4840288" y="4664075"/>
          <p14:tracePt t="9877" x="4973638" y="4654550"/>
          <p14:tracePt t="9884" x="5118100" y="4659313"/>
          <p14:tracePt t="9890" x="5211763" y="4668838"/>
          <p14:tracePt t="9898" x="5330825" y="4694238"/>
          <p14:tracePt t="9905" x="5484813" y="4729163"/>
          <p14:tracePt t="9911" x="5580063" y="4748213"/>
          <p14:tracePt t="9918" x="5649913" y="4768850"/>
          <p14:tracePt t="9925" x="5694363" y="4778375"/>
          <p14:tracePt t="9932" x="5713413" y="4783138"/>
          <p14:tracePt t="9939" x="5729288" y="4783138"/>
          <p14:tracePt t="9945" x="5743575" y="4794250"/>
          <p14:tracePt t="9952" x="5748338" y="4794250"/>
          <p14:tracePt t="9958" x="5753100" y="4799013"/>
          <p14:tracePt t="10048" x="5748338" y="4799013"/>
          <p14:tracePt t="10055" x="5734050" y="4799013"/>
          <p14:tracePt t="10062" x="5678488" y="4768850"/>
          <p14:tracePt t="10068" x="5634038" y="4733925"/>
          <p14:tracePt t="10074" x="5559425" y="4699000"/>
          <p14:tracePt t="10082" x="5500688" y="4649788"/>
          <p14:tracePt t="10089" x="5430838" y="4610100"/>
          <p14:tracePt t="10095" x="5356225" y="4556125"/>
          <p14:tracePt t="10101" x="5297488" y="4505325"/>
          <p14:tracePt t="10109" x="5237163" y="4465638"/>
          <p14:tracePt t="10117" x="5202238" y="4430713"/>
          <p14:tracePt t="10122" x="5153025" y="4391025"/>
          <p14:tracePt t="10130" x="5103813" y="4332288"/>
          <p14:tracePt t="10138" x="5053013" y="4283075"/>
          <p14:tracePt t="10142" x="5013325" y="4213225"/>
          <p14:tracePt t="10150" x="4984750" y="4164013"/>
          <p14:tracePt t="10157" x="4945063" y="4103688"/>
          <p14:tracePt t="10163" x="4924425" y="4059238"/>
          <p14:tracePt t="10171" x="4910138" y="4029075"/>
          <p14:tracePt t="10178" x="4889500" y="3984625"/>
          <p14:tracePt t="10185" x="4884738" y="3940175"/>
          <p14:tracePt t="10190" x="4875213" y="3886200"/>
          <p14:tracePt t="10198" x="4864100" y="3830638"/>
          <p14:tracePt t="10205" x="4864100" y="3786188"/>
          <p14:tracePt t="10211" x="4870450" y="3732213"/>
          <p14:tracePt t="10218" x="4870450" y="3692525"/>
          <p14:tracePt t="10224" x="4884738" y="3648075"/>
          <p14:tracePt t="10231" x="4905375" y="3613150"/>
          <p14:tracePt t="10238" x="4933950" y="3552825"/>
          <p14:tracePt t="10245" x="4959350" y="3508375"/>
          <p14:tracePt t="10255" x="4999038" y="3449638"/>
          <p14:tracePt t="10259" x="5048250" y="3389313"/>
          <p14:tracePt t="10266" x="5113338" y="3314700"/>
          <p14:tracePt t="10273" x="5202238" y="3249613"/>
          <p14:tracePt t="10280" x="5302250" y="3170238"/>
          <p14:tracePt t="10289" x="5421313" y="3116263"/>
          <p14:tracePt t="10292" x="5519738" y="3071813"/>
          <p14:tracePt t="10300" x="5629275" y="3041650"/>
          <p14:tracePt t="10307" x="5748338" y="3006725"/>
          <p14:tracePt t="10314" x="5883275" y="2971800"/>
          <p14:tracePt t="10321" x="5976938" y="2962275"/>
          <p14:tracePt t="10328" x="6046788" y="2952750"/>
          <p14:tracePt t="10334" x="6126163" y="2943225"/>
          <p14:tracePt t="10340" x="6196013" y="2932113"/>
          <p14:tracePt t="10347" x="6259513" y="2932113"/>
          <p14:tracePt t="10355" x="6329363" y="2932113"/>
          <p14:tracePt t="10362" x="6383338" y="2947988"/>
          <p14:tracePt t="10368" x="6429375" y="2957513"/>
          <p14:tracePt t="10374" x="6473825" y="2978150"/>
          <p14:tracePt t="10382" x="6542088" y="2997200"/>
          <p14:tracePt t="10389" x="6611938" y="3017838"/>
          <p14:tracePt t="10395" x="6696075" y="3046413"/>
          <p14:tracePt t="10404" x="6781800" y="3076575"/>
          <p14:tracePt t="10408" x="6865938" y="3130550"/>
          <p14:tracePt t="10415" x="6950075" y="3195638"/>
          <p14:tracePt t="10423" x="7038975" y="3260725"/>
          <p14:tracePt t="10430" x="7113588" y="3335338"/>
          <p14:tracePt t="10439" x="7158038" y="3384550"/>
          <p14:tracePt t="10444" x="7223125" y="3433763"/>
          <p14:tracePt t="10451" x="7258050" y="3459163"/>
          <p14:tracePt t="10457" x="7292975" y="3482975"/>
          <p14:tracePt t="10464" x="7321550" y="3503613"/>
          <p14:tracePt t="10472" x="7337425" y="3508375"/>
          <p14:tracePt t="10478" x="7356475" y="3517900"/>
          <p14:tracePt t="10486" x="7372350" y="3529013"/>
          <p14:tracePt t="10490" x="7386638" y="3538538"/>
          <p14:tracePt t="10497" x="7400925" y="3543300"/>
          <p14:tracePt t="10505" x="7412038" y="3557588"/>
          <p14:tracePt t="10511" x="7426325" y="3582988"/>
          <p14:tracePt t="10518" x="7456488" y="3622675"/>
          <p14:tracePt t="10524" x="7470775" y="3681413"/>
          <p14:tracePt t="10532" x="7491413" y="3736975"/>
          <p14:tracePt t="10538" x="7510463" y="3806825"/>
          <p14:tracePt t="10545" x="7519988" y="3860800"/>
          <p14:tracePt t="10554" x="7531100" y="3905250"/>
          <p14:tracePt t="10558" x="7540625" y="3959225"/>
          <p14:tracePt t="10566" x="7540625" y="4014788"/>
          <p14:tracePt t="10572" x="7540625" y="4084638"/>
          <p14:tracePt t="10579" x="7540625" y="4133850"/>
          <p14:tracePt t="10588" x="7540625" y="4187825"/>
          <p14:tracePt t="10593" x="7540625" y="4232275"/>
          <p14:tracePt t="10600" x="7540625" y="4252913"/>
          <p14:tracePt t="10606" x="7540625" y="4271963"/>
          <p14:tracePt t="10614" x="7540625" y="4292600"/>
          <p14:tracePt t="10621" x="7540625" y="4318000"/>
          <p14:tracePt t="10627" x="7540625" y="4337050"/>
          <p14:tracePt t="10635" x="7540625" y="4367213"/>
          <p14:tracePt t="10640" x="7540625" y="4425950"/>
          <p14:tracePt t="10648" x="7540625" y="4521200"/>
          <p14:tracePt t="10655" x="7540625" y="4600575"/>
          <p14:tracePt t="10662" x="7540625" y="4664075"/>
          <p14:tracePt t="10669" x="7540625" y="4719638"/>
          <p14:tracePt t="10674" x="7540625" y="4787900"/>
          <p14:tracePt t="10681" x="7535863" y="4892675"/>
          <p14:tracePt t="10689" x="7526338" y="4972050"/>
          <p14:tracePt t="10695" x="7510463" y="5067300"/>
          <p14:tracePt t="10703" x="7496175" y="5126038"/>
          <p14:tracePt t="10708" x="7486650" y="5156200"/>
          <p14:tracePt t="10716" x="7470775" y="5191125"/>
          <p14:tracePt t="10723" x="7451725" y="5219700"/>
          <p14:tracePt t="10730" x="7431088" y="5245100"/>
          <p14:tracePt t="10738" x="7416800" y="5265738"/>
          <p14:tracePt t="10744" x="7381875" y="5299075"/>
          <p14:tracePt t="10749" x="7346950" y="5334000"/>
          <p14:tracePt t="10756" x="7297738" y="5384800"/>
          <p14:tracePt t="10763" x="7262813" y="5418138"/>
          <p14:tracePt t="10771" x="7213600" y="5468938"/>
          <p14:tracePt t="10777" x="7153275" y="5508625"/>
          <p14:tracePt t="10786" x="7094538" y="5548313"/>
          <p14:tracePt t="10791" x="7034213" y="5602288"/>
          <p14:tracePt t="10798" x="6973888" y="5641975"/>
          <p14:tracePt t="10805" x="6900863" y="5681663"/>
          <p14:tracePt t="10811" x="6840538" y="5711825"/>
          <p14:tracePt t="10818" x="6781800" y="5751513"/>
          <p14:tracePt t="10824" x="6721475" y="5781675"/>
          <p14:tracePt t="10831" x="6627813" y="5821363"/>
          <p14:tracePt t="10839" x="6532563" y="5845175"/>
          <p14:tracePt t="10846" x="6438900" y="5865813"/>
          <p14:tracePt t="10852" x="6354763" y="5875338"/>
          <p14:tracePt t="10860" x="6275388" y="5895975"/>
          <p14:tracePt t="10867" x="6180138" y="5889625"/>
          <p14:tracePt t="10872" x="6086475" y="5880100"/>
          <p14:tracePt t="10879" x="5981700" y="5880100"/>
          <p14:tracePt t="10888" x="5897563" y="5861050"/>
          <p14:tracePt t="10893" x="5827713" y="5840413"/>
          <p14:tracePt t="10899" x="5757863" y="5821363"/>
          <p14:tracePt t="10907" x="5664200" y="5795963"/>
          <p14:tracePt t="10914" x="5580063" y="5776913"/>
          <p14:tracePt t="10921" x="5500688" y="5756275"/>
          <p14:tracePt t="10928" x="5426075" y="5726113"/>
          <p14:tracePt t="10935" x="5381625" y="5707063"/>
          <p14:tracePt t="10941" x="5337175" y="5681663"/>
          <p14:tracePt t="10947" x="5291138" y="5651500"/>
          <p14:tracePt t="10955" x="5241925" y="5602288"/>
          <p14:tracePt t="10962" x="5176838" y="5518150"/>
          <p14:tracePt t="10969" x="5122863" y="5443538"/>
          <p14:tracePt t="10976" x="5068888" y="5349875"/>
          <p14:tracePt t="10982" x="5029200" y="5265738"/>
          <p14:tracePt t="10989" x="5008563" y="5205413"/>
          <p14:tracePt t="10996" x="4964113" y="5111750"/>
          <p14:tracePt t="11005" x="4945063" y="4987925"/>
          <p14:tracePt t="11010" x="4924425" y="4892675"/>
          <p14:tracePt t="11015" x="4905375" y="4813300"/>
          <p14:tracePt t="11023" x="4905375" y="4759325"/>
          <p14:tracePt t="11029" x="4905375" y="4679950"/>
          <p14:tracePt t="11038" x="4894263" y="4595813"/>
          <p14:tracePt t="11044" x="4894263" y="4491038"/>
          <p14:tracePt t="11053" x="4899025" y="4397375"/>
          <p14:tracePt t="11056" x="4899025" y="4332288"/>
          <p14:tracePt t="11064" x="4910138" y="4278313"/>
          <p14:tracePt t="11072" x="4919663" y="4208463"/>
          <p14:tracePt t="11078" x="4938713" y="4124325"/>
          <p14:tracePt t="11085" x="4959350" y="4044950"/>
          <p14:tracePt t="11091" x="4978400" y="3959225"/>
          <p14:tracePt t="11097" x="5008563" y="3875088"/>
          <p14:tracePt t="11106" x="5038725" y="3816350"/>
          <p14:tracePt t="11111" x="5068888" y="3760788"/>
          <p14:tracePt t="11119" x="5108575" y="3702050"/>
          <p14:tracePt t="11125" x="5148263" y="3627438"/>
          <p14:tracePt t="11131" x="5176838" y="3582988"/>
          <p14:tracePt t="11138" x="5192713" y="3557588"/>
          <p14:tracePt t="11145" x="5207000" y="3538538"/>
          <p14:tracePt t="11153" x="5222875" y="3513138"/>
          <p14:tracePt t="11160" x="5237163" y="3498850"/>
          <p14:tracePt t="11166" x="5251450" y="3494088"/>
          <p14:tracePt t="11173" x="5257800" y="3478213"/>
          <p14:tracePt t="11180" x="5262563" y="3478213"/>
          <p14:tracePt t="11187" x="5276850" y="3473450"/>
          <p14:tracePt t="11194" x="5281613" y="3468688"/>
          <p14:tracePt t="11200" x="5286375" y="3468688"/>
          <p14:tracePt t="11227" x="5316538" y="3482975"/>
          <p14:tracePt t="11236" x="5326063" y="3494088"/>
          <p14:tracePt t="11242" x="5326063" y="3498850"/>
          <p14:tracePt t="11248" x="5330825" y="3503613"/>
          <p14:tracePt t="12018" x="5346700" y="3533775"/>
          <p14:tracePt t="12025" x="5376863" y="3587750"/>
          <p14:tracePt t="12032" x="5405438" y="3671888"/>
          <p14:tracePt t="12040" x="5440363" y="3756025"/>
          <p14:tracePt t="12046" x="5470525" y="3825875"/>
          <p14:tracePt t="12052" x="5491163" y="3886200"/>
          <p14:tracePt t="12060" x="5495925" y="3914775"/>
          <p14:tracePt t="12069" x="5505450" y="3944938"/>
          <p14:tracePt t="12073" x="5505450" y="3959225"/>
          <p14:tracePt t="12081" x="5510213" y="3970338"/>
          <p14:tracePt t="12088" x="5519738" y="3994150"/>
          <p14:tracePt t="12094" x="5519738" y="4014788"/>
          <p14:tracePt t="12101" x="5524500" y="4029075"/>
          <p14:tracePt t="12108" x="5535613" y="4059238"/>
          <p14:tracePt t="12115" x="5540375" y="4078288"/>
          <p14:tracePt t="12123" x="5549900" y="4124325"/>
          <p14:tracePt t="12128" x="5564188" y="4168775"/>
          <p14:tracePt t="12134" x="5575300" y="4208463"/>
          <p14:tracePt t="12141" x="5584825" y="4238625"/>
          <p14:tracePt t="12148" x="5599113" y="4271963"/>
          <p14:tracePt t="12155" x="5599113" y="4302125"/>
          <p14:tracePt t="12161" x="5603875" y="4318000"/>
          <p14:tracePt t="12170" x="5614988" y="4337050"/>
          <p14:tracePt t="12175" x="5614988" y="4357688"/>
          <p14:tracePt t="12183" x="5619750" y="4371975"/>
          <p14:tracePt t="12191" x="5624513" y="4386263"/>
          <p14:tracePt t="12196" x="5624513" y="4391025"/>
          <p14:tracePt t="12203" x="5624513" y="4397375"/>
          <p14:tracePt t="12217" x="5624513" y="4402138"/>
          <p14:tracePt t="12224" x="5624513" y="4406900"/>
          <p14:tracePt t="12237" x="5624513" y="4416425"/>
          <p14:tracePt t="12252" x="5624513" y="4421188"/>
          <p14:tracePt t="12265" x="5624513" y="4430713"/>
          <p14:tracePt t="12272" x="5624513" y="4437063"/>
          <p14:tracePt t="12277" x="5624513" y="4441825"/>
          <p14:tracePt t="12285" x="5624513" y="4451350"/>
          <p14:tracePt t="12292" x="5624513" y="4456113"/>
          <p14:tracePt t="12306" x="5624513" y="4460875"/>
          <p14:tracePt t="12312" x="5624513" y="4465638"/>
          <p14:tracePt t="12442" x="5619750" y="4465638"/>
          <p14:tracePt t="12476" x="5614988" y="4465638"/>
          <p14:tracePt t="12482" x="5610225" y="4470400"/>
          <p14:tracePt t="12489" x="5610225" y="4476750"/>
          <p14:tracePt t="12496" x="5603875" y="4476750"/>
          <p14:tracePt t="12505" x="5599113" y="4481513"/>
          <p14:tracePt t="12510" x="5584825" y="4491038"/>
          <p14:tracePt t="12517" x="5575300" y="4491038"/>
          <p14:tracePt t="12524" x="5559425" y="4495800"/>
          <p14:tracePt t="12531" x="5545138" y="4500563"/>
          <p14:tracePt t="12539" x="5535613" y="4500563"/>
          <p14:tracePt t="12543" x="5510213" y="4510088"/>
          <p14:tracePt t="12551" x="5491163" y="4516438"/>
          <p14:tracePt t="12558" x="5475288" y="4516438"/>
          <p14:tracePt t="12564" x="5456238" y="4516438"/>
          <p14:tracePt t="12573" x="5440363" y="4525963"/>
          <p14:tracePt t="12577" x="5421313" y="4525963"/>
          <p14:tracePt t="12587" x="5405438" y="4525963"/>
          <p14:tracePt t="12592" x="5395913" y="4525963"/>
          <p14:tracePt t="12598" x="5370513" y="4525963"/>
          <p14:tracePt t="12607" x="5351463" y="4525963"/>
          <p14:tracePt t="12612" x="5341938" y="4525963"/>
          <p14:tracePt t="12620" x="5316538" y="4525963"/>
          <p14:tracePt t="12625" x="5297488" y="4521200"/>
          <p14:tracePt t="12632" x="5276850" y="4521200"/>
          <p14:tracePt t="12640" x="5251450" y="4516438"/>
          <p14:tracePt t="12647" x="5222875" y="4505325"/>
          <p14:tracePt t="12654" x="5211763" y="4505325"/>
          <p14:tracePt t="12660" x="5187950" y="4500563"/>
          <p14:tracePt t="12666" x="5176838" y="4491038"/>
          <p14:tracePt t="12673" x="5162550" y="4491038"/>
          <p14:tracePt t="12680" x="5148263" y="4486275"/>
          <p14:tracePt t="12689" x="5127625" y="4481513"/>
          <p14:tracePt t="12694" x="5113338" y="4465638"/>
          <p14:tracePt t="12701" x="5097463" y="4451350"/>
          <p14:tracePt t="12708" x="5078413" y="4437063"/>
          <p14:tracePt t="12714" x="5064125" y="4421188"/>
          <p14:tracePt t="12725" x="5048250" y="4406900"/>
          <p14:tracePt t="12727" x="5033963" y="4391025"/>
          <p14:tracePt t="12734" x="5018088" y="4376738"/>
          <p14:tracePt t="12741" x="5003800" y="4367213"/>
          <p14:tracePt t="12748" x="4994275" y="4351338"/>
          <p14:tracePt t="12756" x="4978400" y="4337050"/>
          <p14:tracePt t="12762" x="4964113" y="4322763"/>
          <p14:tracePt t="12770" x="4938713" y="4297363"/>
          <p14:tracePt t="12775" x="4924425" y="4278313"/>
          <p14:tracePt t="12783" x="4910138" y="4262438"/>
          <p14:tracePt t="12790" x="4894263" y="4243388"/>
          <p14:tracePt t="12797" x="4889500" y="4217988"/>
          <p14:tracePt t="12803" x="4884738" y="4198938"/>
          <p14:tracePt t="12809" x="4870450" y="4173538"/>
          <p14:tracePt t="12816" x="4859338" y="4143375"/>
          <p14:tracePt t="12824" x="4849813" y="4113213"/>
          <p14:tracePt t="12831" x="4849813" y="4084638"/>
          <p14:tracePt t="12840" x="4849813" y="4064000"/>
          <p14:tracePt t="12844" x="4849813" y="4044950"/>
          <p14:tracePt t="12851" x="4849813" y="4029075"/>
          <p14:tracePt t="12858" x="4849813" y="4010025"/>
          <p14:tracePt t="12864" x="4849813" y="3979863"/>
          <p14:tracePt t="12872" x="4854575" y="3954463"/>
          <p14:tracePt t="12878" x="4859338" y="3925888"/>
          <p14:tracePt t="12884" x="4859338" y="3914775"/>
          <p14:tracePt t="12891" x="4879975" y="3879850"/>
          <p14:tracePt t="12899" x="4884738" y="3870325"/>
          <p14:tracePt t="12905" x="4889500" y="3846513"/>
          <p14:tracePt t="12913" x="4905375" y="3830638"/>
          <p14:tracePt t="12921" x="4914900" y="3821113"/>
          <p14:tracePt t="12925" x="4919663" y="3806825"/>
          <p14:tracePt t="12932" x="4933950" y="3795713"/>
          <p14:tracePt t="12940" x="4938713" y="3790950"/>
          <p14:tracePt t="12946" x="4945063" y="3781425"/>
          <p14:tracePt t="12954" x="4959350" y="3771900"/>
          <p14:tracePt t="12960" x="4978400" y="3767138"/>
          <p14:tracePt t="12967" x="5003800" y="3751263"/>
          <p14:tracePt t="12974" x="5033963" y="3751263"/>
          <p14:tracePt t="12981" x="5053013" y="3746500"/>
          <p14:tracePt t="12989" x="5078413" y="3736975"/>
          <p14:tracePt t="12995" x="5097463" y="3736975"/>
          <p14:tracePt t="13000" x="5127625" y="3736975"/>
          <p14:tracePt t="13007" x="5148263" y="3736975"/>
          <p14:tracePt t="13014" x="5176838" y="3736975"/>
          <p14:tracePt t="13022" x="5197475" y="3741738"/>
          <p14:tracePt t="13028" x="5222875" y="3746500"/>
          <p14:tracePt t="13037" x="5251450" y="3760788"/>
          <p14:tracePt t="13041" x="5276850" y="3771900"/>
          <p14:tracePt t="13049" x="5297488" y="3776663"/>
          <p14:tracePt t="13057" x="5316538" y="3790950"/>
          <p14:tracePt t="13063" x="5341938" y="3800475"/>
          <p14:tracePt t="13070" x="5360988" y="3806825"/>
          <p14:tracePt t="13075" x="5376863" y="3806825"/>
          <p14:tracePt t="13082" x="5391150" y="3811588"/>
          <p14:tracePt t="13090" x="5395913" y="3821113"/>
          <p14:tracePt t="13096" x="5405438" y="3825875"/>
          <p14:tracePt t="13104" x="5421313" y="3840163"/>
          <p14:tracePt t="13110" x="5435600" y="3851275"/>
          <p14:tracePt t="13117" x="5449888" y="3865563"/>
          <p14:tracePt t="13124" x="5465763" y="3879850"/>
          <p14:tracePt t="13130" x="5491163" y="3914775"/>
          <p14:tracePt t="13139" x="5510213" y="3935413"/>
          <p14:tracePt t="13145" x="5524500" y="3959225"/>
          <p14:tracePt t="13151" x="5549900" y="3975100"/>
          <p14:tracePt t="13158" x="5564188" y="3989388"/>
          <p14:tracePt t="13164" x="5570538" y="4010025"/>
          <p14:tracePt t="13175" x="5584825" y="4024313"/>
          <p14:tracePt t="13179" x="5589588" y="4044950"/>
          <p14:tracePt t="13187" x="5599113" y="4059238"/>
          <p14:tracePt t="13192" x="5614988" y="4084638"/>
          <p14:tracePt t="13198" x="5619750" y="4103688"/>
          <p14:tracePt t="13208" x="5629275" y="4143375"/>
          <p14:tracePt t="13213" x="5643563" y="4187825"/>
          <p14:tracePt t="13221" x="5654675" y="4217988"/>
          <p14:tracePt t="13225" x="5659438" y="4252913"/>
          <p14:tracePt t="13232" x="5668963" y="4283075"/>
          <p14:tracePt t="13240" x="5673725" y="4302125"/>
          <p14:tracePt t="13247" x="5673725" y="4322763"/>
          <p14:tracePt t="13254" x="5683250" y="4337050"/>
          <p14:tracePt t="13260" x="5689600" y="4351338"/>
          <p14:tracePt t="13267" x="5689600" y="4362450"/>
          <p14:tracePt t="13274" x="5689600" y="4376738"/>
          <p14:tracePt t="13280" x="5689600" y="4391025"/>
          <p14:tracePt t="13289" x="5694363" y="4397375"/>
          <p14:tracePt t="13294" x="5703888" y="4406900"/>
          <p14:tracePt t="13302" x="5703888" y="4421188"/>
          <p14:tracePt t="13308" x="5708650" y="4437063"/>
          <p14:tracePt t="13315" x="5708650" y="4456113"/>
          <p14:tracePt t="13323" x="5708650" y="4476750"/>
          <p14:tracePt t="13329" x="5708650" y="4495800"/>
          <p14:tracePt t="13337" x="5708650" y="4525963"/>
          <p14:tracePt t="13341" x="5708650" y="4549775"/>
          <p14:tracePt t="13349" x="5703888" y="4570413"/>
          <p14:tracePt t="13356" x="5703888" y="4589463"/>
          <p14:tracePt t="13362" x="5699125" y="4614863"/>
          <p14:tracePt t="13369" x="5694363" y="4624388"/>
          <p14:tracePt t="13375" x="5694363" y="4635500"/>
          <p14:tracePt t="13383" x="5683250" y="4645025"/>
          <p14:tracePt t="13390" x="5678488" y="4649788"/>
          <p14:tracePt t="13397" x="5678488" y="4664075"/>
          <p14:tracePt t="13403" x="5673725" y="4675188"/>
          <p14:tracePt t="13411" x="5668963" y="4679950"/>
          <p14:tracePt t="13417" x="5664200" y="4694238"/>
          <p14:tracePt t="13425" x="5654675" y="4708525"/>
          <p14:tracePt t="13431" x="5638800" y="4729163"/>
          <p14:tracePt t="13439" x="5634038" y="4743450"/>
          <p14:tracePt t="13444" x="5624513" y="4759325"/>
          <p14:tracePt t="13453" x="5610225" y="4778375"/>
          <p14:tracePt t="13458" x="5603875" y="4794250"/>
          <p14:tracePt t="13464" x="5599113" y="4808538"/>
          <p14:tracePt t="13473" x="5584825" y="4818063"/>
          <p14:tracePt t="13478" x="5570538" y="4833938"/>
          <p14:tracePt t="13486" x="5554663" y="4848225"/>
          <p14:tracePt t="13492" x="5540375" y="4862513"/>
          <p14:tracePt t="13498" x="5524500" y="4878388"/>
          <p14:tracePt t="13508" x="5514975" y="4883150"/>
          <p14:tracePt t="13513" x="5500688" y="4892675"/>
          <p14:tracePt t="13521" x="5480050" y="4908550"/>
          <p14:tracePt t="13526" x="5456238" y="4913313"/>
          <p14:tracePt t="13532" x="5435600" y="4918075"/>
          <p14:tracePt t="13540" x="5410200" y="4932363"/>
          <p14:tracePt t="13546" x="5391150" y="4941888"/>
          <p14:tracePt t="13553" x="5365750" y="4948238"/>
          <p14:tracePt t="13560" x="5337175" y="4948238"/>
          <p14:tracePt t="13567" x="5316538" y="4957763"/>
          <p14:tracePt t="13574" x="5297488" y="4962525"/>
          <p14:tracePt t="13581" x="5267325" y="4962525"/>
          <p14:tracePt t="13589" x="5241925" y="4962525"/>
          <p14:tracePt t="13594" x="5211763" y="4962525"/>
          <p14:tracePt t="13601" x="5192713" y="4953000"/>
          <p14:tracePt t="13608" x="5162550" y="4953000"/>
          <p14:tracePt t="13614" x="5137150" y="4937125"/>
          <p14:tracePt t="13622" x="5118100" y="4932363"/>
          <p14:tracePt t="13628" x="5087938" y="4918075"/>
          <p14:tracePt t="13637" x="5064125" y="4902200"/>
          <p14:tracePt t="13643" x="5043488" y="4878388"/>
          <p14:tracePt t="13649" x="5008563" y="4852988"/>
          <p14:tracePt t="13658" x="4978400" y="4808538"/>
          <p14:tracePt t="13663" x="4949825" y="4759325"/>
          <p14:tracePt t="13670" x="4924425" y="4714875"/>
          <p14:tracePt t="13677" x="4910138" y="4689475"/>
          <p14:tracePt t="13683" x="4884738" y="4659313"/>
          <p14:tracePt t="13690" x="4864100" y="4614863"/>
          <p14:tracePt t="13696" x="4845050" y="4556125"/>
          <p14:tracePt t="13704" x="4824413" y="4486275"/>
          <p14:tracePt t="13710" x="4805363" y="4406900"/>
          <p14:tracePt t="13718" x="4805363" y="4311650"/>
          <p14:tracePt t="13724" x="4805363" y="4243388"/>
          <p14:tracePt t="13730" x="4810125" y="4178300"/>
          <p14:tracePt t="13738" x="4819650" y="4133850"/>
          <p14:tracePt t="13745" x="4819650" y="4068763"/>
          <p14:tracePt t="13751" x="4830763" y="4024313"/>
          <p14:tracePt t="13758" x="4835525" y="3979863"/>
          <p14:tracePt t="13765" x="4835525" y="3959225"/>
          <p14:tracePt t="13773" x="4835525" y="3940175"/>
          <p14:tracePt t="13779" x="4835525" y="3914775"/>
          <p14:tracePt t="13787" x="4835525" y="3905250"/>
          <p14:tracePt t="13792" x="4835525" y="3900488"/>
          <p14:tracePt t="14093" x="4835525" y="3940175"/>
          <p14:tracePt t="14100" x="4824413" y="3984625"/>
          <p14:tracePt t="14107" x="4824413" y="4024313"/>
          <p14:tracePt t="14113" x="4810125" y="4054475"/>
          <p14:tracePt t="14122" x="4800600" y="4098925"/>
          <p14:tracePt t="14127" x="4791075" y="4143375"/>
          <p14:tracePt t="14133" x="4770438" y="4198938"/>
          <p14:tracePt t="14141" x="4756150" y="4243388"/>
          <p14:tracePt t="14147" x="4735513" y="4287838"/>
          <p14:tracePt t="14154" x="4716463" y="4332288"/>
          <p14:tracePt t="14161" x="4700588" y="4357688"/>
          <p14:tracePt t="14168" x="4686300" y="4386263"/>
          <p14:tracePt t="14175" x="4672013" y="4411663"/>
          <p14:tracePt t="14181" x="4656138" y="4441825"/>
          <p14:tracePt t="14188" x="4641850" y="4465638"/>
          <p14:tracePt t="14194" x="4625975" y="4486275"/>
          <p14:tracePt t="14202" x="4611688" y="4521200"/>
          <p14:tracePt t="14209" x="4597400" y="4540250"/>
          <p14:tracePt t="14215" x="4562475" y="4575175"/>
          <p14:tracePt t="14223" x="4532313" y="4619625"/>
          <p14:tracePt t="14228" x="4511675" y="4645025"/>
          <p14:tracePt t="14236" x="4497388" y="4664075"/>
          <p14:tracePt t="14242" x="4483100" y="4689475"/>
          <p14:tracePt t="14249" x="4467225" y="4708525"/>
          <p14:tracePt t="14257" x="4452938" y="4724400"/>
          <p14:tracePt t="14263" x="4448175" y="4729163"/>
          <p14:tracePt t="14271" x="4443413" y="4733925"/>
          <p14:tracePt t="14276" x="4427538" y="4748213"/>
          <p14:tracePt t="14291" x="4422775" y="4754563"/>
          <p14:tracePt t="14297" x="4418013" y="4759325"/>
          <p14:tracePt t="14311" x="4413250" y="4759325"/>
          <p14:tracePt t="14318" x="4408488" y="4759325"/>
          <p14:tracePt t="14330" x="4398963" y="4759325"/>
          <p14:tracePt t="14337" x="4392613" y="4759325"/>
          <p14:tracePt t="14344" x="4387850" y="4759325"/>
          <p14:tracePt t="14351" x="4378325" y="4754563"/>
          <p14:tracePt t="14359" x="4352925" y="4738688"/>
          <p14:tracePt t="14365" x="4338638" y="4724400"/>
          <p14:tracePt t="14373" x="4308475" y="4708525"/>
          <p14:tracePt t="14378" x="4273550" y="4668838"/>
          <p14:tracePt t="14386" x="4244975" y="4635500"/>
          <p14:tracePt t="14393" x="4224338" y="4614863"/>
          <p14:tracePt t="14399" x="4210050" y="4579938"/>
          <p14:tracePt t="14407" x="4194175" y="4560888"/>
          <p14:tracePt t="14412" x="4175125" y="4525963"/>
          <p14:tracePt t="14421" x="4159250" y="4505325"/>
          <p14:tracePt t="14427" x="4154488" y="4481513"/>
          <p14:tracePt t="14434" x="4149725" y="4470400"/>
          <p14:tracePt t="14441" x="4149725" y="4446588"/>
          <p14:tracePt t="14446" x="4149725" y="4416425"/>
          <p14:tracePt t="14455" x="4149725" y="4386263"/>
          <p14:tracePt t="14460" x="4149725" y="4367213"/>
          <p14:tracePt t="14467" x="4149725" y="4327525"/>
          <p14:tracePt t="14475" x="4159250" y="4297363"/>
          <p14:tracePt t="14481" x="4159250" y="4267200"/>
          <p14:tracePt t="14489" x="4165600" y="4238625"/>
          <p14:tracePt t="14494" x="4175125" y="4213225"/>
          <p14:tracePt t="14501" x="4179888" y="4192588"/>
          <p14:tracePt t="14509" x="4189413" y="4178300"/>
          <p14:tracePt t="14516" x="4198938" y="4164013"/>
          <p14:tracePt t="14522" x="4198938" y="4152900"/>
          <p14:tracePt t="14528" x="4214813" y="4143375"/>
          <p14:tracePt t="14535" x="4219575" y="4138613"/>
          <p14:tracePt t="14542" x="4224338" y="4138613"/>
          <p14:tracePt t="14549" x="4238625" y="4129088"/>
          <p14:tracePt t="14557" x="4254500" y="4129088"/>
          <p14:tracePt t="14562" x="4264025" y="4119563"/>
          <p14:tracePt t="14570" x="4268788" y="4113213"/>
          <p14:tracePt t="14576" x="4284663" y="4113213"/>
          <p14:tracePt t="14584" x="4289425" y="4108450"/>
          <p14:tracePt t="14591" x="4298950" y="4103688"/>
          <p14:tracePt t="14597" x="4313238" y="4103688"/>
          <p14:tracePt t="14605" x="4319588" y="4098925"/>
          <p14:tracePt t="14610" x="4333875" y="4089400"/>
          <p14:tracePt t="14617" x="4343400" y="4089400"/>
          <p14:tracePt t="14625" x="4359275" y="4084638"/>
          <p14:tracePt t="14631" x="4364038" y="4078288"/>
          <p14:tracePt t="14638" x="4378325" y="4078288"/>
          <p14:tracePt t="14645" x="4387850" y="4073525"/>
          <p14:tracePt t="14652" x="4403725" y="4073525"/>
          <p14:tracePt t="14659" x="4422775" y="4064000"/>
          <p14:tracePt t="14665" x="4438650" y="4064000"/>
          <p14:tracePt t="14673" x="4457700" y="4064000"/>
          <p14:tracePt t="14678" x="4471988" y="4064000"/>
          <p14:tracePt t="14685" x="4483100" y="4064000"/>
          <p14:tracePt t="14693" x="4497388" y="4064000"/>
          <p14:tracePt t="14700" x="4506913" y="4064000"/>
          <p14:tracePt t="14708" x="4532313" y="4064000"/>
          <p14:tracePt t="14713" x="4551363" y="4064000"/>
          <p14:tracePt t="14722" x="4572000" y="4068763"/>
          <p14:tracePt t="14726" x="4597400" y="4073525"/>
          <p14:tracePt t="14733" x="4606925" y="4073525"/>
          <p14:tracePt t="14742" x="4621213" y="4078288"/>
          <p14:tracePt t="14747" x="4632325" y="4078288"/>
          <p14:tracePt t="14755" x="4646613" y="4089400"/>
          <p14:tracePt t="14760" x="4651375" y="4089400"/>
          <p14:tracePt t="14768" x="4656138" y="4094163"/>
          <p14:tracePt t="14775" x="4665663" y="4094163"/>
          <p14:tracePt t="14782" x="4672013" y="4094163"/>
          <p14:tracePt t="14836" x="4672013" y="4098925"/>
          <p14:tracePt t="16843" x="4751388" y="4089400"/>
          <p14:tracePt t="16849" x="4859338" y="4078288"/>
          <p14:tracePt t="16856" x="4964113" y="4064000"/>
          <p14:tracePt t="16862" x="5083175" y="4064000"/>
          <p14:tracePt t="16868" x="5218113" y="4073525"/>
          <p14:tracePt t="16875" x="5321300" y="4084638"/>
          <p14:tracePt t="16882" x="5440363" y="4103688"/>
          <p14:tracePt t="16889" x="5540375" y="4138613"/>
          <p14:tracePt t="16895" x="5610225" y="4159250"/>
          <p14:tracePt t="16903" x="5668963" y="4187825"/>
          <p14:tracePt t="16911" x="5748338" y="4217988"/>
          <p14:tracePt t="16916" x="5808663" y="4248150"/>
          <p14:tracePt t="16926" x="5857875" y="4283075"/>
          <p14:tracePt t="16930" x="5907088" y="4346575"/>
          <p14:tracePt t="16937" x="5972175" y="4430713"/>
          <p14:tracePt t="16944" x="6016625" y="4530725"/>
          <p14:tracePt t="16950" x="6046788" y="4624388"/>
          <p14:tracePt t="16960" x="6075363" y="4684713"/>
          <p14:tracePt t="16965" x="6096000" y="4787900"/>
          <p14:tracePt t="16973" x="6121400" y="4913313"/>
          <p14:tracePt t="16978" x="6130925" y="5002213"/>
          <p14:tracePt t="16985" x="6130925" y="5072063"/>
          <p14:tracePt t="16992" x="6130925" y="5126038"/>
          <p14:tracePt t="17008" x="6126163" y="5175250"/>
          <p14:tracePt t="17012" x="6126163" y="5205413"/>
          <p14:tracePt t="17018" x="6110288" y="5230813"/>
          <p14:tracePt t="17026" x="6105525" y="5259388"/>
          <p14:tracePt t="17033" x="6096000" y="5289550"/>
          <p14:tracePt t="17040" x="6081713" y="5324475"/>
          <p14:tracePt t="17046" x="6065838" y="5354638"/>
          <p14:tracePt t="17053" x="6042025" y="5378450"/>
          <p14:tracePt t="17059" x="6016625" y="5399088"/>
          <p14:tracePt t="17066" x="5972175" y="5438775"/>
          <p14:tracePt t="17075" x="5922963" y="5478463"/>
          <p14:tracePt t="17080" x="5876925" y="5492750"/>
          <p14:tracePt t="17086" x="5832475" y="5513388"/>
          <p14:tracePt t="17094" x="5792788" y="5513388"/>
          <p14:tracePt t="17101" x="5762625" y="5522913"/>
          <p14:tracePt t="17110" x="5718175" y="5522913"/>
          <p14:tracePt t="17115" x="5678488" y="5518150"/>
          <p14:tracePt t="17123" x="5619750" y="5499100"/>
          <p14:tracePt t="17127" x="5559425" y="5457825"/>
          <p14:tracePt t="17134" x="5491163" y="5418138"/>
          <p14:tracePt t="17142" x="5426075" y="5354638"/>
          <p14:tracePt t="17148" x="5376863" y="5284788"/>
          <p14:tracePt t="17156" x="5326063" y="5235575"/>
          <p14:tracePt t="17161" x="5286375" y="5175250"/>
          <p14:tracePt t="17168" x="5246688" y="5126038"/>
          <p14:tracePt t="17175" x="5207000" y="5056188"/>
          <p14:tracePt t="17182" x="5153025" y="4957763"/>
          <p14:tracePt t="17191" x="5097463" y="4848225"/>
          <p14:tracePt t="17197" x="5053013" y="4748213"/>
          <p14:tracePt t="17202" x="5024438" y="4679950"/>
          <p14:tracePt t="17211" x="4994275" y="4610100"/>
          <p14:tracePt t="17217" x="4949825" y="4510088"/>
          <p14:tracePt t="17224" x="4919663" y="4402138"/>
          <p14:tracePt t="17231" x="4884738" y="4306888"/>
          <p14:tracePt t="17239" x="4864100" y="4222750"/>
          <p14:tracePt t="17243" x="4854575" y="4183063"/>
          <p14:tracePt t="17251" x="4845050" y="4098925"/>
          <p14:tracePt t="17258" x="4845050" y="4019550"/>
          <p14:tracePt t="17264" x="4845050" y="3940175"/>
          <p14:tracePt t="17272" x="4845050" y="3860800"/>
          <p14:tracePt t="17277" x="4859338" y="3790950"/>
          <p14:tracePt t="17284" x="4870450" y="3736975"/>
          <p14:tracePt t="17292" x="4879975" y="3706813"/>
          <p14:tracePt t="17299" x="4894263" y="3671888"/>
          <p14:tracePt t="17308" x="4924425" y="3613150"/>
          <p14:tracePt t="17312" x="4949825" y="3578225"/>
          <p14:tracePt t="17320" x="4989513" y="3517900"/>
          <p14:tracePt t="17327" x="5013325" y="3482975"/>
          <p14:tracePt t="17332" x="5053013" y="3438525"/>
          <p14:tracePt t="17339" x="5087938" y="3403600"/>
          <p14:tracePt t="17347" x="5122863" y="3375025"/>
          <p14:tracePt t="17353" x="5148263" y="3359150"/>
          <p14:tracePt t="17360" x="5176838" y="3335338"/>
          <p14:tracePt t="17367" x="5211763" y="3319463"/>
          <p14:tracePt t="17375" x="5257800" y="3300413"/>
          <p14:tracePt t="17381" x="5302250" y="3284538"/>
          <p14:tracePt t="17388" x="5360988" y="3265488"/>
          <p14:tracePt t="17394" x="5416550" y="3255963"/>
          <p14:tracePt t="17400" x="5470525" y="3235325"/>
          <p14:tracePt t="17409" x="5554663" y="3225800"/>
          <p14:tracePt t="17414" x="5610225" y="3216275"/>
          <p14:tracePt t="17422" x="5678488" y="3205163"/>
          <p14:tracePt t="17427" x="5743575" y="3195638"/>
          <p14:tracePt t="17435" x="5822950" y="3195638"/>
          <p14:tracePt t="17443" x="5892800" y="3195638"/>
          <p14:tracePt t="17448" x="5946775" y="3190875"/>
          <p14:tracePt t="17456" x="5986463" y="3190875"/>
          <p14:tracePt t="17462" x="6030913" y="3181350"/>
          <p14:tracePt t="17468" x="6070600" y="3181350"/>
          <p14:tracePt t="17476" x="6130925" y="3170238"/>
          <p14:tracePt t="17483" x="6184900" y="3160713"/>
          <p14:tracePt t="17490" x="6224588" y="3160713"/>
          <p14:tracePt t="17497" x="6280150" y="3151188"/>
          <p14:tracePt t="17504" x="6334125" y="3151188"/>
          <p14:tracePt t="17511" x="6403975" y="3141663"/>
          <p14:tracePt t="17517" x="6443663" y="3141663"/>
          <p14:tracePt t="17524" x="6513513" y="3146425"/>
          <p14:tracePt t="17530" x="6592888" y="3155950"/>
          <p14:tracePt t="17537" x="6661150" y="3176588"/>
          <p14:tracePt t="17543" x="6746875" y="3195638"/>
          <p14:tracePt t="17550" x="6840538" y="3221038"/>
          <p14:tracePt t="17559" x="6894513" y="3240088"/>
          <p14:tracePt t="17564" x="6954838" y="3265488"/>
          <p14:tracePt t="17574" x="7029450" y="3309938"/>
          <p14:tracePt t="17578" x="7088188" y="3359150"/>
          <p14:tracePt t="17585" x="7158038" y="3398838"/>
          <p14:tracePt t="17593" x="7207250" y="3449638"/>
          <p14:tracePt t="17598" x="7258050" y="3498850"/>
          <p14:tracePt t="17607" x="7307263" y="3548063"/>
          <p14:tracePt t="17611" x="7356475" y="3597275"/>
          <p14:tracePt t="17619" x="7381875" y="3632200"/>
          <p14:tracePt t="17625" x="7431088" y="3667125"/>
          <p14:tracePt t="17632" x="7466013" y="3702050"/>
          <p14:tracePt t="17640" x="7500938" y="3741738"/>
          <p14:tracePt t="17647" x="7566025" y="3800475"/>
          <p14:tracePt t="17654" x="7599363" y="3851275"/>
          <p14:tracePt t="17660" x="7654925" y="3919538"/>
          <p14:tracePt t="17666" x="7704138" y="3984625"/>
          <p14:tracePt t="17675" x="7753350" y="4054475"/>
          <p14:tracePt t="17680" x="7793038" y="4113213"/>
          <p14:tracePt t="17688" x="7827963" y="4198938"/>
          <p14:tracePt t="17694" x="7858125" y="4283075"/>
          <p14:tracePt t="17700" x="7867650" y="4351338"/>
          <p14:tracePt t="17708" x="7878763" y="4406900"/>
          <p14:tracePt t="17714" x="7888288" y="4451350"/>
          <p14:tracePt t="17723" x="7893050" y="4491038"/>
          <p14:tracePt t="17728" x="7893050" y="4535488"/>
          <p14:tracePt t="17734" x="7902575" y="4565650"/>
          <p14:tracePt t="17743" x="7912100" y="4619625"/>
          <p14:tracePt t="17748" x="7912100" y="4675188"/>
          <p14:tracePt t="17756" x="7912100" y="4738688"/>
          <p14:tracePt t="17762" x="7912100" y="4794250"/>
          <p14:tracePt t="17769" x="7912100" y="4862513"/>
          <p14:tracePt t="17776" x="7912100" y="4941888"/>
          <p14:tracePt t="17782" x="7912100" y="5006975"/>
          <p14:tracePt t="17791" x="7897813" y="5091113"/>
          <p14:tracePt t="17796" x="7897813" y="5180013"/>
          <p14:tracePt t="17803" x="7872413" y="5275263"/>
          <p14:tracePt t="17810" x="7862888" y="5359400"/>
          <p14:tracePt t="17816" x="7853363" y="5453063"/>
          <p14:tracePt t="17824" x="7843838" y="5548313"/>
          <p14:tracePt t="17830" x="7832725" y="5627688"/>
          <p14:tracePt t="17837" x="7813675" y="5707063"/>
          <p14:tracePt t="17844" x="7804150" y="5791200"/>
          <p14:tracePt t="17850" x="7793038" y="5861050"/>
          <p14:tracePt t="17859" x="7764463" y="5940425"/>
          <p14:tracePt t="17864" x="7734300" y="5999163"/>
          <p14:tracePt t="17871" x="7694613" y="6059488"/>
          <p14:tracePt t="17878" x="7654925" y="6094413"/>
          <p14:tracePt t="17885" x="7585075" y="6138863"/>
          <p14:tracePt t="17893" x="7526338" y="6178550"/>
          <p14:tracePt t="17898" x="7480300" y="6192838"/>
          <p14:tracePt t="17906" x="7421563" y="6213475"/>
          <p14:tracePt t="17912" x="7351713" y="6232525"/>
          <p14:tracePt t="17919" x="7272338" y="6242050"/>
          <p14:tracePt t="17926" x="7192963" y="6242050"/>
          <p14:tracePt t="17932" x="7127875" y="6242050"/>
          <p14:tracePt t="17941" x="7059613" y="6253163"/>
          <p14:tracePt t="17946" x="7004050" y="6253163"/>
          <p14:tracePt t="17953" x="6950075" y="6253163"/>
          <p14:tracePt t="17960" x="6845300" y="6253163"/>
          <p14:tracePt t="17967" x="6735763" y="6237288"/>
          <p14:tracePt t="17973" x="6616700" y="6213475"/>
          <p14:tracePt t="17980" x="6532563" y="6192838"/>
          <p14:tracePt t="17992" x="6438900" y="6173788"/>
          <p14:tracePt t="17994" x="6299200" y="6127750"/>
          <p14:tracePt t="18001" x="6196013" y="6108700"/>
          <p14:tracePt t="18009" x="6096000" y="6073775"/>
          <p14:tracePt t="18015" x="6026150" y="6054725"/>
          <p14:tracePt t="18022" x="5972175" y="6034088"/>
          <p14:tracePt t="18029" x="5897563" y="5994400"/>
          <p14:tracePt t="18035" x="5813425" y="5949950"/>
          <p14:tracePt t="18044" x="5743575" y="5910263"/>
          <p14:tracePt t="18049" x="5683250" y="5861050"/>
          <p14:tracePt t="18058" x="5619750" y="5786438"/>
          <p14:tracePt t="18063" x="5580063" y="5726113"/>
          <p14:tracePt t="18070" x="5545138" y="5691188"/>
          <p14:tracePt t="18077" x="5505450" y="5657850"/>
          <p14:tracePt t="18082" x="5491163" y="5632450"/>
          <p14:tracePt t="18091" x="5461000" y="5597525"/>
          <p14:tracePt t="18097" x="5445125" y="5578475"/>
          <p14:tracePt t="18104" x="5416550" y="5522913"/>
          <p14:tracePt t="18111" x="5391150" y="5478463"/>
          <p14:tracePt t="18117" x="5370513" y="5418138"/>
          <p14:tracePt t="18123" x="5351463" y="5373688"/>
          <p14:tracePt t="18130" x="5346700" y="5345113"/>
          <p14:tracePt t="18137" x="5337175" y="5314950"/>
          <p14:tracePt t="18144" x="5330825" y="5299075"/>
          <p14:tracePt t="18152" x="5321300" y="5284788"/>
          <p14:tracePt t="18159" x="5321300" y="5275263"/>
          <p14:tracePt t="18173" x="5321300" y="5270500"/>
          <p14:tracePt t="18513" x="5276850" y="5280025"/>
          <p14:tracePt t="18519" x="5222875" y="5289550"/>
          <p14:tracePt t="18527" x="5162550" y="5305425"/>
          <p14:tracePt t="18534" x="5108575" y="5324475"/>
          <p14:tracePt t="18542" x="5024438" y="5359400"/>
          <p14:tracePt t="18547" x="4954588" y="5389563"/>
          <p14:tracePt t="18553" x="4870450" y="5408613"/>
          <p14:tracePt t="18561" x="4814888" y="5429250"/>
          <p14:tracePt t="18568" x="4765675" y="5453063"/>
          <p14:tracePt t="18576" x="4711700" y="5483225"/>
          <p14:tracePt t="18581" x="4651375" y="5513388"/>
          <p14:tracePt t="18587" x="4567238" y="5543550"/>
          <p14:tracePt t="18594" x="4497388" y="5562600"/>
          <p14:tracePt t="18601" x="4413250" y="5588000"/>
          <p14:tracePt t="18609" x="4359275" y="5602288"/>
          <p14:tracePt t="18614" x="4313238" y="5611813"/>
          <p14:tracePt t="18621" x="4284663" y="5622925"/>
          <p14:tracePt t="18628" x="4249738" y="5637213"/>
          <p14:tracePt t="18635" x="4194175" y="5646738"/>
          <p14:tracePt t="18645" x="4154488" y="5657850"/>
          <p14:tracePt t="18650" x="4110038" y="5657850"/>
          <p14:tracePt t="18657" x="4070350" y="5662613"/>
          <p14:tracePt t="18662" x="4025900" y="5662613"/>
          <p14:tracePt t="18668" x="3986213" y="5662613"/>
          <p14:tracePt t="18676" x="3956050" y="5662613"/>
          <p14:tracePt t="18683" x="3925888" y="5672138"/>
          <p14:tracePt t="18691" x="3897313" y="5672138"/>
          <p14:tracePt t="18697" x="3867150" y="5672138"/>
          <p14:tracePt t="18705" x="3827463" y="5672138"/>
          <p14:tracePt t="18711" x="3773488" y="5672138"/>
          <p14:tracePt t="18717" x="3703638" y="5667375"/>
          <p14:tracePt t="18725" x="3638550" y="5657850"/>
          <p14:tracePt t="18731" x="3579813" y="5637213"/>
          <p14:tracePt t="18737" x="3524250" y="5627688"/>
          <p14:tracePt t="18745" x="3479800" y="5618163"/>
          <p14:tracePt t="18751" x="3435350" y="5602288"/>
          <p14:tracePt t="18761" x="3390900" y="5583238"/>
          <p14:tracePt t="18765" x="3346450" y="5557838"/>
          <p14:tracePt t="18772" x="3300413" y="5538788"/>
          <p14:tracePt t="18778" x="3255963" y="5518150"/>
          <p14:tracePt t="18786" x="3221038" y="5492750"/>
          <p14:tracePt t="18794" x="3176588" y="5478463"/>
          <p14:tracePt t="18799" x="3141663" y="5448300"/>
          <p14:tracePt t="18806" x="3108325" y="5424488"/>
          <p14:tracePt t="18812" x="3057525" y="5384800"/>
          <p14:tracePt t="18819" x="3008313" y="5338763"/>
          <p14:tracePt t="18827" x="2973388" y="5299075"/>
          <p14:tracePt t="18834" x="2928938" y="5265738"/>
          <p14:tracePt t="18842" x="2863850" y="5200650"/>
          <p14:tracePt t="18847" x="2814638" y="5151438"/>
          <p14:tracePt t="18853" x="2765425" y="5106988"/>
          <p14:tracePt t="18861" x="2730500" y="5067300"/>
          <p14:tracePt t="18867" x="2705100" y="5032375"/>
          <p14:tracePt t="18875" x="2665413" y="4972050"/>
          <p14:tracePt t="18881" x="2630488" y="4937125"/>
          <p14:tracePt t="18888" x="2611438" y="4908550"/>
          <p14:tracePt t="18895" x="2586038" y="4873625"/>
          <p14:tracePt t="18902" x="2562225" y="4838700"/>
          <p14:tracePt t="18911" x="2541588" y="4778375"/>
          <p14:tracePt t="18916" x="2501900" y="4719638"/>
          <p14:tracePt t="18921" x="2482850" y="4640263"/>
          <p14:tracePt t="18928" x="2452688" y="4565650"/>
          <p14:tracePt t="18935" x="2422525" y="4481513"/>
          <p14:tracePt t="18943" x="2401888" y="4425950"/>
          <p14:tracePt t="18949" x="2373313" y="4367213"/>
          <p14:tracePt t="18957" x="2343150" y="4297363"/>
          <p14:tracePt t="18964" x="2322513" y="4227513"/>
          <p14:tracePt t="18970" x="2303463" y="4159250"/>
          <p14:tracePt t="18992" x="2263775" y="3965575"/>
          <p14:tracePt t="18998" x="2254250" y="3910013"/>
          <p14:tracePt t="19003" x="2254250" y="3840163"/>
          <p14:tracePt t="19011" x="2254250" y="3746500"/>
          <p14:tracePt t="19017" x="2259013" y="3657600"/>
          <p14:tracePt t="19025" x="2278063" y="3548063"/>
          <p14:tracePt t="19032" x="2303463" y="3454400"/>
          <p14:tracePt t="19038" x="2347913" y="3328988"/>
          <p14:tracePt t="19045" x="2397125" y="3155950"/>
          <p14:tracePt t="19051" x="2462213" y="3057525"/>
          <p14:tracePt t="19059" x="2527300" y="2947988"/>
          <p14:tracePt t="19066" x="2581275" y="2873375"/>
          <p14:tracePt t="19073" x="2646363" y="2773363"/>
          <p14:tracePt t="19079" x="2695575" y="2714625"/>
          <p14:tracePt t="19085" x="2709863" y="2698750"/>
          <p14:tracePt t="19095" x="2725738" y="2679700"/>
          <p14:tracePt t="19099" x="2740025" y="2670175"/>
          <p14:tracePt t="19108" x="2755900" y="2665413"/>
          <p14:tracePt t="19113" x="2760663" y="2659063"/>
          <p14:tracePt t="19119" x="2765425" y="2659063"/>
          <p14:tracePt t="19127" x="2774950" y="2649538"/>
          <p14:tracePt t="19133" x="2789238" y="2649538"/>
          <p14:tracePt t="19142" x="2800350" y="2649538"/>
          <p14:tracePt t="19147" x="2828925" y="2649538"/>
          <p14:tracePt t="19153" x="2868613" y="2649538"/>
          <p14:tracePt t="19161" x="2938463" y="2640013"/>
          <p14:tracePt t="19167" x="2994025" y="2640013"/>
          <p14:tracePt t="19174" x="3073400" y="2640013"/>
          <p14:tracePt t="19182" x="3141663" y="2640013"/>
          <p14:tracePt t="19187" x="3206750" y="2644775"/>
          <p14:tracePt t="19194" x="3276600" y="2654300"/>
          <p14:tracePt t="19201" x="3330575" y="2665413"/>
          <p14:tracePt t="19209" x="3390900" y="2674938"/>
          <p14:tracePt t="19215" x="3435350" y="2693988"/>
          <p14:tracePt t="19222" x="3475038" y="2705100"/>
          <p14:tracePt t="19229" x="3500438" y="2709863"/>
          <p14:tracePt t="19235" x="3519488" y="2724150"/>
          <p14:tracePt t="19244" x="3533775" y="2728913"/>
          <p14:tracePt t="19250" x="3554413" y="2738438"/>
          <p14:tracePt t="19258" x="3579813" y="2754313"/>
          <p14:tracePt t="19262" x="3594100" y="2768600"/>
          <p14:tracePt t="19269" x="3624263" y="2784475"/>
          <p14:tracePt t="19278" x="3659188" y="2819400"/>
          <p14:tracePt t="19283" x="3717925" y="2847975"/>
          <p14:tracePt t="19292" x="3767138" y="2887663"/>
          <p14:tracePt t="19298" x="3817938" y="2957513"/>
          <p14:tracePt t="19304" x="3906838" y="3057525"/>
          <p14:tracePt t="19311" x="3995738" y="3160713"/>
          <p14:tracePt t="19318" x="4070350" y="3235325"/>
          <p14:tracePt t="19324" x="4144963" y="3295650"/>
          <p14:tracePt t="19332" x="4205288" y="3359150"/>
          <p14:tracePt t="19337" x="4244975" y="3403600"/>
          <p14:tracePt t="19345" x="4284663" y="3454400"/>
          <p14:tracePt t="19351" x="4298950" y="3489325"/>
          <p14:tracePt t="19359" x="4313238" y="3517900"/>
          <p14:tracePt t="19365" x="4329113" y="3543300"/>
          <p14:tracePt t="19372" x="4348163" y="3582988"/>
          <p14:tracePt t="19378" x="4364038" y="3617913"/>
          <p14:tracePt t="19385" x="4378325" y="3648075"/>
          <p14:tracePt t="19393" x="4398963" y="3692525"/>
          <p14:tracePt t="19400" x="4427538" y="3767138"/>
          <p14:tracePt t="19407" x="4471988" y="3860800"/>
          <p14:tracePt t="19412" x="4532313" y="4019550"/>
          <p14:tracePt t="19420" x="4576763" y="4143375"/>
          <p14:tracePt t="19427" x="4616450" y="4227513"/>
          <p14:tracePt t="19434" x="4660900" y="4322763"/>
          <p14:tracePt t="19442" x="4705350" y="4446588"/>
          <p14:tracePt t="19448" x="4725988" y="4540250"/>
          <p14:tracePt t="19453" x="4725988" y="4610100"/>
          <p14:tracePt t="19461" x="4740275" y="4640263"/>
          <p14:tracePt t="19467" x="4740275" y="4668838"/>
          <p14:tracePt t="19474" x="4740275" y="4684713"/>
          <p14:tracePt t="19482" x="4740275" y="4703763"/>
          <p14:tracePt t="19488" x="4740275" y="4724400"/>
          <p14:tracePt t="19495" x="4740275" y="4748213"/>
          <p14:tracePt t="19502" x="4740275" y="4768850"/>
          <p14:tracePt t="19510" x="4730750" y="4818063"/>
          <p14:tracePt t="19516" x="4721225" y="4873625"/>
          <p14:tracePt t="19522" x="4711700" y="4941888"/>
          <p14:tracePt t="19528" x="4695825" y="5002213"/>
          <p14:tracePt t="19535" x="4686300" y="5056188"/>
          <p14:tracePt t="19544" x="4676775" y="5086350"/>
          <p14:tracePt t="19549" x="4660900" y="5130800"/>
          <p14:tracePt t="19558" x="4641850" y="5165725"/>
          <p14:tracePt t="19564" x="4621213" y="5219700"/>
          <p14:tracePt t="19570" x="4602163" y="5289550"/>
          <p14:tracePt t="19579" x="4586288" y="5349875"/>
          <p14:tracePt t="19583" x="4567238" y="5394325"/>
          <p14:tracePt t="19591" x="4546600" y="5438775"/>
          <p14:tracePt t="19598" x="4532313" y="5473700"/>
          <p14:tracePt t="19603" x="4506913" y="5492750"/>
          <p14:tracePt t="19611" x="4492625" y="5518150"/>
          <p14:tracePt t="19618" x="4467225" y="5548313"/>
          <p14:tracePt t="19626" x="4457700" y="5572125"/>
          <p14:tracePt t="19631" x="4438650" y="5602288"/>
          <p14:tracePt t="19637" x="4413250" y="5637213"/>
          <p14:tracePt t="19645" x="4387850" y="5672138"/>
          <p14:tracePt t="19651" x="4373563" y="5697538"/>
          <p14:tracePt t="19659" x="4359275" y="5716588"/>
          <p14:tracePt t="19666" x="4343400" y="5730875"/>
          <p14:tracePt t="19672" x="4329113" y="5746750"/>
          <p14:tracePt t="19678" x="4324350" y="5756275"/>
          <p14:tracePt t="19685" x="4319588" y="5765800"/>
          <p14:tracePt t="19696" x="4303713" y="5776913"/>
          <p14:tracePt t="19700" x="4298950" y="5776913"/>
          <p14:tracePt t="19708" x="4294188" y="5781675"/>
          <p14:tracePt t="19713" x="4294188" y="5786438"/>
          <p14:tracePt t="19719" x="4289425" y="5786438"/>
          <p14:tracePt t="19727" x="4284663" y="5786438"/>
          <p14:tracePt t="19733" x="4273550" y="5795963"/>
          <p14:tracePt t="19740" x="4268788" y="5795963"/>
          <p14:tracePt t="19748" x="4264025" y="5795963"/>
          <p14:tracePt t="19754" x="4259263" y="5795963"/>
          <p14:tracePt t="19761" x="4238625" y="5795963"/>
          <p14:tracePt t="19768" x="4233863" y="5795963"/>
          <p14:tracePt t="19777" x="4229100" y="5795963"/>
          <p14:tracePt t="19782" x="4224338" y="5795963"/>
          <p14:tracePt t="21985" x="4159250" y="5627688"/>
          <p14:tracePt t="21991" x="4095750" y="5457825"/>
          <p14:tracePt t="21998" x="4040188" y="5349875"/>
          <p14:tracePt t="22005" x="3911600" y="4897438"/>
          <p14:tracePt t="22013" x="3836988" y="4699000"/>
          <p14:tracePt t="22018" x="3573463" y="4148138"/>
          <p14:tracePt t="22027" x="3414713" y="3811588"/>
          <p14:tracePt t="22033" x="3132138" y="3284538"/>
          <p14:tracePt t="22040" x="2868613" y="2784475"/>
          <p14:tracePt t="22047" x="2601913" y="2208213"/>
          <p14:tracePt t="22053" x="2427288" y="1890713"/>
          <p14:tracePt t="22059" x="2159000" y="1314450"/>
          <p14:tracePt t="22066" x="2065338" y="1062038"/>
          <p14:tracePt t="22073" x="1936750" y="803275"/>
          <p14:tracePt t="22080" x="1876425" y="565150"/>
          <p14:tracePt t="22088" x="1841500" y="457200"/>
          <p14:tracePt t="22096" x="1831975" y="401638"/>
          <p14:tracePt t="22101" x="1816100" y="366713"/>
          <p14:tracePt t="22108" x="1816100" y="347663"/>
          <p14:tracePt t="22114" x="1816100" y="327025"/>
          <p14:tracePt t="22121" x="1816100" y="317500"/>
          <p14:tracePt t="22129" x="1816100" y="312738"/>
          <p14:tracePt t="22456" x="1752600" y="298450"/>
          <p14:tracePt t="22462" x="1673225" y="277813"/>
          <p14:tracePt t="22469" x="1563688" y="258763"/>
          <p14:tracePt t="22477" x="1479550" y="233363"/>
          <p14:tracePt t="22483" x="1423988" y="219075"/>
          <p14:tracePt t="22491" x="1355725" y="207963"/>
          <p14:tracePt t="22497" x="1285875" y="188913"/>
          <p14:tracePt t="22504" x="1225550" y="168275"/>
          <p14:tracePt t="22511" x="1157288" y="149225"/>
          <p14:tracePt t="22516" x="1101725" y="139700"/>
          <p14:tracePt t="22523" x="1071563" y="123825"/>
          <p14:tracePt t="22530" x="1038225" y="104775"/>
          <p14:tracePt t="22537" x="1017588" y="100013"/>
          <p14:tracePt t="22545" x="982663" y="84138"/>
          <p14:tracePt t="22551" x="963613" y="60325"/>
          <p14:tracePt t="22557" x="938213" y="44450"/>
          <p14:tracePt t="22565" x="908050" y="30163"/>
        </p14:tracePtLst>
      </p14:laserTraceLst>
    </p:ext>
  </p:extLs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559E1DF-0B4C-427D-8A2A-1DA1DF7B2D83}"/>
              </a:ext>
            </a:extLst>
          </p:cNvPr>
          <p:cNvSpPr>
            <a:spLocks noGrp="1"/>
          </p:cNvSpPr>
          <p:nvPr>
            <p:ph idx="1"/>
          </p:nvPr>
        </p:nvSpPr>
        <p:spPr>
          <a:xfrm>
            <a:off x="5426684" y="184944"/>
            <a:ext cx="6611633" cy="929070"/>
          </a:xfrm>
        </p:spPr>
        <p:txBody>
          <a:bodyPr/>
          <a:lstStyle/>
          <a:p>
            <a:pPr marL="0" indent="0" algn="r" rtl="1">
              <a:buNone/>
            </a:pPr>
            <a:r>
              <a:rPr lang="fa-IR" sz="2400" b="1" dirty="0">
                <a:solidFill>
                  <a:srgbClr val="C00000"/>
                </a:solidFill>
                <a:highlight>
                  <a:srgbClr val="00FFFF"/>
                </a:highlight>
                <a:cs typeface="B Nazanin" panose="00000400000000000000" pitchFamily="2" charset="-78"/>
              </a:rPr>
              <a:t>2- تغییر رنگ عمیق: </a:t>
            </a:r>
            <a:r>
              <a:rPr lang="fa-IR" sz="2400" b="1" dirty="0">
                <a:highlight>
                  <a:srgbClr val="00FFFF"/>
                </a:highlight>
                <a:cs typeface="B Nazanin" panose="00000400000000000000" pitchFamily="2" charset="-78"/>
              </a:rPr>
              <a:t>لکه‌های تیره یا قهوه‌ای غیرقابل پاک شدن و نشان‌دهنده پیشرفت پوسیدگی </a:t>
            </a:r>
          </a:p>
          <a:p>
            <a:endParaRPr lang="en-US" b="1" dirty="0">
              <a:highlight>
                <a:srgbClr val="00FFFF"/>
              </a:highlight>
            </a:endParaRPr>
          </a:p>
        </p:txBody>
      </p:sp>
      <p:sp>
        <p:nvSpPr>
          <p:cNvPr id="5" name="Slide Number Placeholder 4">
            <a:extLst>
              <a:ext uri="{FF2B5EF4-FFF2-40B4-BE49-F238E27FC236}">
                <a16:creationId xmlns:a16="http://schemas.microsoft.com/office/drawing/2014/main" id="{864FD598-1A34-4D79-8CBD-93C4587CBAF9}"/>
              </a:ext>
            </a:extLst>
          </p:cNvPr>
          <p:cNvSpPr>
            <a:spLocks noGrp="1"/>
          </p:cNvSpPr>
          <p:nvPr>
            <p:ph type="sldNum" sz="quarter" idx="12"/>
          </p:nvPr>
        </p:nvSpPr>
        <p:spPr/>
        <p:txBody>
          <a:bodyPr>
            <a:normAutofit/>
          </a:bodyPr>
          <a:lstStyle/>
          <a:p>
            <a:fld id="{2C9A6EC4-CBD9-498F-8F15-635929839343}" type="slidenum">
              <a:rPr lang="en-US" smtClean="0"/>
              <a:t>39</a:t>
            </a:fld>
            <a:endParaRPr lang="en-US" dirty="0"/>
          </a:p>
        </p:txBody>
      </p:sp>
      <p:pic>
        <p:nvPicPr>
          <p:cNvPr id="2" name="Picture 1"/>
          <p:cNvPicPr>
            <a:picLocks noChangeAspect="1"/>
          </p:cNvPicPr>
          <p:nvPr/>
        </p:nvPicPr>
        <p:blipFill>
          <a:blip r:embed="rId2"/>
          <a:stretch>
            <a:fillRect/>
          </a:stretch>
        </p:blipFill>
        <p:spPr>
          <a:xfrm>
            <a:off x="6096000" y="4212187"/>
            <a:ext cx="4887826" cy="2460870"/>
          </a:xfrm>
          <a:prstGeom prst="rect">
            <a:avLst/>
          </a:prstGeom>
        </p:spPr>
      </p:pic>
      <p:pic>
        <p:nvPicPr>
          <p:cNvPr id="4" name="Picture 3">
            <a:extLst>
              <a:ext uri="{FF2B5EF4-FFF2-40B4-BE49-F238E27FC236}">
                <a16:creationId xmlns:a16="http://schemas.microsoft.com/office/drawing/2014/main" id="{149171B5-0B4C-43C5-941D-8F83B33B01F1}"/>
              </a:ext>
            </a:extLst>
          </p:cNvPr>
          <p:cNvPicPr>
            <a:picLocks noChangeAspect="1"/>
          </p:cNvPicPr>
          <p:nvPr/>
        </p:nvPicPr>
        <p:blipFill>
          <a:blip r:embed="rId3"/>
          <a:stretch>
            <a:fillRect/>
          </a:stretch>
        </p:blipFill>
        <p:spPr>
          <a:xfrm>
            <a:off x="6166688" y="1202791"/>
            <a:ext cx="4887824" cy="2920618"/>
          </a:xfrm>
          <a:prstGeom prst="rect">
            <a:avLst/>
          </a:prstGeom>
        </p:spPr>
      </p:pic>
      <p:pic>
        <p:nvPicPr>
          <p:cNvPr id="6" name="Picture 5">
            <a:extLst>
              <a:ext uri="{FF2B5EF4-FFF2-40B4-BE49-F238E27FC236}">
                <a16:creationId xmlns:a16="http://schemas.microsoft.com/office/drawing/2014/main" id="{8B47D390-574A-4C56-8041-F6DD559D2440}"/>
              </a:ext>
            </a:extLst>
          </p:cNvPr>
          <p:cNvPicPr>
            <a:picLocks noChangeAspect="1"/>
          </p:cNvPicPr>
          <p:nvPr/>
        </p:nvPicPr>
        <p:blipFill>
          <a:blip r:embed="rId4"/>
          <a:stretch>
            <a:fillRect/>
          </a:stretch>
        </p:blipFill>
        <p:spPr>
          <a:xfrm>
            <a:off x="183064" y="149650"/>
            <a:ext cx="2698652" cy="4062537"/>
          </a:xfrm>
          <a:prstGeom prst="rect">
            <a:avLst/>
          </a:prstGeom>
        </p:spPr>
      </p:pic>
      <p:pic>
        <p:nvPicPr>
          <p:cNvPr id="7" name="Picture 6">
            <a:extLst>
              <a:ext uri="{FF2B5EF4-FFF2-40B4-BE49-F238E27FC236}">
                <a16:creationId xmlns:a16="http://schemas.microsoft.com/office/drawing/2014/main" id="{6D177735-A43C-4440-B4D0-81ECAF485D18}"/>
              </a:ext>
            </a:extLst>
          </p:cNvPr>
          <p:cNvPicPr>
            <a:picLocks noChangeAspect="1"/>
          </p:cNvPicPr>
          <p:nvPr/>
        </p:nvPicPr>
        <p:blipFill>
          <a:blip r:embed="rId5"/>
          <a:stretch>
            <a:fillRect/>
          </a:stretch>
        </p:blipFill>
        <p:spPr>
          <a:xfrm>
            <a:off x="441370" y="4212187"/>
            <a:ext cx="4880691" cy="2730246"/>
          </a:xfrm>
          <a:prstGeom prst="rect">
            <a:avLst/>
          </a:prstGeom>
        </p:spPr>
      </p:pic>
      <p:pic>
        <p:nvPicPr>
          <p:cNvPr id="8" name="Picture 7">
            <a:extLst>
              <a:ext uri="{FF2B5EF4-FFF2-40B4-BE49-F238E27FC236}">
                <a16:creationId xmlns:a16="http://schemas.microsoft.com/office/drawing/2014/main" id="{FA5B1120-2123-4D68-8917-4F74D69FD5EC}"/>
              </a:ext>
            </a:extLst>
          </p:cNvPr>
          <p:cNvPicPr>
            <a:picLocks noChangeAspect="1"/>
          </p:cNvPicPr>
          <p:nvPr/>
        </p:nvPicPr>
        <p:blipFill>
          <a:blip r:embed="rId6"/>
          <a:stretch>
            <a:fillRect/>
          </a:stretch>
        </p:blipFill>
        <p:spPr>
          <a:xfrm>
            <a:off x="2986339" y="314000"/>
            <a:ext cx="2307632" cy="3515348"/>
          </a:xfrm>
          <a:prstGeom prst="rect">
            <a:avLst/>
          </a:prstGeom>
        </p:spPr>
      </p:pic>
    </p:spTree>
    <p:extLst>
      <p:ext uri="{BB962C8B-B14F-4D97-AF65-F5344CB8AC3E}">
        <p14:creationId xmlns:p14="http://schemas.microsoft.com/office/powerpoint/2010/main" val="244717246"/>
      </p:ext>
    </p:extLst>
  </p:cSld>
  <p:clrMapOvr>
    <a:masterClrMapping/>
  </p:clrMapOvr>
  <mc:AlternateContent xmlns:mc="http://schemas.openxmlformats.org/markup-compatibility/2006" xmlns:p14="http://schemas.microsoft.com/office/powerpoint/2010/main">
    <mc:Choice Requires="p14">
      <p:transition spd="slow" p14:dur="2000" advTm="18447"/>
    </mc:Choice>
    <mc:Fallback xmlns="">
      <p:transition spd="slow" advTm="18447"/>
    </mc:Fallback>
  </mc:AlternateContent>
  <p:extLst>
    <p:ext uri="{3A86A75C-4F4B-4683-9AE1-C65F6400EC91}">
      <p14:laserTraceLst xmlns:p14="http://schemas.microsoft.com/office/powerpoint/2010/main">
        <p14:tracePtLst>
          <p14:tracePt t="2870" x="8047038" y="2882900"/>
          <p14:tracePt t="2876" x="7937500" y="2962275"/>
          <p14:tracePt t="2883" x="7818438" y="3051175"/>
          <p14:tracePt t="2890" x="7650163" y="3195638"/>
          <p14:tracePt t="2898" x="7515225" y="3284538"/>
          <p14:tracePt t="2905" x="7361238" y="3359150"/>
          <p14:tracePt t="2910" x="7213600" y="3419475"/>
          <p14:tracePt t="2918" x="7069138" y="3482975"/>
          <p14:tracePt t="2926" x="6889750" y="3562350"/>
          <p14:tracePt t="2932" x="6716713" y="3641725"/>
          <p14:tracePt t="2939" x="6592888" y="3702050"/>
          <p14:tracePt t="2945" x="6429375" y="3776663"/>
          <p14:tracePt t="2952" x="6319838" y="3830638"/>
          <p14:tracePt t="2961" x="6180138" y="3875088"/>
          <p14:tracePt t="2966" x="6086475" y="3910013"/>
          <p14:tracePt t="2972" x="5976938" y="3949700"/>
          <p14:tracePt t="2978" x="5867400" y="3975100"/>
          <p14:tracePt t="2985" x="5773738" y="4005263"/>
          <p14:tracePt t="2992" x="5678488" y="4024313"/>
          <p14:tracePt t="3000" x="5594350" y="4049713"/>
          <p14:tracePt t="3007" x="5524500" y="4068763"/>
          <p14:tracePt t="3013" x="5445125" y="4089400"/>
          <p14:tracePt t="3019" x="5376863" y="4098925"/>
          <p14:tracePt t="3027" x="5307013" y="4108450"/>
          <p14:tracePt t="3034" x="5251450" y="4108450"/>
          <p14:tracePt t="3042" x="5197475" y="4103688"/>
          <p14:tracePt t="3047" x="5167313" y="4094163"/>
          <p14:tracePt t="3053" x="5137150" y="4089400"/>
          <p14:tracePt t="3061" x="5113338" y="4073525"/>
          <p14:tracePt t="3067" x="5092700" y="4059238"/>
          <p14:tracePt t="3076" x="5078413" y="4044950"/>
          <p14:tracePt t="3082" x="5064125" y="4029075"/>
          <p14:tracePt t="3089" x="5057775" y="4014788"/>
          <p14:tracePt t="3094" x="5048250" y="4005263"/>
          <p14:tracePt t="3101" x="5048250" y="3989388"/>
          <p14:tracePt t="3109" x="5048250" y="3975100"/>
          <p14:tracePt t="3115" x="5053013" y="3954463"/>
          <p14:tracePt t="3123" x="5057775" y="3940175"/>
          <p14:tracePt t="3128" x="5073650" y="3919538"/>
          <p14:tracePt t="3135" x="5073650" y="3914775"/>
          <p14:tracePt t="3142" x="5103813" y="3890963"/>
          <p14:tracePt t="3150" x="5132388" y="3886200"/>
          <p14:tracePt t="3158" x="5157788" y="3875088"/>
          <p14:tracePt t="3164" x="5176838" y="3875088"/>
          <p14:tracePt t="3169" x="5207000" y="3879850"/>
          <p14:tracePt t="3177" x="5227638" y="3886200"/>
          <p14:tracePt t="3183" x="5251450" y="3900488"/>
          <p14:tracePt t="3192" x="5281613" y="3914775"/>
          <p14:tracePt t="3198" x="5330825" y="3944938"/>
          <p14:tracePt t="3206" x="5400675" y="3975100"/>
          <p14:tracePt t="3210" x="5445125" y="4014788"/>
          <p14:tracePt t="3218" x="5505450" y="4044950"/>
          <p14:tracePt t="3228" x="5564188" y="4073525"/>
          <p14:tracePt t="3232" x="5614988" y="4108450"/>
          <p14:tracePt t="3240" x="5649913" y="4138613"/>
          <p14:tracePt t="3244" x="5668963" y="4159250"/>
          <p14:tracePt t="3251" x="5694363" y="4173538"/>
          <p14:tracePt t="3259" x="5708650" y="4187825"/>
          <p14:tracePt t="3265" x="5713413" y="4203700"/>
          <p14:tracePt t="3272" x="5718175" y="4208463"/>
          <p14:tracePt t="3279" x="5718175" y="4213225"/>
          <p14:tracePt t="3294" x="5718175" y="4217988"/>
          <p14:tracePt t="3299" x="5718175" y="4222750"/>
          <p14:tracePt t="3313" x="5718175" y="4232275"/>
          <p14:tracePt t="3319" x="5718175" y="4238625"/>
          <p14:tracePt t="3334" x="5718175" y="4248150"/>
          <p14:tracePt t="3342" x="5718175" y="4252913"/>
          <p14:tracePt t="3347" x="5718175" y="4257675"/>
          <p14:tracePt t="3360" x="5718175" y="4262438"/>
          <p14:tracePt t="3368" x="5718175" y="4271963"/>
          <p14:tracePt t="3381" x="5718175" y="4278313"/>
          <p14:tracePt t="3442" x="5722938" y="4267200"/>
          <p14:tracePt t="3449" x="5722938" y="4262438"/>
          <p14:tracePt t="3457" x="5722938" y="4257675"/>
          <p14:tracePt t="3818" x="5708650" y="4252913"/>
          <p14:tracePt t="3825" x="5678488" y="4227513"/>
          <p14:tracePt t="3832" x="5643563" y="4208463"/>
          <p14:tracePt t="3841" x="5624513" y="4187825"/>
          <p14:tracePt t="3845" x="5584825" y="4138613"/>
          <p14:tracePt t="3852" x="5549900" y="4103688"/>
          <p14:tracePt t="3859" x="5519738" y="4068763"/>
          <p14:tracePt t="3866" x="5495925" y="4033838"/>
          <p14:tracePt t="3873" x="5480050" y="3998913"/>
          <p14:tracePt t="3879" x="5449888" y="3954463"/>
          <p14:tracePt t="3886" x="5435600" y="3925888"/>
          <p14:tracePt t="3894" x="5416550" y="3865563"/>
          <p14:tracePt t="3899" x="5405438" y="3811588"/>
          <p14:tracePt t="3906" x="5395913" y="3756025"/>
          <p14:tracePt t="3913" x="5391150" y="3711575"/>
          <p14:tracePt t="3921" x="5391150" y="3671888"/>
          <p14:tracePt t="3927" x="5391150" y="3641725"/>
          <p14:tracePt t="3933" x="5391150" y="3627438"/>
          <p14:tracePt t="3942" x="5400675" y="3608388"/>
          <p14:tracePt t="3947" x="5416550" y="3582988"/>
          <p14:tracePt t="3955" x="5421313" y="3568700"/>
          <p14:tracePt t="3962" x="5435600" y="3552825"/>
          <p14:tracePt t="3967" x="5445125" y="3548063"/>
          <p14:tracePt t="3976" x="5461000" y="3533775"/>
          <p14:tracePt t="3982" x="5484813" y="3529013"/>
          <p14:tracePt t="3989" x="5500688" y="3513138"/>
          <p14:tracePt t="3995" x="5519738" y="3503613"/>
          <p14:tracePt t="4003" x="5549900" y="3498850"/>
          <p14:tracePt t="4010" x="5594350" y="3489325"/>
          <p14:tracePt t="4016" x="5624513" y="3482975"/>
          <p14:tracePt t="4024" x="5664200" y="3482975"/>
          <p14:tracePt t="4030" x="5703888" y="3482975"/>
          <p14:tracePt t="4036" x="5762625" y="3494088"/>
          <p14:tracePt t="4044" x="5792788" y="3503613"/>
          <p14:tracePt t="4050" x="5818188" y="3508375"/>
          <p14:tracePt t="4057" x="5837238" y="3517900"/>
          <p14:tracePt t="4063" x="5853113" y="3522663"/>
          <p14:tracePt t="4070" x="5862638" y="3522663"/>
          <p14:tracePt t="4078" x="5862638" y="3529013"/>
          <p14:tracePt t="4098" x="5862638" y="3538538"/>
          <p14:tracePt t="4111" x="5862638" y="3543300"/>
          <p14:tracePt t="4117" x="5862638" y="3548063"/>
          <p14:tracePt t="4132" x="5862638" y="3552825"/>
          <p14:tracePt t="4141" x="5862638" y="3557588"/>
          <p14:tracePt t="4146" x="5857875" y="3562350"/>
          <p14:tracePt t="4153" x="5843588" y="3573463"/>
          <p14:tracePt t="4160" x="5832475" y="3582988"/>
          <p14:tracePt t="4166" x="5808663" y="3597275"/>
          <p14:tracePt t="4174" x="5788025" y="3613150"/>
          <p14:tracePt t="4180" x="5762625" y="3627438"/>
          <p14:tracePt t="4186" x="5743575" y="3636963"/>
          <p14:tracePt t="4194" x="5729288" y="3641725"/>
          <p14:tracePt t="4199" x="5713413" y="3652838"/>
          <p14:tracePt t="4207" x="5703888" y="3652838"/>
          <p14:tracePt t="4214" x="5689600" y="3652838"/>
          <p14:tracePt t="4222" x="5683250" y="3652838"/>
          <p14:tracePt t="4228" x="5678488" y="3648075"/>
          <p14:tracePt t="4234" x="5664200" y="3641725"/>
          <p14:tracePt t="4242" x="5654675" y="3627438"/>
          <p14:tracePt t="4255" x="5638800" y="3592513"/>
          <p14:tracePt t="4261" x="5624513" y="3562350"/>
          <p14:tracePt t="4269" x="5624513" y="3533775"/>
          <p14:tracePt t="4276" x="5614988" y="3503613"/>
          <p14:tracePt t="4282" x="5603875" y="3473450"/>
          <p14:tracePt t="4291" x="5603875" y="3429000"/>
          <p14:tracePt t="4296" x="5603875" y="3398838"/>
          <p14:tracePt t="4302" x="5603875" y="3368675"/>
          <p14:tracePt t="4310" x="5603875" y="3328988"/>
          <p14:tracePt t="4316" x="5603875" y="3300413"/>
          <p14:tracePt t="4323" x="5603875" y="3279775"/>
          <p14:tracePt t="4330" x="5603875" y="3260725"/>
          <p14:tracePt t="4336" x="5603875" y="3244850"/>
          <p14:tracePt t="4344" x="5610225" y="3225800"/>
          <p14:tracePt t="4350" x="5614988" y="3200400"/>
          <p14:tracePt t="4358" x="5614988" y="3190875"/>
          <p14:tracePt t="4364" x="5634038" y="3160713"/>
          <p14:tracePt t="4370" x="5638800" y="3125788"/>
          <p14:tracePt t="4378" x="5654675" y="3097213"/>
          <p14:tracePt t="4385" x="5673725" y="3062288"/>
          <p14:tracePt t="4392" x="5689600" y="3032125"/>
          <p14:tracePt t="4398" x="5703888" y="2997200"/>
          <p14:tracePt t="4405" x="5713413" y="2982913"/>
          <p14:tracePt t="4412" x="5729288" y="2962275"/>
          <p14:tracePt t="4418" x="5729288" y="2947988"/>
          <p14:tracePt t="4426" x="5743575" y="2932113"/>
          <p14:tracePt t="4431" x="5748338" y="2922588"/>
          <p14:tracePt t="4439" x="5753100" y="2913063"/>
          <p14:tracePt t="4446" x="5768975" y="2903538"/>
          <p14:tracePt t="4452" x="5778500" y="2898775"/>
          <p14:tracePt t="4462" x="5792788" y="2887663"/>
          <p14:tracePt t="4465" x="5797550" y="2887663"/>
          <p14:tracePt t="4473" x="5813425" y="2882900"/>
          <p14:tracePt t="4480" x="5822950" y="2878138"/>
          <p14:tracePt t="4487" x="5832475" y="2878138"/>
          <p14:tracePt t="4494" x="5843588" y="2868613"/>
          <p14:tracePt t="4500" x="5857875" y="2868613"/>
          <p14:tracePt t="4507" x="5867400" y="2868613"/>
          <p14:tracePt t="4514" x="5892800" y="2863850"/>
          <p14:tracePt t="4520" x="5911850" y="2863850"/>
          <p14:tracePt t="4528" x="5922963" y="2863850"/>
          <p14:tracePt t="4535" x="5946775" y="2863850"/>
          <p14:tracePt t="4541" x="5976938" y="2873375"/>
          <p14:tracePt t="4548" x="5995988" y="2887663"/>
          <p14:tracePt t="4555" x="6030913" y="2903538"/>
          <p14:tracePt t="4562" x="6065838" y="2927350"/>
          <p14:tracePt t="4568" x="6086475" y="2952750"/>
          <p14:tracePt t="4576" x="6116638" y="2987675"/>
          <p14:tracePt t="4581" x="6156325" y="3046413"/>
          <p14:tracePt t="4589" x="6189663" y="3090863"/>
          <p14:tracePt t="4596" x="6210300" y="3136900"/>
          <p14:tracePt t="4602" x="6224588" y="3160713"/>
          <p14:tracePt t="4610" x="6240463" y="3181350"/>
          <p14:tracePt t="4615" x="6245225" y="3205163"/>
          <p14:tracePt t="4624" x="6254750" y="3225800"/>
          <p14:tracePt t="4630" x="6269038" y="3260725"/>
          <p14:tracePt t="4636" x="6284913" y="3279775"/>
          <p14:tracePt t="4643" x="6299200" y="3309938"/>
          <p14:tracePt t="4650" x="6308725" y="3354388"/>
          <p14:tracePt t="4657" x="6324600" y="3389313"/>
          <p14:tracePt t="4663" x="6334125" y="3429000"/>
          <p14:tracePt t="4671" x="6338888" y="3463925"/>
          <p14:tracePt t="4678" x="6348413" y="3482975"/>
          <p14:tracePt t="4684" x="6348413" y="3503613"/>
          <p14:tracePt t="4691" x="6348413" y="3529013"/>
          <p14:tracePt t="4697" x="6348413" y="3538538"/>
          <p14:tracePt t="4705" x="6348413" y="3552825"/>
          <p14:tracePt t="4712" x="6348413" y="3557588"/>
          <p14:tracePt t="4718" x="6348413" y="3562350"/>
          <p14:tracePt t="4725" x="6348413" y="3573463"/>
          <p14:tracePt t="4731" x="6338888" y="3587750"/>
          <p14:tracePt t="4740" x="6324600" y="3613150"/>
          <p14:tracePt t="4745" x="6308725" y="3632200"/>
          <p14:tracePt t="4752" x="6294438" y="3657600"/>
          <p14:tracePt t="4761" x="6280150" y="3676650"/>
          <p14:tracePt t="4766" x="6264275" y="3702050"/>
          <p14:tracePt t="4774" x="6245225" y="3721100"/>
          <p14:tracePt t="4779" x="6219825" y="3756025"/>
          <p14:tracePt t="4786" x="6205538" y="3781425"/>
          <p14:tracePt t="4794" x="6189663" y="3800475"/>
          <p14:tracePt t="4800" x="6175375" y="3816350"/>
          <p14:tracePt t="4808" x="6161088" y="3830638"/>
          <p14:tracePt t="4814" x="6156325" y="3846513"/>
          <p14:tracePt t="4821" x="6140450" y="3851275"/>
          <p14:tracePt t="4828" x="6135688" y="3856038"/>
          <p14:tracePt t="4834" x="6121400" y="3860800"/>
          <p14:tracePt t="4841" x="6105525" y="3870325"/>
          <p14:tracePt t="4847" x="6096000" y="3870325"/>
          <p14:tracePt t="4854" x="6070600" y="3875088"/>
          <p14:tracePt t="4862" x="6051550" y="3886200"/>
          <p14:tracePt t="4868" x="6021388" y="3886200"/>
          <p14:tracePt t="4876" x="6002338" y="3886200"/>
          <p14:tracePt t="4881" x="5981700" y="3886200"/>
          <p14:tracePt t="4890" x="5956300" y="3886200"/>
          <p14:tracePt t="4896" x="5937250" y="3886200"/>
          <p14:tracePt t="4902" x="5922963" y="3879850"/>
          <p14:tracePt t="4909" x="5902325" y="3875088"/>
          <p14:tracePt t="4916" x="5876925" y="3865563"/>
          <p14:tracePt t="4924" x="5867400" y="3860800"/>
          <p14:tracePt t="4930" x="5853113" y="3846513"/>
          <p14:tracePt t="4937" x="5837238" y="3825875"/>
          <p14:tracePt t="4944" x="5813425" y="3790950"/>
          <p14:tracePt t="4951" x="5797550" y="3756025"/>
          <p14:tracePt t="4958" x="5778500" y="3711575"/>
          <p14:tracePt t="4964" x="5762625" y="3681413"/>
          <p14:tracePt t="4970" x="5753100" y="3652838"/>
          <p14:tracePt t="4978" x="5748338" y="3617913"/>
          <p14:tracePt t="4984" x="5738813" y="3587750"/>
          <p14:tracePt t="4994" x="5738813" y="3548063"/>
          <p14:tracePt t="4997" x="5729288" y="3478213"/>
          <p14:tracePt t="5005" x="5729288" y="3424238"/>
          <p14:tracePt t="5012" x="5729288" y="3384550"/>
          <p14:tracePt t="5019" x="5729288" y="3344863"/>
          <p14:tracePt t="5027" x="5734050" y="3314700"/>
          <p14:tracePt t="5031" x="5734050" y="3300413"/>
          <p14:tracePt t="5039" x="5738813" y="3279775"/>
          <p14:tracePt t="5046" x="5748338" y="3255963"/>
          <p14:tracePt t="5052" x="5748338" y="3244850"/>
          <p14:tracePt t="5060" x="5748338" y="3240088"/>
          <p14:tracePt t="5067" x="5757863" y="3230563"/>
          <p14:tracePt t="5075" x="5768975" y="3221038"/>
          <p14:tracePt t="5079" x="5773738" y="3205163"/>
          <p14:tracePt t="5087" x="5788025" y="3200400"/>
          <p14:tracePt t="5094" x="5808663" y="3186113"/>
          <p14:tracePt t="5100" x="5827713" y="3176588"/>
          <p14:tracePt t="5107" x="5843588" y="3160713"/>
          <p14:tracePt t="5114" x="5867400" y="3155950"/>
          <p14:tracePt t="5120" x="5888038" y="3146425"/>
          <p14:tracePt t="5128" x="5902325" y="3141663"/>
          <p14:tracePt t="5134" x="5932488" y="3130550"/>
          <p14:tracePt t="5143" x="5946775" y="3130550"/>
          <p14:tracePt t="5147" x="5967413" y="3130550"/>
          <p14:tracePt t="5155" x="5986463" y="3130550"/>
          <p14:tracePt t="5162" x="6002338" y="3130550"/>
          <p14:tracePt t="5168" x="6011863" y="3130550"/>
          <p14:tracePt t="5176" x="6026150" y="3136900"/>
          <p14:tracePt t="5182" x="6042025" y="3141663"/>
          <p14:tracePt t="5189" x="6051550" y="3141663"/>
          <p14:tracePt t="5196" x="6065838" y="3151188"/>
          <p14:tracePt t="5202" x="6070600" y="3155950"/>
          <p14:tracePt t="5210" x="6075363" y="3155950"/>
          <p14:tracePt t="5217" x="6075363" y="3160713"/>
          <p14:tracePt t="5225" x="6081713" y="3165475"/>
          <p14:tracePt t="5230" x="6091238" y="3170238"/>
          <p14:tracePt t="5236" x="6091238" y="3176588"/>
          <p14:tracePt t="5244" x="6100763" y="3190875"/>
          <p14:tracePt t="5250" x="6100763" y="3195638"/>
          <p14:tracePt t="5257" x="6116638" y="3209925"/>
          <p14:tracePt t="5263" x="6121400" y="3230563"/>
          <p14:tracePt t="5271" x="6130925" y="3249613"/>
          <p14:tracePt t="5278" x="6145213" y="3295650"/>
          <p14:tracePt t="5285" x="6165850" y="3340100"/>
          <p14:tracePt t="5293" x="6180138" y="3394075"/>
          <p14:tracePt t="5298" x="6200775" y="3454400"/>
          <p14:tracePt t="5304" x="6219825" y="3498850"/>
          <p14:tracePt t="5311" x="6235700" y="3543300"/>
          <p14:tracePt t="5318" x="6254750" y="3587750"/>
          <p14:tracePt t="5326" x="6275388" y="3671888"/>
          <p14:tracePt t="5332" x="6294438" y="3727450"/>
          <p14:tracePt t="5339" x="6315075" y="3811588"/>
          <p14:tracePt t="5345" x="6334125" y="3890963"/>
          <p14:tracePt t="5352" x="6343650" y="3944938"/>
          <p14:tracePt t="5361" x="6354763" y="4005263"/>
          <p14:tracePt t="5366" x="6373813" y="4059238"/>
          <p14:tracePt t="5375" x="6383338" y="4113213"/>
          <p14:tracePt t="5380" x="6383338" y="4183063"/>
          <p14:tracePt t="5386" x="6383338" y="4222750"/>
          <p14:tracePt t="5394" x="6383338" y="4252913"/>
          <p14:tracePt t="5400" x="6383338" y="4283075"/>
          <p14:tracePt t="5408" x="6378575" y="4302125"/>
          <p14:tracePt t="5414" x="6378575" y="4318000"/>
          <p14:tracePt t="5421" x="6373813" y="4332288"/>
          <p14:tracePt t="5428" x="6369050" y="4341813"/>
          <p14:tracePt t="5443" x="6359525" y="4357688"/>
          <p14:tracePt t="5448" x="6354763" y="4357688"/>
          <p14:tracePt t="5454" x="6354763" y="4362450"/>
          <p14:tracePt t="5461" x="6348413" y="4367213"/>
          <p14:tracePt t="5469" x="6343650" y="4367213"/>
          <p14:tracePt t="5477" x="6343650" y="4376738"/>
          <p14:tracePt t="7255" x="6369050" y="4318000"/>
          <p14:tracePt t="7262" x="6399213" y="4257675"/>
          <p14:tracePt t="7270" x="6438900" y="4198938"/>
          <p14:tracePt t="7278" x="6492875" y="4113213"/>
          <p14:tracePt t="7284" x="6537325" y="4014788"/>
          <p14:tracePt t="7290" x="6592888" y="3905250"/>
          <p14:tracePt t="7296" x="6632575" y="3821113"/>
          <p14:tracePt t="7304" x="6661150" y="3776663"/>
          <p14:tracePt t="7312" x="6700838" y="3727450"/>
          <p14:tracePt t="7317" x="6751638" y="3667125"/>
          <p14:tracePt t="7325" x="6791325" y="3608388"/>
          <p14:tracePt t="7331" x="6815138" y="3557588"/>
          <p14:tracePt t="7338" x="6854825" y="3498850"/>
          <p14:tracePt t="7345" x="6875463" y="3454400"/>
          <p14:tracePt t="7352" x="6889750" y="3424238"/>
          <p14:tracePt t="7360" x="6905625" y="3398838"/>
          <p14:tracePt t="7364" x="6919913" y="3379788"/>
          <p14:tracePt t="7371" x="6934200" y="3363913"/>
          <p14:tracePt t="7378" x="6945313" y="3340100"/>
          <p14:tracePt t="7386" x="6950075" y="3328988"/>
          <p14:tracePt t="7393" x="6964363" y="3314700"/>
          <p14:tracePt t="7400" x="6969125" y="3309938"/>
          <p14:tracePt t="7406" x="6973888" y="3295650"/>
          <p14:tracePt t="7412" x="6989763" y="3279775"/>
          <p14:tracePt t="7420" x="6999288" y="3260725"/>
          <p14:tracePt t="7428" x="7015163" y="3235325"/>
          <p14:tracePt t="7433" x="7019925" y="3225800"/>
          <p14:tracePt t="7442" x="7034213" y="3190875"/>
          <p14:tracePt t="7446" x="7048500" y="3176588"/>
          <p14:tracePt t="7453" x="7059613" y="3146425"/>
          <p14:tracePt t="7462" x="7064375" y="3136900"/>
          <p14:tracePt t="7468" x="7064375" y="3111500"/>
          <p14:tracePt t="7476" x="7069138" y="3106738"/>
          <p14:tracePt t="7481" x="7069138" y="3101975"/>
          <p14:tracePt t="7488" x="7069138" y="3097213"/>
          <p14:tracePt t="7521" x="7054850" y="3081338"/>
          <p14:tracePt t="7529" x="7043738" y="3076575"/>
          <p14:tracePt t="7536" x="7019925" y="3071813"/>
          <p14:tracePt t="7543" x="6999288" y="3057525"/>
          <p14:tracePt t="7550" x="6969125" y="3046413"/>
          <p14:tracePt t="7556" x="6934200" y="3036888"/>
          <p14:tracePt t="7563" x="6905625" y="3022600"/>
          <p14:tracePt t="7570" x="6884988" y="3022600"/>
          <p14:tracePt t="7577" x="6861175" y="3022600"/>
          <p14:tracePt t="7584" x="6840538" y="3017838"/>
          <p14:tracePt t="7592" x="6821488" y="3017838"/>
          <p14:tracePt t="7596" x="6805613" y="3017838"/>
          <p14:tracePt t="7604" x="6791325" y="3017838"/>
          <p14:tracePt t="7611" x="6781800" y="3017838"/>
          <p14:tracePt t="7618" x="6765925" y="3017838"/>
          <p14:tracePt t="7625" x="6746875" y="3017838"/>
          <p14:tracePt t="7630" x="6731000" y="3022600"/>
          <p14:tracePt t="7637" x="6711950" y="3032125"/>
          <p14:tracePt t="7646" x="6696075" y="3036888"/>
          <p14:tracePt t="7651" x="6681788" y="3046413"/>
          <p14:tracePt t="7659" x="6667500" y="3057525"/>
          <p14:tracePt t="7665" x="6656388" y="3057525"/>
          <p14:tracePt t="7671" x="6642100" y="3071813"/>
          <p14:tracePt t="7678" x="6637338" y="3071813"/>
          <p14:tracePt t="7685" x="6621463" y="3086100"/>
          <p14:tracePt t="7692" x="6616700" y="3090863"/>
          <p14:tracePt t="7700" x="6607175" y="3097213"/>
          <p14:tracePt t="7705" x="6592888" y="3111500"/>
          <p14:tracePt t="7712" x="6577013" y="3116263"/>
          <p14:tracePt t="7719" x="6562725" y="3125788"/>
          <p14:tracePt t="7729" x="6553200" y="3141663"/>
          <p14:tracePt t="7734" x="6542088" y="3146425"/>
          <p14:tracePt t="7742" x="6537325" y="3151188"/>
          <p14:tracePt t="7747" x="6527800" y="3151188"/>
          <p14:tracePt t="7754" x="6527800" y="3155950"/>
          <p14:tracePt t="7762" x="6523038" y="3160713"/>
          <p14:tracePt t="7768" x="6518275" y="3160713"/>
          <p14:tracePt t="7781" x="6502400" y="3170238"/>
          <p14:tracePt t="7787" x="6502400" y="3176588"/>
          <p14:tracePt t="7796" x="6492875" y="3176588"/>
          <p14:tracePt t="7802" x="6488113" y="3176588"/>
          <p14:tracePt t="7810" x="6478588" y="3181350"/>
          <p14:tracePt t="7816" x="6469063" y="3181350"/>
          <p14:tracePt t="7822" x="6462713" y="3186113"/>
          <p14:tracePt t="7829" x="6457950" y="3186113"/>
          <p14:tracePt t="7835" x="6443663" y="3186113"/>
          <p14:tracePt t="7851" x="6438900" y="3186113"/>
          <p14:tracePt t="7857" x="6434138" y="3186113"/>
          <p14:tracePt t="7869" x="6429375" y="3186113"/>
          <p14:tracePt t="7884" x="6423025" y="3186113"/>
          <p14:tracePt t="7985" x="6418263" y="3186113"/>
          <p14:tracePt t="7992" x="6408738" y="3186113"/>
          <p14:tracePt t="8008" x="6403975" y="3186113"/>
          <p14:tracePt t="8013" x="6399213" y="3186113"/>
          <p14:tracePt t="8027" x="6394450" y="3186113"/>
          <p14:tracePt t="8033" x="6388100" y="3186113"/>
          <p14:tracePt t="8047" x="6388100" y="3181350"/>
          <p14:tracePt t="8082" x="6388100" y="3176588"/>
          <p14:tracePt t="8109" x="6388100" y="3165475"/>
          <p14:tracePt t="8123" x="6383338" y="3165475"/>
          <p14:tracePt t="8177" x="6378575" y="3165475"/>
          <p14:tracePt t="8204" x="6369050" y="3165475"/>
          <p14:tracePt t="8212" x="6364288" y="3165475"/>
          <p14:tracePt t="8225" x="6359525" y="3165475"/>
          <p14:tracePt t="8231" x="6354763" y="3165475"/>
          <p14:tracePt t="8246" x="6348413" y="3165475"/>
          <p14:tracePt t="8252" x="6343650" y="3165475"/>
          <p14:tracePt t="8280" x="6343650" y="3160713"/>
          <p14:tracePt t="8320" x="6343650" y="3155950"/>
          <p14:tracePt t="8360" x="6338888" y="3155950"/>
          <p14:tracePt t="8436" x="6338888" y="3151188"/>
          <p14:tracePt t="8456" x="6338888" y="3146425"/>
          <p14:tracePt t="8484" x="6338888" y="3141663"/>
          <p14:tracePt t="8504" x="6338888" y="3136900"/>
          <p14:tracePt t="8517" x="6338888" y="3125788"/>
          <p14:tracePt t="8525" x="6338888" y="3121025"/>
          <p14:tracePt t="8532" x="6343650" y="3111500"/>
          <p14:tracePt t="8539" x="6348413" y="3097213"/>
          <p14:tracePt t="8546" x="6359525" y="3090863"/>
          <p14:tracePt t="8551" x="6364288" y="3086100"/>
          <p14:tracePt t="8561" x="6369050" y="3071813"/>
          <p14:tracePt t="8565" x="6373813" y="3067050"/>
          <p14:tracePt t="8572" x="6378575" y="3062288"/>
          <p14:tracePt t="8580" x="6383338" y="3057525"/>
          <p14:tracePt t="8585" x="6394450" y="3051175"/>
          <p14:tracePt t="8592" x="6399213" y="3051175"/>
          <p14:tracePt t="8599" x="6403975" y="3046413"/>
          <p14:tracePt t="8607" x="6408738" y="3036888"/>
          <p14:tracePt t="8615" x="6413500" y="3032125"/>
          <p14:tracePt t="8621" x="6418263" y="3027363"/>
          <p14:tracePt t="8626" x="6434138" y="3027363"/>
          <p14:tracePt t="8633" x="6438900" y="3022600"/>
          <p14:tracePt t="8640" x="6443663" y="3017838"/>
          <p14:tracePt t="8647" x="6453188" y="3017838"/>
          <p14:tracePt t="8654" x="6457950" y="3011488"/>
          <p14:tracePt t="8663" x="6469063" y="3006725"/>
          <p14:tracePt t="8668" x="6478588" y="3006725"/>
          <p14:tracePt t="8676" x="6478588" y="2997200"/>
          <p14:tracePt t="8681" x="6492875" y="2992438"/>
          <p14:tracePt t="8696" x="6502400" y="2987675"/>
          <p14:tracePt t="8701" x="6502400" y="2982913"/>
          <p14:tracePt t="8710" x="6508750" y="2982913"/>
          <p14:tracePt t="8715" x="6518275" y="2978150"/>
          <p14:tracePt t="8722" x="6518275" y="2967038"/>
          <p14:tracePt t="8730" x="6523038" y="2967038"/>
          <p14:tracePt t="8735" x="6527800" y="2967038"/>
          <p14:tracePt t="8744" x="6527800" y="2962275"/>
          <p14:tracePt t="8749" x="6532563" y="2957513"/>
          <p14:tracePt t="8757" x="6537325" y="2957513"/>
          <p14:tracePt t="8764" x="6542088" y="2952750"/>
          <p14:tracePt t="8769" x="6548438" y="2952750"/>
          <p14:tracePt t="8776" x="6553200" y="2952750"/>
          <p14:tracePt t="8783" x="6562725" y="2947988"/>
          <p14:tracePt t="8791" x="6567488" y="2943225"/>
          <p14:tracePt t="8798" x="6572250" y="2927350"/>
          <p14:tracePt t="8805" x="6588125" y="2927350"/>
          <p14:tracePt t="8812" x="6597650" y="2913063"/>
          <p14:tracePt t="8818" x="6607175" y="2908300"/>
          <p14:tracePt t="8826" x="6616700" y="2903538"/>
          <p14:tracePt t="8831" x="6621463" y="2898775"/>
          <p14:tracePt t="8838" x="6637338" y="2892425"/>
          <p14:tracePt t="8846" x="6646863" y="2882900"/>
          <p14:tracePt t="8851" x="6656388" y="2878138"/>
          <p14:tracePt t="8859" x="6667500" y="2873375"/>
          <p14:tracePt t="8865" x="6681788" y="2863850"/>
          <p14:tracePt t="8872" x="6686550" y="2863850"/>
          <p14:tracePt t="8880" x="6696075" y="2859088"/>
          <p14:tracePt t="8886" x="6707188" y="2852738"/>
          <p14:tracePt t="8893" x="6711950" y="2852738"/>
          <p14:tracePt t="8899" x="6721475" y="2847975"/>
          <p14:tracePt t="8906" x="6726238" y="2843213"/>
          <p14:tracePt t="8914" x="6731000" y="2843213"/>
          <p14:tracePt t="8920" x="6746875" y="2833688"/>
          <p14:tracePt t="8927" x="6751638" y="2828925"/>
          <p14:tracePt t="8933" x="6756400" y="2828925"/>
          <p14:tracePt t="8940" x="6770688" y="2824163"/>
          <p14:tracePt t="8948" x="6775450" y="2819400"/>
          <p14:tracePt t="8955" x="6781800" y="2819400"/>
          <p14:tracePt t="8962" x="6786563" y="2813050"/>
          <p14:tracePt t="8968" x="6791325" y="2808288"/>
          <p14:tracePt t="8974" x="6805613" y="2808288"/>
          <p14:tracePt t="8981" x="6810375" y="2803525"/>
          <p14:tracePt t="8988" x="6815138" y="2794000"/>
          <p14:tracePt t="8996" x="6821488" y="2794000"/>
          <p14:tracePt t="9001" x="6826250" y="2789238"/>
          <p14:tracePt t="9011" x="6840538" y="2784475"/>
          <p14:tracePt t="9016" x="6845300" y="2779713"/>
          <p14:tracePt t="9023" x="6850063" y="2773363"/>
          <p14:tracePt t="9030" x="6861175" y="2773363"/>
          <p14:tracePt t="9036" x="6870700" y="2768600"/>
          <p14:tracePt t="9043" x="6875463" y="2759075"/>
          <p14:tracePt t="9049" x="6884988" y="2759075"/>
          <p14:tracePt t="9056" x="6889750" y="2754313"/>
          <p14:tracePt t="9064" x="6894513" y="2754313"/>
          <p14:tracePt t="9112" x="6905625" y="2754313"/>
          <p14:tracePt t="9124" x="6910388" y="2754313"/>
          <p14:tracePt t="9132" x="6919913" y="2749550"/>
          <p14:tracePt t="9139" x="6924675" y="2749550"/>
          <p14:tracePt t="9146" x="6934200" y="2749550"/>
          <p14:tracePt t="9152" x="6945313" y="2749550"/>
          <p14:tracePt t="9165" x="6950075" y="2749550"/>
          <p14:tracePt t="9172" x="6954838" y="2749550"/>
          <p14:tracePt t="9691" x="6919913" y="2828925"/>
          <p14:tracePt t="9697" x="6865938" y="2952750"/>
          <p14:tracePt t="9704" x="6831013" y="3032125"/>
          <p14:tracePt t="9712" x="6800850" y="3090863"/>
          <p14:tracePt t="9719" x="6761163" y="3151188"/>
          <p14:tracePt t="9724" x="6700838" y="3216275"/>
          <p14:tracePt t="9732" x="6646863" y="3284538"/>
          <p14:tracePt t="9739" x="6597650" y="3375025"/>
          <p14:tracePt t="9748" x="6542088" y="3433763"/>
          <p14:tracePt t="9753" x="6508750" y="3478213"/>
          <p14:tracePt t="9762" x="6483350" y="3513138"/>
          <p14:tracePt t="9765" x="6453188" y="3548063"/>
          <p14:tracePt t="9773" x="6418263" y="3582988"/>
          <p14:tracePt t="9780" x="6383338" y="3622675"/>
          <p14:tracePt t="9787" x="6324600" y="3662363"/>
          <p14:tracePt t="9794" x="6264275" y="3702050"/>
          <p14:tracePt t="9800" x="6215063" y="3736975"/>
          <p14:tracePt t="9807" x="6145213" y="3790950"/>
          <p14:tracePt t="9814" x="6081713" y="3840163"/>
          <p14:tracePt t="9821" x="6021388" y="3870325"/>
          <p14:tracePt t="9828" x="5991225" y="3895725"/>
          <p14:tracePt t="9834" x="5932488" y="3914775"/>
          <p14:tracePt t="9840" x="5888038" y="3935413"/>
          <p14:tracePt t="9847" x="5843588" y="3949700"/>
          <p14:tracePt t="9855" x="5808663" y="3970338"/>
          <p14:tracePt t="9862" x="5778500" y="3984625"/>
          <p14:tracePt t="9869" x="5753100" y="3984625"/>
          <p14:tracePt t="9875" x="5734050" y="3989388"/>
          <p14:tracePt t="9882" x="5718175" y="3998913"/>
          <p14:tracePt t="9888" x="5708650" y="3998913"/>
          <p14:tracePt t="9896" x="5694363" y="3998913"/>
          <p14:tracePt t="9903" x="5683250" y="3998913"/>
          <p14:tracePt t="9911" x="5678488" y="3998913"/>
          <p14:tracePt t="9916" x="5668963" y="3998913"/>
          <p14:tracePt t="9922" x="5659438" y="3998913"/>
          <p14:tracePt t="9930" x="5654675" y="3998913"/>
          <p14:tracePt t="9936" x="5649913" y="3998913"/>
          <p14:tracePt t="9944" x="5634038" y="3998913"/>
          <p14:tracePt t="9956" x="5624513" y="3998913"/>
          <p14:tracePt t="9964" x="5614988" y="3989388"/>
          <p14:tracePt t="9970" x="5610225" y="3975100"/>
          <p14:tracePt t="9977" x="5594350" y="3959225"/>
          <p14:tracePt t="9985" x="5589588" y="3940175"/>
          <p14:tracePt t="9991" x="5580063" y="3919538"/>
          <p14:tracePt t="9998" x="5580063" y="3879850"/>
          <p14:tracePt t="10005" x="5580063" y="3835400"/>
          <p14:tracePt t="10013" x="5580063" y="3806825"/>
          <p14:tracePt t="10019" x="5584825" y="3776663"/>
          <p14:tracePt t="10026" x="5589588" y="3767138"/>
          <p14:tracePt t="10032" x="5589588" y="3741738"/>
          <p14:tracePt t="10039" x="5599113" y="3721100"/>
          <p14:tracePt t="10046" x="5603875" y="3706813"/>
          <p14:tracePt t="10053" x="5610225" y="3692525"/>
          <p14:tracePt t="10061" x="5619750" y="3681413"/>
          <p14:tracePt t="10065" x="5619750" y="3667125"/>
          <p14:tracePt t="10074" x="5624513" y="3652838"/>
          <p14:tracePt t="10080" x="5629275" y="3641725"/>
          <p14:tracePt t="10087" x="5629275" y="3636963"/>
          <p14:tracePt t="10095" x="5638800" y="3627438"/>
          <p14:tracePt t="10101" x="5643563" y="3617913"/>
          <p14:tracePt t="10106" x="5643563" y="3602038"/>
          <p14:tracePt t="10114" x="5649913" y="3597275"/>
          <p14:tracePt t="10121" x="5654675" y="3592513"/>
          <p14:tracePt t="10129" x="5654675" y="3587750"/>
          <p14:tracePt t="10142" x="5654675" y="3582988"/>
          <p14:tracePt t="10162" x="5654675" y="3578225"/>
          <p14:tracePt t="10169" x="5654675" y="3573463"/>
          <p14:tracePt t="10196" x="5654675" y="3557588"/>
          <p14:tracePt t="10202" x="5654675" y="3548063"/>
          <p14:tracePt t="10211" x="5654675" y="3533775"/>
          <p14:tracePt t="10216" x="5654675" y="3513138"/>
          <p14:tracePt t="10223" x="5654675" y="3489325"/>
          <p14:tracePt t="10230" x="5654675" y="3468688"/>
          <p14:tracePt t="10236" x="5654675" y="3449638"/>
          <p14:tracePt t="10243" x="5654675" y="3433763"/>
          <p14:tracePt t="10251" x="5654675" y="3424238"/>
          <p14:tracePt t="10257" x="5654675" y="3403600"/>
          <p14:tracePt t="10264" x="5654675" y="3389313"/>
          <p14:tracePt t="10272" x="5659438" y="3375025"/>
          <p14:tracePt t="10278" x="5668963" y="3363913"/>
          <p14:tracePt t="10286" x="5668963" y="3349625"/>
          <p14:tracePt t="10291" x="5673725" y="3335338"/>
          <p14:tracePt t="10298" x="5678488" y="3328988"/>
          <p14:tracePt t="10304" x="5678488" y="3319463"/>
          <p14:tracePt t="10312" x="5689600" y="3305175"/>
          <p14:tracePt t="10318" x="5694363" y="3289300"/>
          <p14:tracePt t="10326" x="5708650" y="3275013"/>
          <p14:tracePt t="10332" x="5713413" y="3255963"/>
          <p14:tracePt t="10338" x="5722938" y="3240088"/>
          <p14:tracePt t="10347" x="5738813" y="3225800"/>
          <p14:tracePt t="10353" x="5738813" y="3216275"/>
          <p14:tracePt t="10361" x="5748338" y="3200400"/>
          <p14:tracePt t="10366" x="5757863" y="3181350"/>
          <p14:tracePt t="10372" x="5762625" y="3165475"/>
          <p14:tracePt t="10380" x="5778500" y="3151188"/>
          <p14:tracePt t="10386" x="5792788" y="3136900"/>
          <p14:tracePt t="10395" x="5808663" y="3130550"/>
          <p14:tracePt t="10400" x="5818188" y="3116263"/>
          <p14:tracePt t="10407" x="5827713" y="3111500"/>
          <p14:tracePt t="10415" x="5832475" y="3106738"/>
          <p14:tracePt t="10421" x="5843588" y="3090863"/>
          <p14:tracePt t="10427" x="5848350" y="3086100"/>
          <p14:tracePt t="10434" x="5857875" y="3081338"/>
          <p14:tracePt t="10441" x="5867400" y="3081338"/>
          <p14:tracePt t="10447" x="5867400" y="3076575"/>
          <p14:tracePt t="10453" x="5872163" y="3071813"/>
          <p14:tracePt t="10462" x="5876925" y="3071813"/>
          <p14:tracePt t="10468" x="5883275" y="3062288"/>
          <p14:tracePt t="10475" x="5892800" y="3057525"/>
          <p14:tracePt t="10482" x="5897563" y="3057525"/>
          <p14:tracePt t="10489" x="5902325" y="3057525"/>
          <p14:tracePt t="10497" x="5911850" y="3057525"/>
          <p14:tracePt t="10502" x="5916613" y="3057525"/>
          <p14:tracePt t="10510" x="5927725" y="3051175"/>
          <p14:tracePt t="10517" x="5937250" y="3051175"/>
          <p14:tracePt t="10523" x="5951538" y="3051175"/>
          <p14:tracePt t="10531" x="5972175" y="3051175"/>
          <p14:tracePt t="10537" x="5981700" y="3051175"/>
          <p14:tracePt t="10546" x="5995988" y="3051175"/>
          <p14:tracePt t="10551" x="6002338" y="3051175"/>
          <p14:tracePt t="10557" x="6011863" y="3051175"/>
          <p14:tracePt t="10565" x="6021388" y="3051175"/>
          <p14:tracePt t="10570" x="6026150" y="3051175"/>
          <p14:tracePt t="10579" x="6030913" y="3051175"/>
          <p14:tracePt t="10584" x="6035675" y="3051175"/>
          <p14:tracePt t="10598" x="6046788" y="3051175"/>
          <p14:tracePt t="10605" x="6056313" y="3057525"/>
          <p14:tracePt t="10612" x="6061075" y="3067050"/>
          <p14:tracePt t="10618" x="6065838" y="3067050"/>
          <p14:tracePt t="10626" x="6070600" y="3076575"/>
          <p14:tracePt t="10632" x="6070600" y="3081338"/>
          <p14:tracePt t="10638" x="6075363" y="3086100"/>
          <p14:tracePt t="10647" x="6081713" y="3101975"/>
          <p14:tracePt t="10652" x="6091238" y="3116263"/>
          <p14:tracePt t="10663" x="6096000" y="3125788"/>
          <p14:tracePt t="10667" x="6096000" y="3155950"/>
          <p14:tracePt t="10672" x="6110288" y="3181350"/>
          <p14:tracePt t="10682" x="6110288" y="3200400"/>
          <p14:tracePt t="10687" x="6121400" y="3216275"/>
          <p14:tracePt t="10694" x="6126163" y="3235325"/>
          <p14:tracePt t="10700" x="6126163" y="3255963"/>
          <p14:tracePt t="10707" x="6130925" y="3270250"/>
          <p14:tracePt t="10714" x="6140450" y="3284538"/>
          <p14:tracePt t="10721" x="6140450" y="3295650"/>
          <p14:tracePt t="10728" x="6140450" y="3305175"/>
          <p14:tracePt t="10735" x="6140450" y="3309938"/>
          <p14:tracePt t="10742" x="6140450" y="3319463"/>
          <p14:tracePt t="10754" x="6140450" y="3335338"/>
          <p14:tracePt t="10768" x="6140450" y="3344863"/>
          <p14:tracePt t="10775" x="6140450" y="3349625"/>
          <p14:tracePt t="10782" x="6135688" y="3359150"/>
          <p14:tracePt t="10789" x="6135688" y="3368675"/>
          <p14:tracePt t="10797" x="6121400" y="3384550"/>
          <p14:tracePt t="10802" x="6110288" y="3398838"/>
          <p14:tracePt t="10810" x="6105525" y="3408363"/>
          <p14:tracePt t="10817" x="6091238" y="3424238"/>
          <p14:tracePt t="10823" x="6075363" y="3449638"/>
          <p14:tracePt t="10830" x="6070600" y="3459163"/>
          <p14:tracePt t="10837" x="6056313" y="3473450"/>
          <p14:tracePt t="10845" x="6051550" y="3489325"/>
          <p14:tracePt t="10851" x="6035675" y="3508375"/>
          <p14:tracePt t="10857" x="6021388" y="3533775"/>
          <p14:tracePt t="10864" x="6007100" y="3548063"/>
          <p14:tracePt t="10870" x="5991225" y="3562350"/>
          <p14:tracePt t="10878" x="5976938" y="3573463"/>
          <p14:tracePt t="10884" x="5972175" y="3582988"/>
          <p14:tracePt t="10891" x="5967413" y="3587750"/>
          <p14:tracePt t="10898" x="5951538" y="3597275"/>
          <p14:tracePt t="10912" x="5946775" y="3602038"/>
          <p14:tracePt t="10919" x="5942013" y="3613150"/>
          <p14:tracePt t="10927" x="5937250" y="3613150"/>
          <p14:tracePt t="10932" x="5932488" y="3617913"/>
          <p14:tracePt t="10940" x="5922963" y="3622675"/>
          <p14:tracePt t="10947" x="5916613" y="3622675"/>
          <p14:tracePt t="10952" x="5907088" y="3627438"/>
          <p14:tracePt t="10960" x="5892800" y="3632200"/>
          <p14:tracePt t="10967" x="5888038" y="3632200"/>
          <p14:tracePt t="10973" x="5876925" y="3632200"/>
          <p14:tracePt t="10980" x="5862638" y="3632200"/>
          <p14:tracePt t="10986" x="5848350" y="3632200"/>
          <p14:tracePt t="10994" x="5843588" y="3632200"/>
          <p14:tracePt t="11001" x="5832475" y="3632200"/>
          <p14:tracePt t="11008" x="5827713" y="3632200"/>
          <p14:tracePt t="11015" x="5822950" y="3632200"/>
          <p14:tracePt t="11021" x="5808663" y="3627438"/>
          <p14:tracePt t="11028" x="5803900" y="3627438"/>
          <p14:tracePt t="11035" x="5797550" y="3622675"/>
          <p14:tracePt t="11042" x="5783263" y="3617913"/>
          <p14:tracePt t="11049" x="5778500" y="3602038"/>
          <p14:tracePt t="11055" x="5768975" y="3582988"/>
          <p14:tracePt t="11063" x="5762625" y="3557588"/>
          <p14:tracePt t="11069" x="5757863" y="3538538"/>
          <p14:tracePt t="11077" x="5748338" y="3508375"/>
          <p14:tracePt t="11084" x="5748338" y="3478213"/>
          <p14:tracePt t="11089" x="5748338" y="3449638"/>
          <p14:tracePt t="11097" x="5748338" y="3424238"/>
          <p14:tracePt t="11102" x="5753100" y="3394075"/>
          <p14:tracePt t="11111" x="5753100" y="3375025"/>
          <p14:tracePt t="11116" x="5757863" y="3354388"/>
          <p14:tracePt t="11124" x="5762625" y="3340100"/>
          <p14:tracePt t="11131" x="5762625" y="3319463"/>
          <p14:tracePt t="11137" x="5773738" y="3305175"/>
          <p14:tracePt t="11145" x="5778500" y="3305175"/>
          <p14:tracePt t="11478" x="5738813" y="3324225"/>
          <p14:tracePt t="11484" x="5678488" y="3349625"/>
          <p14:tracePt t="11491" x="5634038" y="3368675"/>
          <p14:tracePt t="11499" x="5559425" y="3398838"/>
          <p14:tracePt t="11505" x="5505450" y="3419475"/>
          <p14:tracePt t="11511" x="5445125" y="3438525"/>
          <p14:tracePt t="11518" x="5400675" y="3454400"/>
          <p14:tracePt t="11525" x="5346700" y="3473450"/>
          <p14:tracePt t="11532" x="5276850" y="3494088"/>
          <p14:tracePt t="11540" x="5241925" y="3513138"/>
          <p14:tracePt t="11548" x="5187950" y="3529013"/>
          <p14:tracePt t="11552" x="5153025" y="3538538"/>
          <p14:tracePt t="11559" x="5108575" y="3557588"/>
          <p14:tracePt t="11566" x="5068888" y="3562350"/>
          <p14:tracePt t="11573" x="5038725" y="3573463"/>
          <p14:tracePt t="11582" x="4994275" y="3582988"/>
          <p14:tracePt t="11588" x="4949825" y="3587750"/>
          <p14:tracePt t="11595" x="4910138" y="3597275"/>
          <p14:tracePt t="11601" x="4859338" y="3617913"/>
          <p14:tracePt t="11608" x="4830763" y="3622675"/>
          <p14:tracePt t="11615" x="4800600" y="3632200"/>
          <p14:tracePt t="11622" x="4770438" y="3648075"/>
          <p14:tracePt t="11629" x="4735513" y="3657600"/>
          <p14:tracePt t="11635" x="4705350" y="3662363"/>
          <p14:tracePt t="11641" x="4676775" y="3662363"/>
          <p14:tracePt t="11649" x="4646613" y="3671888"/>
          <p14:tracePt t="11655" x="4625975" y="3671888"/>
          <p14:tracePt t="11664" x="4602163" y="3671888"/>
          <p14:tracePt t="11668" x="4592638" y="3667125"/>
          <p14:tracePt t="11676" x="4567238" y="3667125"/>
          <p14:tracePt t="11683" x="4546600" y="3662363"/>
          <p14:tracePt t="11689" x="4532313" y="3657600"/>
          <p14:tracePt t="11697" x="4522788" y="3648075"/>
          <p14:tracePt t="11703" x="4506913" y="3641725"/>
          <p14:tracePt t="11709" x="4492625" y="3627438"/>
          <p14:tracePt t="11717" x="4478338" y="3622675"/>
          <p14:tracePt t="11724" x="4471988" y="3613150"/>
          <p14:tracePt t="11732" x="4467225" y="3608388"/>
          <p14:tracePt t="11738" x="4457700" y="3602038"/>
          <p14:tracePt t="11745" x="4448175" y="3597275"/>
          <p14:tracePt t="11750" x="4443413" y="3597275"/>
          <p14:tracePt t="11757" x="4438650" y="3592513"/>
          <p14:tracePt t="11764" x="4432300" y="3592513"/>
          <p14:tracePt t="11778" x="4427538" y="3592513"/>
          <p14:tracePt t="11784" x="4422775" y="3592513"/>
          <p14:tracePt t="11799" x="4418013" y="3592513"/>
          <p14:tracePt t="11806" x="4408488" y="3592513"/>
          <p14:tracePt t="11818" x="4403725" y="3592513"/>
          <p14:tracePt t="11825" x="4398963" y="3592513"/>
          <p14:tracePt t="11942" x="4403725" y="3592513"/>
          <p14:tracePt t="11949" x="4413250" y="3592513"/>
          <p14:tracePt t="11955" x="4422775" y="3592513"/>
          <p14:tracePt t="11964" x="4443413" y="3592513"/>
          <p14:tracePt t="11969" x="4467225" y="3597275"/>
          <p14:tracePt t="11976" x="4487863" y="3608388"/>
          <p14:tracePt t="11983" x="4518025" y="3613150"/>
          <p14:tracePt t="11990" x="4551363" y="3632200"/>
          <p14:tracePt t="11997" x="4581525" y="3636963"/>
          <p14:tracePt t="12004" x="4602163" y="3648075"/>
          <p14:tracePt t="12010" x="4625975" y="3662363"/>
          <p14:tracePt t="12017" x="4641850" y="3667125"/>
          <p14:tracePt t="12023" x="4651375" y="3671888"/>
          <p14:tracePt t="12032" x="4665663" y="3681413"/>
          <p14:tracePt t="12037" x="4681538" y="3687763"/>
          <p14:tracePt t="12043" x="4691063" y="3687763"/>
          <p14:tracePt t="12050" x="4705350" y="3697288"/>
          <p14:tracePt t="12057" x="4721225" y="3702050"/>
          <p14:tracePt t="12065" x="4730750" y="3702050"/>
          <p14:tracePt t="12072" x="4745038" y="3706813"/>
          <p14:tracePt t="12080" x="4760913" y="3716338"/>
          <p14:tracePt t="12084" x="4775200" y="3727450"/>
          <p14:tracePt t="12091" x="4795838" y="3736975"/>
          <p14:tracePt t="12099" x="4814888" y="3741738"/>
          <p14:tracePt t="12105" x="4849813" y="3760788"/>
          <p14:tracePt t="12114" x="4870450" y="3767138"/>
          <p14:tracePt t="12119" x="4905375" y="3781425"/>
          <p14:tracePt t="12126" x="4924425" y="3790950"/>
          <p14:tracePt t="12132" x="4945063" y="3806825"/>
          <p14:tracePt t="12139" x="4968875" y="3806825"/>
          <p14:tracePt t="12148" x="4978400" y="3811588"/>
          <p14:tracePt t="12153" x="4994275" y="3816350"/>
          <p14:tracePt t="12159" x="5008563" y="3816350"/>
          <p14:tracePt t="12166" x="5018088" y="3816350"/>
          <p14:tracePt t="12173" x="5033963" y="3816350"/>
          <p14:tracePt t="12181" x="5043488" y="3816350"/>
          <p14:tracePt t="12187" x="5057775" y="3816350"/>
          <p14:tracePt t="12196" x="5073650" y="3825875"/>
          <p14:tracePt t="12201" x="5083175" y="3825875"/>
          <p14:tracePt t="12208" x="5097463" y="3830638"/>
          <p14:tracePt t="12215" x="5113338" y="3830638"/>
          <p14:tracePt t="12221" x="5132388" y="3840163"/>
          <p14:tracePt t="12230" x="5153025" y="3846513"/>
          <p14:tracePt t="12234" x="5176838" y="3846513"/>
          <p14:tracePt t="12241" x="5197475" y="3860800"/>
          <p14:tracePt t="12249" x="5227638" y="3870325"/>
          <p14:tracePt t="12256" x="5251450" y="3875088"/>
          <p14:tracePt t="12263" x="5272088" y="3890963"/>
          <p14:tracePt t="12270" x="5302250" y="3890963"/>
          <p14:tracePt t="12276" x="5316538" y="3905250"/>
          <p14:tracePt t="12283" x="5337175" y="3910013"/>
          <p14:tracePt t="12289" x="5360988" y="3919538"/>
          <p14:tracePt t="12298" x="5370513" y="3919538"/>
          <p14:tracePt t="12303" x="5395913" y="3925888"/>
          <p14:tracePt t="12309" x="5416550" y="3935413"/>
          <p14:tracePt t="12316" x="5430838" y="3935413"/>
          <p14:tracePt t="12324" x="5440363" y="3940175"/>
          <p14:tracePt t="12332" x="5465763" y="3949700"/>
          <p14:tracePt t="12338" x="5484813" y="3954463"/>
          <p14:tracePt t="12344" x="5500688" y="3959225"/>
          <p14:tracePt t="12350" x="5514975" y="3970338"/>
          <p14:tracePt t="12357" x="5535613" y="3975100"/>
          <p14:tracePt t="12365" x="5554663" y="3975100"/>
          <p14:tracePt t="12371" x="5570538" y="3984625"/>
          <p14:tracePt t="12379" x="5584825" y="3989388"/>
          <p14:tracePt t="12386" x="5603875" y="3989388"/>
          <p14:tracePt t="12393" x="5619750" y="4005263"/>
          <p14:tracePt t="12399" x="5638800" y="4005263"/>
          <p14:tracePt t="12406" x="5664200" y="4010025"/>
          <p14:tracePt t="12414" x="5673725" y="4019550"/>
          <p14:tracePt t="12419" x="5699125" y="4019550"/>
          <p14:tracePt t="12426" x="5718175" y="4024313"/>
          <p14:tracePt t="12433" x="5734050" y="4033838"/>
          <p14:tracePt t="12439" x="5743575" y="4038600"/>
          <p14:tracePt t="12448" x="5757863" y="4044950"/>
          <p14:tracePt t="12453" x="5773738" y="4054475"/>
          <p14:tracePt t="12461" x="5788025" y="4059238"/>
          <p14:tracePt t="12466" x="5797550" y="4059238"/>
          <p14:tracePt t="12474" x="5813425" y="4064000"/>
          <p14:tracePt t="12482" x="5827713" y="4073525"/>
          <p14:tracePt t="12487" x="5843588" y="4089400"/>
          <p14:tracePt t="12496" x="5862638" y="4094163"/>
          <p14:tracePt t="12501" x="5876925" y="4098925"/>
          <p14:tracePt t="12508" x="5897563" y="4108450"/>
          <p14:tracePt t="12515" x="5911850" y="4113213"/>
          <p14:tracePt t="12521" x="5942013" y="4129088"/>
          <p14:tracePt t="12529" x="5956300" y="4138613"/>
          <p14:tracePt t="12535" x="5986463" y="4143375"/>
          <p14:tracePt t="12542" x="6007100" y="4152900"/>
          <p14:tracePt t="12549" x="6030913" y="4159250"/>
          <p14:tracePt t="12555" x="6046788" y="4168775"/>
          <p14:tracePt t="12562" x="6065838" y="4173538"/>
          <p14:tracePt t="12569" x="6086475" y="4173538"/>
          <p14:tracePt t="12575" x="6100763" y="4178300"/>
          <p14:tracePt t="12583" x="6116638" y="4187825"/>
          <p14:tracePt t="12590" x="6126163" y="4192588"/>
          <p14:tracePt t="12599" x="6140450" y="4203700"/>
          <p14:tracePt t="12604" x="6156325" y="4208463"/>
          <p14:tracePt t="12612" x="6170613" y="4213225"/>
          <p14:tracePt t="12616" x="6180138" y="4222750"/>
          <p14:tracePt t="12624" x="6196013" y="4227513"/>
          <p14:tracePt t="12632" x="6210300" y="4227513"/>
          <p14:tracePt t="12637" x="6219825" y="4232275"/>
          <p14:tracePt t="12646" x="6229350" y="4232275"/>
          <p14:tracePt t="12650" x="6235700" y="4232275"/>
          <p14:tracePt t="12658" x="6245225" y="4232275"/>
          <p14:tracePt t="12666" x="6249988" y="4232275"/>
          <p14:tracePt t="12672" x="6254750" y="4232275"/>
          <p14:tracePt t="12680" x="6259513" y="4232275"/>
          <p14:tracePt t="12685" x="6269038" y="4232275"/>
          <p14:tracePt t="12691" x="6275388" y="4232275"/>
          <p14:tracePt t="12705" x="6280150" y="4232275"/>
          <p14:tracePt t="12719" x="6284913" y="4232275"/>
          <p14:tracePt t="12726" x="6289675" y="4232275"/>
          <p14:tracePt t="12732" x="6294438" y="4243388"/>
          <p14:tracePt t="12740" x="6299200" y="4243388"/>
          <p14:tracePt t="12748" x="6315075" y="4243388"/>
          <p14:tracePt t="12753" x="6319838" y="4248150"/>
          <p14:tracePt t="12761" x="6324600" y="4248150"/>
          <p14:tracePt t="12766" x="6329363" y="4248150"/>
          <p14:tracePt t="12774" x="6334125" y="4252913"/>
          <p14:tracePt t="13162" x="6324600" y="4297363"/>
          <p14:tracePt t="13169" x="6294438" y="4391025"/>
          <p14:tracePt t="13177" x="6259513" y="4491038"/>
          <p14:tracePt t="13184" x="6229350" y="4570413"/>
          <p14:tracePt t="13190" x="6200775" y="4629150"/>
          <p14:tracePt t="13197" x="6184900" y="4675188"/>
          <p14:tracePt t="13204" x="6145213" y="4733925"/>
          <p14:tracePt t="13213" x="6100763" y="4843463"/>
          <p14:tracePt t="13217" x="6056313" y="4953000"/>
          <p14:tracePt t="13225" x="6011863" y="5037138"/>
          <p14:tracePt t="13232" x="5972175" y="5095875"/>
          <p14:tracePt t="13238" x="5937250" y="5146675"/>
          <p14:tracePt t="13245" x="5888038" y="5195888"/>
          <p14:tracePt t="13252" x="5813425" y="5245100"/>
          <p14:tracePt t="13267" x="5718175" y="5334000"/>
          <p14:tracePt t="13272" x="5668963" y="5373688"/>
          <p14:tracePt t="13281" x="5624513" y="5408613"/>
          <p14:tracePt t="13285" x="5575300" y="5438775"/>
          <p14:tracePt t="13292" x="5530850" y="5464175"/>
          <p14:tracePt t="13299" x="5484813" y="5483225"/>
          <p14:tracePt t="13305" x="5465763" y="5483225"/>
          <p14:tracePt t="13314" x="5430838" y="5492750"/>
          <p14:tracePt t="13319" x="5410200" y="5492750"/>
          <p14:tracePt t="13327" x="5381625" y="5492750"/>
          <p14:tracePt t="13334" x="5360988" y="5492750"/>
          <p14:tracePt t="13340" x="5341938" y="5492750"/>
          <p14:tracePt t="13347" x="5326063" y="5492750"/>
          <p14:tracePt t="13353" x="5316538" y="5492750"/>
          <p14:tracePt t="13361" x="5302250" y="5492750"/>
          <p14:tracePt t="13368" x="5286375" y="5492750"/>
          <p14:tracePt t="13374" x="5276850" y="5492750"/>
          <p14:tracePt t="13380" x="5262563" y="5492750"/>
          <p14:tracePt t="13387" x="5251450" y="5492750"/>
          <p14:tracePt t="13396" x="5237163" y="5492750"/>
          <p14:tracePt t="13402" x="5222875" y="5499100"/>
          <p14:tracePt t="13409" x="5202238" y="5499100"/>
          <p14:tracePt t="13416" x="5192713" y="5499100"/>
          <p14:tracePt t="13421" x="5176838" y="5499100"/>
          <p14:tracePt t="13429" x="5167313" y="5499100"/>
          <p14:tracePt t="13435" x="5153025" y="5499100"/>
          <p14:tracePt t="13442" x="5148263" y="5499100"/>
          <p14:tracePt t="13450" x="5132388" y="5499100"/>
          <p14:tracePt t="13456" x="5122863" y="5487988"/>
          <p14:tracePt t="13464" x="5113338" y="5487988"/>
          <p14:tracePt t="13470" x="5108575" y="5478463"/>
          <p14:tracePt t="13477" x="5092700" y="5468938"/>
          <p14:tracePt t="13484" x="5087938" y="5457825"/>
          <p14:tracePt t="13491" x="5083175" y="5443538"/>
          <p14:tracePt t="13498" x="5073650" y="5424488"/>
          <p14:tracePt t="13503" x="5068888" y="5389563"/>
          <p14:tracePt t="13510" x="5068888" y="5364163"/>
          <p14:tracePt t="13517" x="5068888" y="5334000"/>
          <p14:tracePt t="13524" x="5068888" y="5319713"/>
          <p14:tracePt t="13531" x="5078413" y="5289550"/>
          <p14:tracePt t="13538" x="5083175" y="5254625"/>
          <p14:tracePt t="13545" x="5092700" y="5214938"/>
          <p14:tracePt t="13551" x="5108575" y="5180013"/>
          <p14:tracePt t="13558" x="5118100" y="5140325"/>
          <p14:tracePt t="13566" x="5122863" y="5116513"/>
          <p14:tracePt t="13572" x="5137150" y="5095875"/>
          <p14:tracePt t="13579" x="5148263" y="5072063"/>
          <p14:tracePt t="13586" x="5153025" y="5060950"/>
          <p14:tracePt t="13592" x="5167313" y="5046663"/>
          <p14:tracePt t="13600" x="5172075" y="5041900"/>
          <p14:tracePt t="13607" x="5187950" y="5027613"/>
          <p14:tracePt t="13613" x="5202238" y="5011738"/>
          <p14:tracePt t="13619" x="5211763" y="5006975"/>
          <p14:tracePt t="13626" x="5227638" y="4997450"/>
          <p14:tracePt t="13633" x="5246688" y="4997450"/>
          <p14:tracePt t="13640" x="5262563" y="4997450"/>
          <p14:tracePt t="13646" x="5291138" y="4997450"/>
          <p14:tracePt t="13654" x="5321300" y="4997450"/>
          <p14:tracePt t="13660" x="5351463" y="5011738"/>
          <p14:tracePt t="13668" x="5386388" y="5027613"/>
          <p14:tracePt t="13675" x="5400675" y="5041900"/>
          <p14:tracePt t="13683" x="5421313" y="5056188"/>
          <p14:tracePt t="13687" x="5435600" y="5072063"/>
          <p14:tracePt t="13695" x="5440363" y="5076825"/>
          <p14:tracePt t="13702" x="5456238" y="5081588"/>
          <p14:tracePt t="13708" x="5456238" y="5095875"/>
          <p14:tracePt t="13716" x="5461000" y="5106988"/>
          <p14:tracePt t="13721" x="5465763" y="5121275"/>
          <p14:tracePt t="13730" x="5465763" y="5135563"/>
          <p14:tracePt t="13735" x="5475288" y="5146675"/>
          <p14:tracePt t="13742" x="5480050" y="5170488"/>
          <p14:tracePt t="13750" x="5480050" y="5191125"/>
          <p14:tracePt t="13758" x="5480050" y="5200650"/>
          <p14:tracePt t="13763" x="5480050" y="5226050"/>
          <p14:tracePt t="13769" x="5480050" y="5245100"/>
          <p14:tracePt t="13776" x="5480050" y="5259388"/>
          <p14:tracePt t="13784" x="5480050" y="5270500"/>
          <p14:tracePt t="13798" x="5480050" y="5275263"/>
          <p14:tracePt t="13804" x="5475288" y="5280025"/>
          <p14:tracePt t="13817" x="5475288" y="5289550"/>
          <p14:tracePt t="13866" x="5480050" y="5284788"/>
          <p14:tracePt t="13872" x="5495925" y="5270500"/>
          <p14:tracePt t="13879" x="5510213" y="5249863"/>
          <p14:tracePt t="13885" x="5545138" y="5214938"/>
          <p14:tracePt t="13892" x="5594350" y="5156200"/>
          <p14:tracePt t="13900" x="5638800" y="5081588"/>
          <p14:tracePt t="13907" x="5678488" y="4997450"/>
          <p14:tracePt t="13912" x="5708650" y="4941888"/>
          <p14:tracePt t="13920" x="5738813" y="4892675"/>
          <p14:tracePt t="13926" x="5762625" y="4857750"/>
          <p14:tracePt t="13934" x="5778500" y="4829175"/>
          <p14:tracePt t="13940" x="5792788" y="4803775"/>
          <p14:tracePt t="13947" x="5808663" y="4764088"/>
          <p14:tracePt t="13953" x="5827713" y="4703763"/>
          <p14:tracePt t="13961" x="5848350" y="4659313"/>
          <p14:tracePt t="13968" x="5857875" y="4619625"/>
          <p14:tracePt t="13975" x="5862638" y="4575175"/>
          <p14:tracePt t="13982" x="5872163" y="4530725"/>
          <p14:tracePt t="13987" x="5883275" y="4510088"/>
          <p14:tracePt t="13995" x="5883275" y="4491038"/>
          <p14:tracePt t="14002" x="5888038" y="4465638"/>
          <p14:tracePt t="14008" x="5897563" y="4446588"/>
          <p14:tracePt t="14017" x="5897563" y="4430713"/>
          <p14:tracePt t="14022" x="5902325" y="4416425"/>
          <p14:tracePt t="14030" x="5902325" y="4397375"/>
          <p14:tracePt t="14036" x="5902325" y="4376738"/>
          <p14:tracePt t="14042" x="5902325" y="4362450"/>
          <p14:tracePt t="14051" x="5902325" y="4357688"/>
          <p14:tracePt t="14057" x="5902325" y="4351338"/>
          <p14:tracePt t="17256" x="5773738" y="4322763"/>
          <p14:tracePt t="17264" x="5638800" y="4292600"/>
          <p14:tracePt t="17270" x="5341938" y="4152900"/>
          <p14:tracePt t="17276" x="5003800" y="3994150"/>
          <p14:tracePt t="17283" x="4557713" y="3760788"/>
          <p14:tracePt t="17290" x="4114800" y="3592513"/>
          <p14:tracePt t="17296" x="3613150" y="3309938"/>
          <p14:tracePt t="17304" x="3176588" y="2952750"/>
          <p14:tracePt t="17310" x="2725738" y="2674938"/>
          <p14:tracePt t="17318" x="2417763" y="2427288"/>
          <p14:tracePt t="17324" x="2055813" y="2079625"/>
          <p14:tracePt t="17332" x="1851025" y="1890713"/>
          <p14:tracePt t="17337" x="1598613" y="1587500"/>
          <p14:tracePt t="17344" x="1444625" y="1370013"/>
          <p14:tracePt t="17352" x="1316038" y="1200150"/>
          <p14:tracePt t="17358" x="1216025" y="992188"/>
          <p14:tracePt t="17365" x="1171575" y="873125"/>
          <p14:tracePt t="17371" x="1136650" y="749300"/>
          <p14:tracePt t="17378" x="1117600" y="679450"/>
          <p14:tracePt t="17385" x="1117600" y="615950"/>
          <p14:tracePt t="17392" x="1117600" y="560388"/>
          <p14:tracePt t="17402" x="1131888" y="515938"/>
          <p14:tracePt t="17405" x="1131888" y="511175"/>
          <p14:tracePt t="17412" x="1171575" y="461963"/>
          <p14:tracePt t="17420" x="1176338" y="457200"/>
          <p14:tracePt t="17426" x="1181100" y="450850"/>
          <p14:tracePt t="17435" x="1185863" y="450850"/>
          <p14:tracePt t="17693" x="1176338" y="396875"/>
          <p14:tracePt t="17700" x="1157288" y="327025"/>
          <p14:tracePt t="17705" x="1136650" y="273050"/>
          <p14:tracePt t="17715" x="1106488" y="198438"/>
          <p14:tracePt t="17720" x="1077913" y="114300"/>
          <p14:tracePt t="17727" x="1057275" y="60325"/>
          <p14:tracePt t="17736" x="1038225" y="0"/>
        </p14:tracePtLst>
      </p14:laserTraceLst>
    </p:ext>
  </p:extLs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10C154C-FA1A-4C3D-AD09-B05C1893B524}"/>
              </a:ext>
            </a:extLst>
          </p:cNvPr>
          <p:cNvSpPr>
            <a:spLocks noGrp="1"/>
          </p:cNvSpPr>
          <p:nvPr>
            <p:ph idx="1"/>
          </p:nvPr>
        </p:nvSpPr>
        <p:spPr>
          <a:xfrm>
            <a:off x="2758440" y="0"/>
            <a:ext cx="8595360" cy="4351337"/>
          </a:xfrm>
        </p:spPr>
        <p:txBody>
          <a:bodyPr/>
          <a:lstStyle/>
          <a:p>
            <a:pPr marL="0" indent="0" algn="r" rtl="1">
              <a:lnSpc>
                <a:spcPct val="150000"/>
              </a:lnSpc>
              <a:buNone/>
            </a:pPr>
            <a:r>
              <a:rPr lang="fa-IR" sz="2400" b="1" dirty="0">
                <a:solidFill>
                  <a:srgbClr val="C00000"/>
                </a:solidFill>
                <a:cs typeface="B Nazanin" panose="00000400000000000000" pitchFamily="2" charset="-78"/>
              </a:rPr>
              <a:t>سایه تیره: </a:t>
            </a:r>
            <a:r>
              <a:rPr lang="fa-IR" sz="2400" b="1" dirty="0">
                <a:cs typeface="B Nazanin" panose="00000400000000000000" pitchFamily="2" charset="-78"/>
              </a:rPr>
              <a:t>وجود یک سایه تیره یا کبود رنگ قابل مشاهده از زیر مینای سالم دندان و نشان‌دهنده پوسیدگی در لایه‌های عاج زیرین</a:t>
            </a:r>
          </a:p>
          <a:p>
            <a:pPr>
              <a:lnSpc>
                <a:spcPct val="150000"/>
              </a:lnSpc>
            </a:pPr>
            <a:endParaRPr lang="en-US" b="1" dirty="0"/>
          </a:p>
        </p:txBody>
      </p:sp>
      <p:sp>
        <p:nvSpPr>
          <p:cNvPr id="5" name="Slide Number Placeholder 4">
            <a:extLst>
              <a:ext uri="{FF2B5EF4-FFF2-40B4-BE49-F238E27FC236}">
                <a16:creationId xmlns:a16="http://schemas.microsoft.com/office/drawing/2014/main" id="{F3A63F99-A88B-4770-A444-A5BFDD5F2F72}"/>
              </a:ext>
            </a:extLst>
          </p:cNvPr>
          <p:cNvSpPr>
            <a:spLocks noGrp="1"/>
          </p:cNvSpPr>
          <p:nvPr>
            <p:ph type="sldNum" sz="quarter" idx="12"/>
          </p:nvPr>
        </p:nvSpPr>
        <p:spPr/>
        <p:txBody>
          <a:bodyPr>
            <a:normAutofit/>
          </a:bodyPr>
          <a:lstStyle/>
          <a:p>
            <a:fld id="{2C9A6EC4-CBD9-498F-8F15-635929839343}" type="slidenum">
              <a:rPr lang="en-US" smtClean="0"/>
              <a:t>40</a:t>
            </a:fld>
            <a:endParaRPr lang="en-US" dirty="0"/>
          </a:p>
        </p:txBody>
      </p:sp>
      <p:pic>
        <p:nvPicPr>
          <p:cNvPr id="6" name="Picture 5">
            <a:extLst>
              <a:ext uri="{FF2B5EF4-FFF2-40B4-BE49-F238E27FC236}">
                <a16:creationId xmlns:a16="http://schemas.microsoft.com/office/drawing/2014/main" id="{3EA6AEF7-8B59-4872-9088-6174A9212743}"/>
              </a:ext>
            </a:extLst>
          </p:cNvPr>
          <p:cNvPicPr>
            <a:picLocks noChangeAspect="1"/>
          </p:cNvPicPr>
          <p:nvPr/>
        </p:nvPicPr>
        <p:blipFill rotWithShape="1">
          <a:blip r:embed="rId2">
            <a:extLst>
              <a:ext uri="{28A0092B-C50C-407E-A947-70E740481C1C}">
                <a14:useLocalDpi xmlns:a14="http://schemas.microsoft.com/office/drawing/2010/main" val="0"/>
              </a:ext>
            </a:extLst>
          </a:blip>
          <a:srcRect t="30149" r="4658" b="51002"/>
          <a:stretch/>
        </p:blipFill>
        <p:spPr>
          <a:xfrm>
            <a:off x="5470467" y="2308860"/>
            <a:ext cx="3963093" cy="3352800"/>
          </a:xfrm>
          <a:prstGeom prst="rect">
            <a:avLst/>
          </a:prstGeom>
        </p:spPr>
      </p:pic>
      <p:pic>
        <p:nvPicPr>
          <p:cNvPr id="2" name="Picture 1">
            <a:extLst>
              <a:ext uri="{FF2B5EF4-FFF2-40B4-BE49-F238E27FC236}">
                <a16:creationId xmlns:a16="http://schemas.microsoft.com/office/drawing/2014/main" id="{DE57D1EF-8D64-4031-95AA-E9F299FE7F1C}"/>
              </a:ext>
            </a:extLst>
          </p:cNvPr>
          <p:cNvPicPr>
            <a:picLocks noChangeAspect="1"/>
          </p:cNvPicPr>
          <p:nvPr/>
        </p:nvPicPr>
        <p:blipFill>
          <a:blip r:embed="rId3"/>
          <a:stretch>
            <a:fillRect/>
          </a:stretch>
        </p:blipFill>
        <p:spPr>
          <a:xfrm>
            <a:off x="231637" y="1806306"/>
            <a:ext cx="4579514" cy="4732606"/>
          </a:xfrm>
          <a:prstGeom prst="rect">
            <a:avLst/>
          </a:prstGeom>
        </p:spPr>
      </p:pic>
    </p:spTree>
    <p:extLst>
      <p:ext uri="{BB962C8B-B14F-4D97-AF65-F5344CB8AC3E}">
        <p14:creationId xmlns:p14="http://schemas.microsoft.com/office/powerpoint/2010/main" val="1846260039"/>
      </p:ext>
    </p:extLst>
  </p:cSld>
  <p:clrMapOvr>
    <a:masterClrMapping/>
  </p:clrMapOvr>
  <mc:AlternateContent xmlns:mc="http://schemas.openxmlformats.org/markup-compatibility/2006" xmlns:p14="http://schemas.microsoft.com/office/powerpoint/2010/main">
    <mc:Choice Requires="p14">
      <p:transition spd="slow" p14:dur="2000" advTm="21454"/>
    </mc:Choice>
    <mc:Fallback xmlns="">
      <p:transition spd="slow" advTm="21454"/>
    </mc:Fallback>
  </mc:AlternateContent>
  <p:extLst>
    <p:ext uri="{3A86A75C-4F4B-4683-9AE1-C65F6400EC91}">
      <p14:laserTraceLst xmlns:p14="http://schemas.microsoft.com/office/powerpoint/2010/main">
        <p14:tracePtLst>
          <p14:tracePt t="7128" x="1524000" y="1944688"/>
          <p14:tracePt t="7134" x="1727200" y="1935163"/>
          <p14:tracePt t="7141" x="1857375" y="1935163"/>
          <p14:tracePt t="7148" x="2100263" y="1935163"/>
          <p14:tracePt t="7155" x="2347913" y="1944688"/>
          <p14:tracePt t="7163" x="2536825" y="1944688"/>
          <p14:tracePt t="7170" x="2770188" y="1974850"/>
          <p14:tracePt t="7176" x="2959100" y="2028825"/>
          <p14:tracePt t="7182" x="3122613" y="2079625"/>
          <p14:tracePt t="7189" x="3325813" y="2163763"/>
          <p14:tracePt t="7197" x="3544888" y="2238375"/>
          <p14:tracePt t="7203" x="3673475" y="2308225"/>
          <p14:tracePt t="7211" x="3932238" y="2436813"/>
          <p14:tracePt t="7216" x="4184650" y="2530475"/>
          <p14:tracePt t="7224" x="4324350" y="2635250"/>
          <p14:tracePt t="7230" x="4546600" y="2808288"/>
          <p14:tracePt t="7238" x="4819650" y="3017838"/>
          <p14:tracePt t="7245" x="4989513" y="3141663"/>
          <p14:tracePt t="7250" x="5087938" y="3230563"/>
          <p14:tracePt t="7258" x="5267325" y="3394075"/>
          <p14:tracePt t="7265" x="5391150" y="3517900"/>
          <p14:tracePt t="7271" x="5514975" y="3627438"/>
          <p14:tracePt t="7279" x="5589588" y="3692525"/>
          <p14:tracePt t="7284" x="5624513" y="3741738"/>
          <p14:tracePt t="7293" x="5689600" y="3816350"/>
          <p14:tracePt t="7298" x="5743575" y="3886200"/>
          <p14:tracePt t="7305" x="5783263" y="3944938"/>
          <p14:tracePt t="7313" x="5813425" y="4005263"/>
          <p14:tracePt t="7319" x="5837238" y="4054475"/>
          <p14:tracePt t="7326" x="5862638" y="4089400"/>
          <p14:tracePt t="7332" x="5883275" y="4133850"/>
          <p14:tracePt t="7339" x="5902325" y="4178300"/>
          <p14:tracePt t="7346" x="5916613" y="4208463"/>
          <p14:tracePt t="7353" x="5937250" y="4267200"/>
          <p14:tracePt t="7361" x="5956300" y="4322763"/>
          <p14:tracePt t="7366" x="5976938" y="4391025"/>
          <p14:tracePt t="7373" x="5995988" y="4460875"/>
          <p14:tracePt t="7380" x="6016625" y="4545013"/>
          <p14:tracePt t="7387" x="6016625" y="4556125"/>
          <p14:tracePt t="7394" x="6026150" y="4640263"/>
          <p14:tracePt t="7400" x="6026150" y="4654550"/>
          <p14:tracePt t="7408" x="6042025" y="4714875"/>
          <p14:tracePt t="7414" x="6042025" y="4729163"/>
          <p14:tracePt t="7421" x="6042025" y="4733925"/>
          <p14:tracePt t="7429" x="6051550" y="4778375"/>
          <p14:tracePt t="7435" x="6051550" y="4794250"/>
          <p14:tracePt t="7443" x="6056313" y="4813300"/>
          <p14:tracePt t="7448" x="6056313" y="4829175"/>
          <p14:tracePt t="7456" x="6056313" y="4838700"/>
          <p14:tracePt t="7463" x="6056313" y="4857750"/>
          <p14:tracePt t="7470" x="6056313" y="4873625"/>
          <p14:tracePt t="7476" x="6056313" y="4878388"/>
          <p14:tracePt t="7482" x="6065838" y="4922838"/>
          <p14:tracePt t="7490" x="6065838" y="4937125"/>
          <p14:tracePt t="7497" x="6065838" y="4948238"/>
          <p14:tracePt t="7511" x="6065838" y="4953000"/>
          <p14:tracePt t="7516" x="6065838" y="4972050"/>
          <p14:tracePt t="7524" x="6065838" y="4976813"/>
          <p14:tracePt t="7530" x="6065838" y="4987925"/>
          <p14:tracePt t="7537" x="6065838" y="4992688"/>
          <p14:tracePt t="7981" x="6086475" y="4972050"/>
          <p14:tracePt t="7987" x="6149975" y="4922838"/>
          <p14:tracePt t="7995" x="6189663" y="4862513"/>
          <p14:tracePt t="8002" x="6254750" y="4778375"/>
          <p14:tracePt t="8010" x="6303963" y="4703763"/>
          <p14:tracePt t="8015" x="6359525" y="4629150"/>
          <p14:tracePt t="8022" x="6383338" y="4595813"/>
          <p14:tracePt t="8030" x="6408738" y="4565650"/>
          <p14:tracePt t="8036" x="6423025" y="4540250"/>
          <p14:tracePt t="8045" x="6448425" y="4505325"/>
          <p14:tracePt t="8049" x="6473825" y="4476750"/>
          <p14:tracePt t="8055" x="6488113" y="4441825"/>
          <p14:tracePt t="8063" x="6518275" y="4381500"/>
          <p14:tracePt t="8070" x="6548438" y="4322763"/>
          <p14:tracePt t="8076" x="6581775" y="4243388"/>
          <p14:tracePt t="8084" x="6597650" y="4183063"/>
          <p14:tracePt t="8094" x="6616700" y="4148138"/>
          <p14:tracePt t="8096" x="6632575" y="4119563"/>
          <p14:tracePt t="8103" x="6646863" y="4084638"/>
          <p14:tracePt t="8112" x="6656388" y="4054475"/>
          <p14:tracePt t="8117" x="6677025" y="3994150"/>
          <p14:tracePt t="8125" x="6696075" y="3940175"/>
          <p14:tracePt t="8130" x="6711950" y="3879850"/>
          <p14:tracePt t="8137" x="6721475" y="3825875"/>
          <p14:tracePt t="8146" x="6731000" y="3771900"/>
          <p14:tracePt t="8152" x="6746875" y="3736975"/>
          <p14:tracePt t="8160" x="6746875" y="3706813"/>
          <p14:tracePt t="8165" x="6765925" y="3667125"/>
          <p14:tracePt t="8172" x="6775450" y="3622675"/>
          <p14:tracePt t="8180" x="6796088" y="3552825"/>
          <p14:tracePt t="8185" x="6805613" y="3482975"/>
          <p14:tracePt t="8193" x="6821488" y="3429000"/>
          <p14:tracePt t="8199" x="6840538" y="3368675"/>
          <p14:tracePt t="8205" x="6850063" y="3314700"/>
          <p14:tracePt t="8213" x="6861175" y="3295650"/>
          <p14:tracePt t="8220" x="6875463" y="3270250"/>
          <p14:tracePt t="8228" x="6880225" y="3249613"/>
          <p14:tracePt t="8234" x="6884988" y="3230563"/>
          <p14:tracePt t="8241" x="6894513" y="3205163"/>
          <p14:tracePt t="8248" x="6900863" y="3176588"/>
          <p14:tracePt t="8254" x="6910388" y="3146425"/>
          <p14:tracePt t="8262" x="6919913" y="3116263"/>
          <p14:tracePt t="8267" x="6924675" y="3071813"/>
          <p14:tracePt t="8274" x="6934200" y="3041650"/>
          <p14:tracePt t="8281" x="6950075" y="3006725"/>
          <p14:tracePt t="8287" x="6959600" y="2967038"/>
          <p14:tracePt t="8296" x="6964363" y="2943225"/>
          <p14:tracePt t="8302" x="6980238" y="2922588"/>
          <p14:tracePt t="8309" x="6999288" y="2887663"/>
          <p14:tracePt t="8314" x="7015163" y="2843213"/>
          <p14:tracePt t="8321" x="7034213" y="2798763"/>
          <p14:tracePt t="8329" x="7048500" y="2754313"/>
          <p14:tracePt t="8335" x="7069138" y="2709863"/>
          <p14:tracePt t="8343" x="7078663" y="2679700"/>
          <p14:tracePt t="8350" x="7083425" y="2665413"/>
          <p14:tracePt t="8356" x="7083425" y="2644775"/>
          <p14:tracePt t="8363" x="7083425" y="2640013"/>
          <p14:tracePt t="8370" x="7083425" y="2625725"/>
          <p14:tracePt t="8383" x="7083425" y="2619375"/>
          <p14:tracePt t="8397" x="7083425" y="2614613"/>
          <p14:tracePt t="8418" x="7083425" y="2609850"/>
          <p14:tracePt t="8426" x="7083425" y="2605088"/>
          <p14:tracePt t="8431" x="7083425" y="2600325"/>
          <p14:tracePt t="8438" x="7083425" y="2586038"/>
          <p14:tracePt t="8446" x="7099300" y="2570163"/>
          <p14:tracePt t="8451" x="7104063" y="2551113"/>
          <p14:tracePt t="8459" x="7113588" y="2535238"/>
          <p14:tracePt t="8465" x="7118350" y="2530475"/>
          <p14:tracePt t="8471" x="7123113" y="2525713"/>
          <p14:tracePt t="8479" x="7123113" y="2520950"/>
          <p14:tracePt t="8485" x="7127875" y="2516188"/>
          <p14:tracePt t="8547" x="7123113" y="2516188"/>
          <p14:tracePt t="8553" x="7118350" y="2516188"/>
          <p14:tracePt t="8567" x="7108825" y="2516188"/>
          <p14:tracePt t="8576" x="7104063" y="2516188"/>
          <p14:tracePt t="8588" x="7099300" y="2516188"/>
          <p14:tracePt t="8595" x="7094538" y="2516188"/>
          <p14:tracePt t="8602" x="7094538" y="2520950"/>
          <p14:tracePt t="8609" x="7088188" y="2520950"/>
          <p14:tracePt t="8615" x="7083425" y="2525713"/>
          <p14:tracePt t="8622" x="7083425" y="2530475"/>
          <p14:tracePt t="8629" x="7069138" y="2530475"/>
          <p14:tracePt t="8635" x="7064375" y="2546350"/>
          <p14:tracePt t="8644" x="7059613" y="2551113"/>
          <p14:tracePt t="8649" x="7043738" y="2555875"/>
          <p14:tracePt t="8656" x="7038975" y="2570163"/>
          <p14:tracePt t="8663" x="7034213" y="2586038"/>
          <p14:tracePt t="8669" x="7019925" y="2600325"/>
          <p14:tracePt t="8677" x="7008813" y="2609850"/>
          <p14:tracePt t="8683" x="6999288" y="2625725"/>
          <p14:tracePt t="8691" x="6973888" y="2659063"/>
          <p14:tracePt t="8697" x="6959600" y="2679700"/>
          <p14:tracePt t="8704" x="6934200" y="2705100"/>
          <p14:tracePt t="8710" x="6919913" y="2738438"/>
          <p14:tracePt t="8717" x="6905625" y="2749550"/>
          <p14:tracePt t="8724" x="6894513" y="2773363"/>
          <p14:tracePt t="8732" x="6884988" y="2789238"/>
          <p14:tracePt t="8737" x="6875463" y="2794000"/>
          <p14:tracePt t="8746" x="6870700" y="2803525"/>
          <p14:tracePt t="8751" x="6865938" y="2803525"/>
          <p14:tracePt t="8761" x="6861175" y="2808288"/>
          <p14:tracePt t="8765" x="6861175" y="2819400"/>
          <p14:tracePt t="8772" x="6845300" y="2824163"/>
          <p14:tracePt t="8780" x="6840538" y="2828925"/>
          <p14:tracePt t="8786" x="6835775" y="2838450"/>
          <p14:tracePt t="8794" x="6821488" y="2847975"/>
          <p14:tracePt t="8799" x="6810375" y="2852738"/>
          <p14:tracePt t="8806" x="6796088" y="2868613"/>
          <p14:tracePt t="8814" x="6781800" y="2892425"/>
          <p14:tracePt t="8819" x="6756400" y="2913063"/>
          <p14:tracePt t="8827" x="6731000" y="2947988"/>
          <p14:tracePt t="8834" x="6716713" y="2982913"/>
          <p14:tracePt t="8841" x="6700838" y="3001963"/>
          <p14:tracePt t="8848" x="6677025" y="3027363"/>
          <p14:tracePt t="8853" x="6661150" y="3057525"/>
          <p14:tracePt t="8861" x="6646863" y="3081338"/>
          <p14:tracePt t="8867" x="6637338" y="3101975"/>
          <p14:tracePt t="8874" x="6621463" y="3125788"/>
          <p14:tracePt t="8881" x="6616700" y="3136900"/>
          <p14:tracePt t="8889" x="6607175" y="3151188"/>
          <p14:tracePt t="8896" x="6597650" y="3165475"/>
          <p14:tracePt t="8902" x="6588125" y="3181350"/>
          <p14:tracePt t="8910" x="6581775" y="3200400"/>
          <p14:tracePt t="8915" x="6572250" y="3225800"/>
          <p14:tracePt t="8922" x="6567488" y="3265488"/>
          <p14:tracePt t="8930" x="6548438" y="3309938"/>
          <p14:tracePt t="8935" x="6537325" y="3363913"/>
          <p14:tracePt t="8943" x="6527800" y="3419475"/>
          <p14:tracePt t="8949" x="6523038" y="3449638"/>
          <p14:tracePt t="8956" x="6513513" y="3494088"/>
          <p14:tracePt t="8963" x="6508750" y="3522663"/>
          <p14:tracePt t="8970" x="6497638" y="3548063"/>
          <p14:tracePt t="8979" x="6483350" y="3587750"/>
          <p14:tracePt t="8983" x="6473825" y="3632200"/>
          <p14:tracePt t="8990" x="6462713" y="3702050"/>
          <p14:tracePt t="8998" x="6453188" y="3767138"/>
          <p14:tracePt t="9003" x="6443663" y="3825875"/>
          <p14:tracePt t="9010" x="6423025" y="3879850"/>
          <p14:tracePt t="9018" x="6408738" y="3905250"/>
          <p14:tracePt t="9027" x="6408738" y="3925888"/>
          <p14:tracePt t="9031" x="6403975" y="3944938"/>
          <p14:tracePt t="9038" x="6394450" y="3959225"/>
          <p14:tracePt t="9044" x="6394450" y="3975100"/>
          <p14:tracePt t="9051" x="6388100" y="3979863"/>
          <p14:tracePt t="9060" x="6383338" y="3989388"/>
          <p14:tracePt t="9066" x="6383338" y="3994150"/>
          <p14:tracePt t="9072" x="6378575" y="3998913"/>
          <p14:tracePt t="9080" x="6373813" y="4014788"/>
          <p14:tracePt t="9086" x="6373813" y="4024313"/>
          <p14:tracePt t="9094" x="6364288" y="4038600"/>
          <p14:tracePt t="9099" x="6359525" y="4054475"/>
          <p14:tracePt t="9107" x="6359525" y="4068763"/>
          <p14:tracePt t="9114" x="6348413" y="4089400"/>
          <p14:tracePt t="9121" x="6343650" y="4108450"/>
          <p14:tracePt t="9127" x="6343650" y="4138613"/>
          <p14:tracePt t="9134" x="6329363" y="4173538"/>
          <p14:tracePt t="9140" x="6329363" y="4203700"/>
          <p14:tracePt t="9148" x="6315075" y="4232275"/>
          <p14:tracePt t="9154" x="6315075" y="4252913"/>
          <p14:tracePt t="9161" x="6303963" y="4278313"/>
          <p14:tracePt t="9168" x="6299200" y="4297363"/>
          <p14:tracePt t="9175" x="6289675" y="4318000"/>
          <p14:tracePt t="9182" x="6284913" y="4341813"/>
          <p14:tracePt t="9188" x="6284913" y="4362450"/>
          <p14:tracePt t="9196" x="6275388" y="4386263"/>
          <p14:tracePt t="9202" x="6275388" y="4397375"/>
          <p14:tracePt t="9208" x="6275388" y="4416425"/>
          <p14:tracePt t="9215" x="6275388" y="4441825"/>
          <p14:tracePt t="9223" x="6275388" y="4460875"/>
          <p14:tracePt t="9229" x="6275388" y="4481513"/>
          <p14:tracePt t="9236" x="6275388" y="4510088"/>
          <p14:tracePt t="9244" x="6275388" y="4525963"/>
          <p14:tracePt t="9249" x="6275388" y="4535488"/>
          <p14:tracePt t="9256" x="6275388" y="4549775"/>
          <p14:tracePt t="9264" x="6275388" y="4560888"/>
          <p14:tracePt t="9277" x="6275388" y="4570413"/>
          <p14:tracePt t="9283" x="6275388" y="4575175"/>
          <p14:tracePt t="9298" x="6275388" y="4579938"/>
          <p14:tracePt t="9304" x="6275388" y="4584700"/>
          <p14:tracePt t="9312" x="6284913" y="4584700"/>
          <p14:tracePt t="9317" x="6289675" y="4595813"/>
          <p14:tracePt t="9324" x="6303963" y="4605338"/>
          <p14:tracePt t="9332" x="6308725" y="4610100"/>
          <p14:tracePt t="9338" x="6329363" y="4640263"/>
          <p14:tracePt t="9345" x="6343650" y="4654550"/>
          <p14:tracePt t="9351" x="6364288" y="4668838"/>
          <p14:tracePt t="9361" x="6388100" y="4699000"/>
          <p14:tracePt t="9365" x="6413500" y="4724400"/>
          <p14:tracePt t="9373" x="6438900" y="4743450"/>
          <p14:tracePt t="9381" x="6448425" y="4759325"/>
          <p14:tracePt t="9385" x="6473825" y="4773613"/>
          <p14:tracePt t="9394" x="6492875" y="4787900"/>
          <p14:tracePt t="9399" x="6508750" y="4803775"/>
          <p14:tracePt t="9406" x="6523038" y="4808538"/>
          <p14:tracePt t="9413" x="6537325" y="4818063"/>
          <p14:tracePt t="9420" x="6553200" y="4833938"/>
          <p14:tracePt t="9427" x="6572250" y="4838700"/>
          <p14:tracePt t="9433" x="6602413" y="4838700"/>
          <p14:tracePt t="9441" x="6642100" y="4848225"/>
          <p14:tracePt t="9447" x="6681788" y="4848225"/>
          <p14:tracePt t="9454" x="6735763" y="4848225"/>
          <p14:tracePt t="9460" x="6815138" y="4848225"/>
          <p14:tracePt t="9467" x="6884988" y="4848225"/>
          <p14:tracePt t="9474" x="6964363" y="4848225"/>
          <p14:tracePt t="9482" x="7019925" y="4848225"/>
          <p14:tracePt t="9489" x="7048500" y="4852988"/>
          <p14:tracePt t="9495" x="7078663" y="4852988"/>
          <p14:tracePt t="9501" x="7088188" y="4852988"/>
          <p14:tracePt t="9510" x="7104063" y="4852988"/>
          <p14:tracePt t="9515" x="7118350" y="4852988"/>
          <p14:tracePt t="9522" x="7127875" y="4852988"/>
          <p14:tracePt t="9530" x="7143750" y="4852988"/>
          <p14:tracePt t="9535" x="7148513" y="4852988"/>
          <p14:tracePt t="9543" x="7153275" y="4852988"/>
          <p14:tracePt t="9557" x="7162800" y="4852988"/>
          <p14:tracePt t="9564" x="7167563" y="4852988"/>
          <p14:tracePt t="9571" x="7178675" y="4852988"/>
          <p14:tracePt t="9579" x="7188200" y="4852988"/>
          <p14:tracePt t="9583" x="7202488" y="4852988"/>
          <p14:tracePt t="9590" x="7213600" y="4852988"/>
          <p14:tracePt t="9597" x="7237413" y="4843463"/>
          <p14:tracePt t="9604" x="7258050" y="4838700"/>
          <p14:tracePt t="9610" x="7286625" y="4822825"/>
          <p14:tracePt t="9617" x="7312025" y="4808538"/>
          <p14:tracePt t="9625" x="7332663" y="4799013"/>
          <p14:tracePt t="9632" x="7356475" y="4794250"/>
          <p14:tracePt t="9639" x="7377113" y="4778375"/>
          <p14:tracePt t="9644" x="7391400" y="4773613"/>
          <p14:tracePt t="9652" x="7412038" y="4764088"/>
          <p14:tracePt t="9658" x="7426325" y="4764088"/>
          <p14:tracePt t="9665" x="7440613" y="4759325"/>
          <p14:tracePt t="9673" x="7451725" y="4748213"/>
          <p14:tracePt t="9680" x="7466013" y="4748213"/>
          <p14:tracePt t="9685" x="7480300" y="4748213"/>
          <p14:tracePt t="9694" x="7491413" y="4743450"/>
          <p14:tracePt t="9699" x="7505700" y="4738688"/>
          <p14:tracePt t="9707" x="7510463" y="4738688"/>
          <p14:tracePt t="9713" x="7526338" y="4738688"/>
          <p14:tracePt t="9720" x="7531100" y="4738688"/>
          <p14:tracePt t="9728" x="7535863" y="4738688"/>
          <p14:tracePt t="9733" x="7540625" y="4738688"/>
          <p14:tracePt t="9740" x="7545388" y="4729163"/>
          <p14:tracePt t="9748" x="7559675" y="4724400"/>
          <p14:tracePt t="9754" x="7566025" y="4724400"/>
          <p14:tracePt t="9761" x="7575550" y="4719638"/>
          <p14:tracePt t="9768" x="7589838" y="4714875"/>
          <p14:tracePt t="9776" x="7605713" y="4714875"/>
          <p14:tracePt t="9782" x="7624763" y="4699000"/>
          <p14:tracePt t="9788" x="7645400" y="4689475"/>
          <p14:tracePt t="9796" x="7669213" y="4684713"/>
          <p14:tracePt t="9801" x="7685088" y="4675188"/>
          <p14:tracePt t="9809" x="7694613" y="4659313"/>
          <p14:tracePt t="9815" x="7720013" y="4640263"/>
          <p14:tracePt t="9823" x="7734300" y="4605338"/>
          <p14:tracePt t="9831" x="7753350" y="4549775"/>
          <p14:tracePt t="9836" x="7764463" y="4505325"/>
          <p14:tracePt t="9843" x="7773988" y="4437063"/>
          <p14:tracePt t="9849" x="7769225" y="4381500"/>
          <p14:tracePt t="9857" x="7769225" y="4327525"/>
          <p14:tracePt t="9864" x="7759700" y="4287838"/>
          <p14:tracePt t="9870" x="7748588" y="4243388"/>
          <p14:tracePt t="9877" x="7734300" y="4183063"/>
          <p14:tracePt t="9884" x="7713663" y="4129088"/>
          <p14:tracePt t="9892" x="7694613" y="4068763"/>
          <p14:tracePt t="9898" x="7673975" y="4024313"/>
          <p14:tracePt t="9905" x="7654925" y="3970338"/>
          <p14:tracePt t="9912" x="7629525" y="3919538"/>
          <p14:tracePt t="9919" x="7610475" y="3875088"/>
          <p14:tracePt t="9924" x="7585075" y="3840163"/>
          <p14:tracePt t="9931" x="7566025" y="3795713"/>
          <p14:tracePt t="9939" x="7540625" y="3751263"/>
          <p14:tracePt t="9947" x="7519988" y="3667125"/>
          <p14:tracePt t="9952" x="7500938" y="3613150"/>
          <p14:tracePt t="9959" x="7491413" y="3557588"/>
          <p14:tracePt t="9965" x="7470775" y="3498850"/>
          <p14:tracePt t="9981" x="7456488" y="3414713"/>
          <p14:tracePt t="9985" x="7435850" y="3354388"/>
          <p14:tracePt t="9992" x="7426325" y="3300413"/>
          <p14:tracePt t="9999" x="7407275" y="3244850"/>
          <p14:tracePt t="10006" x="7386638" y="3170238"/>
          <p14:tracePt t="10014" x="7367588" y="3101975"/>
          <p14:tracePt t="10021" x="7346950" y="3046413"/>
          <p14:tracePt t="10028" x="7332663" y="3011488"/>
          <p14:tracePt t="10034" x="7307263" y="2978150"/>
          <p14:tracePt t="10041" x="7286625" y="2947988"/>
          <p14:tracePt t="10048" x="7262813" y="2913063"/>
          <p14:tracePt t="10054" x="7242175" y="2887663"/>
          <p14:tracePt t="10061" x="7227888" y="2873375"/>
          <p14:tracePt t="10068" x="7213600" y="2843213"/>
          <p14:tracePt t="10075" x="7188200" y="2819400"/>
          <p14:tracePt t="10082" x="7162800" y="2784475"/>
          <p14:tracePt t="10089" x="7143750" y="2754313"/>
          <p14:tracePt t="10098" x="7127875" y="2728913"/>
          <p14:tracePt t="10102" x="7113588" y="2698750"/>
          <p14:tracePt t="10109" x="7099300" y="2674938"/>
          <p14:tracePt t="10116" x="7083425" y="2654300"/>
          <p14:tracePt t="10122" x="7069138" y="2640013"/>
          <p14:tracePt t="10130" x="7064375" y="2625725"/>
          <p14:tracePt t="10137" x="7059613" y="2614613"/>
          <p14:tracePt t="10143" x="7043738" y="2600325"/>
          <p14:tracePt t="10150" x="7043738" y="2595563"/>
          <p14:tracePt t="10157" x="7038975" y="2590800"/>
          <p14:tracePt t="10165" x="7034213" y="2590800"/>
          <p14:tracePt t="10171" x="7024688" y="2579688"/>
          <p14:tracePt t="10179" x="7019925" y="2574925"/>
          <p14:tracePt t="10183" x="7015163" y="2574925"/>
          <p14:tracePt t="10190" x="7008813" y="2570163"/>
          <p14:tracePt t="10198" x="7004050" y="2570163"/>
          <p14:tracePt t="10204" x="6999288" y="2565400"/>
          <p14:tracePt t="10212" x="6994525" y="2565400"/>
          <p14:tracePt t="10218" x="6985000" y="2565400"/>
          <p14:tracePt t="10232" x="6980238" y="2565400"/>
          <p14:tracePt t="10239" x="6973888" y="2565400"/>
          <p14:tracePt t="10492" x="6973888" y="2570163"/>
          <p14:tracePt t="10498" x="6973888" y="2635250"/>
          <p14:tracePt t="10505" x="6964363" y="2763838"/>
          <p14:tracePt t="10512" x="6954838" y="2873375"/>
          <p14:tracePt t="10519" x="6945313" y="2952750"/>
          <p14:tracePt t="10525" x="6919913" y="3062288"/>
          <p14:tracePt t="10532" x="6900863" y="3209925"/>
          <p14:tracePt t="10539" x="6875463" y="3359150"/>
          <p14:tracePt t="10547" x="6865938" y="3443288"/>
          <p14:tracePt t="10553" x="6854825" y="3513138"/>
          <p14:tracePt t="10559" x="6854825" y="3562350"/>
          <p14:tracePt t="10565" x="6845300" y="3657600"/>
          <p14:tracePt t="10573" x="6835775" y="3741738"/>
          <p14:tracePt t="10581" x="6826250" y="3806825"/>
          <p14:tracePt t="10586" x="6815138" y="3865563"/>
          <p14:tracePt t="10595" x="6815138" y="3905250"/>
          <p14:tracePt t="10600" x="6805613" y="3949700"/>
          <p14:tracePt t="10607" x="6796088" y="4029075"/>
          <p14:tracePt t="10614" x="6786563" y="4124325"/>
          <p14:tracePt t="10621" x="6775450" y="4217988"/>
          <p14:tracePt t="10629" x="6775450" y="4297363"/>
          <p14:tracePt t="10634" x="6765925" y="4351338"/>
          <p14:tracePt t="10641" x="6756400" y="4406900"/>
          <p14:tracePt t="10648" x="6756400" y="4437063"/>
          <p14:tracePt t="10654" x="6751638" y="4465638"/>
          <p14:tracePt t="10661" x="6742113" y="4491038"/>
          <p14:tracePt t="10668" x="6742113" y="4500563"/>
          <p14:tracePt t="10674" x="6742113" y="4516438"/>
          <p14:tracePt t="10682" x="6742113" y="4521200"/>
          <p14:tracePt t="10689" x="6742113" y="4525963"/>
          <p14:tracePt t="10703" x="6735763" y="4530725"/>
          <p14:tracePt t="10712" x="6731000" y="4535488"/>
          <p14:tracePt t="10722" x="6731000" y="4540250"/>
          <p14:tracePt t="10730" x="6726238" y="4549775"/>
          <p14:tracePt t="10736" x="6721475" y="4556125"/>
          <p14:tracePt t="10745" x="6707188" y="4565650"/>
          <p14:tracePt t="10750" x="6691313" y="4579938"/>
          <p14:tracePt t="10757" x="6677025" y="4605338"/>
          <p14:tracePt t="10766" x="6667500" y="4610100"/>
          <p14:tracePt t="10771" x="6651625" y="4629150"/>
          <p14:tracePt t="10779" x="6637338" y="4645025"/>
          <p14:tracePt t="10785" x="6627813" y="4659313"/>
          <p14:tracePt t="10790" x="6621463" y="4664075"/>
          <p14:tracePt t="10798" x="6611938" y="4668838"/>
          <p14:tracePt t="10804" x="6611938" y="4679950"/>
          <p14:tracePt t="10811" x="6597650" y="4684713"/>
          <p14:tracePt t="10825" x="6588125" y="4689475"/>
          <p14:tracePt t="10832" x="6588125" y="4694238"/>
          <p14:tracePt t="10839" x="6577013" y="4694238"/>
          <p14:tracePt t="10847" x="6572250" y="4694238"/>
          <p14:tracePt t="10859" x="6562725" y="4694238"/>
          <p14:tracePt t="10865" x="6548438" y="4689475"/>
          <p14:tracePt t="10873" x="6532563" y="4675188"/>
          <p14:tracePt t="10881" x="6497638" y="4640263"/>
          <p14:tracePt t="10887" x="6478588" y="4614863"/>
          <p14:tracePt t="10895" x="6453188" y="4579938"/>
          <p14:tracePt t="10901" x="6438900" y="4560888"/>
          <p14:tracePt t="10907" x="6413500" y="4535488"/>
          <p14:tracePt t="10915" x="6399213" y="4516438"/>
          <p14:tracePt t="10920" x="6383338" y="4500563"/>
          <p14:tracePt t="10929" x="6378575" y="4486275"/>
          <p14:tracePt t="10934" x="6364288" y="4470400"/>
          <p14:tracePt t="10940" x="6364288" y="4465638"/>
          <p14:tracePt t="10948" x="6359525" y="4460875"/>
          <p14:tracePt t="10954" x="6354763" y="4451350"/>
          <p14:tracePt t="10979" x="6338888" y="4430713"/>
          <p14:tracePt t="10982" x="6338888" y="4416425"/>
          <p14:tracePt t="10989" x="6334125" y="4406900"/>
          <p14:tracePt t="10996" x="6324600" y="4391025"/>
          <p14:tracePt t="11002" x="6324600" y="4362450"/>
          <p14:tracePt t="11010" x="6324600" y="4332288"/>
          <p14:tracePt t="11017" x="6324600" y="4302125"/>
          <p14:tracePt t="11023" x="6324600" y="4287838"/>
          <p14:tracePt t="11031" x="6324600" y="4278313"/>
          <p14:tracePt t="11037" x="6324600" y="4262438"/>
          <p14:tracePt t="11044" x="6324600" y="4252913"/>
          <p14:tracePt t="11050" x="6324600" y="4238625"/>
          <p14:tracePt t="11056" x="6324600" y="4232275"/>
          <p14:tracePt t="11064" x="6324600" y="4227513"/>
          <p14:tracePt t="11070" x="6324600" y="4213225"/>
          <p14:tracePt t="11085" x="6324600" y="4203700"/>
          <p14:tracePt t="11098" x="6324600" y="4187825"/>
          <p14:tracePt t="11105" x="6324600" y="4178300"/>
          <p14:tracePt t="11113" x="6324600" y="4164013"/>
          <p14:tracePt t="11119" x="6324600" y="4152900"/>
          <p14:tracePt t="11125" x="6324600" y="4138613"/>
          <p14:tracePt t="11132" x="6324600" y="4124325"/>
          <p14:tracePt t="11139" x="6324600" y="4113213"/>
          <p14:tracePt t="11146" x="6324600" y="4098925"/>
          <p14:tracePt t="11153" x="6324600" y="4089400"/>
          <p14:tracePt t="11160" x="6324600" y="4084638"/>
          <p14:tracePt t="11167" x="6324600" y="4073525"/>
          <p14:tracePt t="11173" x="6324600" y="4068763"/>
          <p14:tracePt t="11181" x="6324600" y="4064000"/>
          <p14:tracePt t="11195" x="6324600" y="4059238"/>
          <p14:tracePt t="11201" x="6324600" y="4054475"/>
          <p14:tracePt t="11206" x="6324600" y="4049713"/>
          <p14:tracePt t="11215" x="6324600" y="4044950"/>
          <p14:tracePt t="11221" x="6324600" y="4038600"/>
          <p14:tracePt t="11229" x="6324600" y="4024313"/>
          <p14:tracePt t="11235" x="6329363" y="4019550"/>
          <p14:tracePt t="11241" x="6329363" y="4010025"/>
          <p14:tracePt t="11249" x="6329363" y="3998913"/>
          <p14:tracePt t="11255" x="6329363" y="3994150"/>
          <p14:tracePt t="11263" x="6329363" y="3989388"/>
          <p14:tracePt t="11282" x="6329363" y="3984625"/>
          <p14:tracePt t="11363" x="6329363" y="3975100"/>
          <p14:tracePt t="11377" x="6334125" y="3959225"/>
          <p14:tracePt t="11384" x="6334125" y="3944938"/>
          <p14:tracePt t="11391" x="6338888" y="3940175"/>
          <p14:tracePt t="11398" x="6343650" y="3930650"/>
          <p14:tracePt t="11404" x="6343650" y="3925888"/>
          <p14:tracePt t="11412" x="6343650" y="3910013"/>
          <p14:tracePt t="11419" x="6343650" y="3905250"/>
          <p14:tracePt t="11425" x="6343650" y="3900488"/>
          <p14:tracePt t="11433" x="6343650" y="3895725"/>
          <p14:tracePt t="11439" x="6343650" y="3890963"/>
          <p14:tracePt t="11460" x="6343650" y="3879850"/>
          <p14:tracePt t="11467" x="6343650" y="3875088"/>
          <p14:tracePt t="11487" x="6348413" y="3870325"/>
          <p14:tracePt t="11496" x="6359525" y="3865563"/>
          <p14:tracePt t="11501" x="6359525" y="3860800"/>
          <p14:tracePt t="11508" x="6364288" y="3856038"/>
          <p14:tracePt t="11514" x="6369050" y="3851275"/>
          <p14:tracePt t="11521" x="6369050" y="3840163"/>
          <p14:tracePt t="11528" x="6369050" y="3835400"/>
          <p14:tracePt t="11538" x="6373813" y="3830638"/>
          <p14:tracePt t="11555" x="6378575" y="3830638"/>
          <p14:tracePt t="11575" x="6378575" y="3825875"/>
          <p14:tracePt t="11589" x="6383338" y="3821113"/>
          <p14:tracePt t="11595" x="6388100" y="3821113"/>
          <p14:tracePt t="11609" x="6403975" y="3816350"/>
          <p14:tracePt t="11617" x="6408738" y="3806825"/>
          <p14:tracePt t="11624" x="6413500" y="3800475"/>
          <p14:tracePt t="11631" x="6429375" y="3795713"/>
          <p14:tracePt t="11637" x="6434138" y="3790950"/>
          <p14:tracePt t="11643" x="6438900" y="3786188"/>
          <p14:tracePt t="11650" x="6443663" y="3786188"/>
          <p14:tracePt t="11657" x="6448425" y="3786188"/>
          <p14:tracePt t="11670" x="6453188" y="3786188"/>
          <p14:tracePt t="11678" x="6457950" y="3786188"/>
          <p14:tracePt t="11699" x="6469063" y="3786188"/>
          <p14:tracePt t="11704" x="6473825" y="3786188"/>
          <p14:tracePt t="11718" x="6478588" y="3786188"/>
          <p14:tracePt t="11725" x="6483350" y="3786188"/>
          <p14:tracePt t="11739" x="6488113" y="3786188"/>
          <p14:tracePt t="11759" x="6492875" y="3786188"/>
          <p14:tracePt t="11773" x="6497638" y="3786188"/>
          <p14:tracePt t="11781" x="6508750" y="3786188"/>
          <p14:tracePt t="11787" x="6513513" y="3786188"/>
          <p14:tracePt t="11794" x="6518275" y="3786188"/>
          <p14:tracePt t="11800" x="6527800" y="3786188"/>
          <p14:tracePt t="11807" x="6532563" y="3786188"/>
          <p14:tracePt t="11815" x="6542088" y="3790950"/>
          <p14:tracePt t="11821" x="6553200" y="3790950"/>
          <p14:tracePt t="11828" x="6557963" y="3795713"/>
          <p14:tracePt t="11835" x="6562725" y="3800475"/>
          <p14:tracePt t="11841" x="6567488" y="3800475"/>
          <p14:tracePt t="11849" x="6577013" y="3800475"/>
          <p14:tracePt t="11855" x="6581775" y="3811588"/>
          <p14:tracePt t="11862" x="6588125" y="3816350"/>
          <p14:tracePt t="11875" x="6597650" y="3816350"/>
          <p14:tracePt t="11883" x="6602413" y="3821113"/>
          <p14:tracePt t="11889" x="6611938" y="3825875"/>
          <p14:tracePt t="11897" x="6621463" y="3825875"/>
          <p14:tracePt t="11903" x="6621463" y="3840163"/>
          <p14:tracePt t="11909" x="6627813" y="3846513"/>
          <p14:tracePt t="11916" x="6632575" y="3851275"/>
          <p14:tracePt t="11923" x="6637338" y="3851275"/>
          <p14:tracePt t="11932" x="6646863" y="3856038"/>
          <p14:tracePt t="11936" x="6646863" y="3860800"/>
          <p14:tracePt t="11945" x="6651625" y="3860800"/>
          <p14:tracePt t="11951" x="6651625" y="3865563"/>
          <p14:tracePt t="11958" x="6656388" y="3870325"/>
          <p14:tracePt t="11971" x="6661150" y="3879850"/>
          <p14:tracePt t="11982" x="6667500" y="3886200"/>
          <p14:tracePt t="11991" x="6667500" y="3895725"/>
          <p14:tracePt t="11999" x="6672263" y="3900488"/>
          <p14:tracePt t="12004" x="6677025" y="3905250"/>
          <p14:tracePt t="12012" x="6677025" y="3919538"/>
          <p14:tracePt t="12019" x="6686550" y="3935413"/>
          <p14:tracePt t="12025" x="6691313" y="3944938"/>
          <p14:tracePt t="12033" x="6707188" y="3959225"/>
          <p14:tracePt t="12040" x="6711950" y="3984625"/>
          <p14:tracePt t="12045" x="6721475" y="4005263"/>
          <p14:tracePt t="12052" x="6735763" y="4019550"/>
          <p14:tracePt t="12060" x="6742113" y="4038600"/>
          <p14:tracePt t="12067" x="6751638" y="4054475"/>
          <p14:tracePt t="12073" x="6751638" y="4064000"/>
          <p14:tracePt t="12081" x="6756400" y="4078288"/>
          <p14:tracePt t="12086" x="6761163" y="4084638"/>
          <p14:tracePt t="12093" x="6761163" y="4098925"/>
          <p14:tracePt t="12107" x="6761163" y="4103688"/>
          <p14:tracePt t="12115" x="6765925" y="4108450"/>
          <p14:tracePt t="12120" x="6765925" y="4113213"/>
          <p14:tracePt t="12129" x="6770688" y="4119563"/>
          <p14:tracePt t="12134" x="6770688" y="4124325"/>
          <p14:tracePt t="12141" x="6770688" y="4133850"/>
          <p14:tracePt t="12148" x="6770688" y="4138613"/>
          <p14:tracePt t="12154" x="6775450" y="4143375"/>
          <p14:tracePt t="12163" x="6786563" y="4152900"/>
          <p14:tracePt t="12168" x="6786563" y="4168775"/>
          <p14:tracePt t="12175" x="6786563" y="4178300"/>
          <p14:tracePt t="12182" x="6791325" y="4192588"/>
          <p14:tracePt t="12189" x="6791325" y="4208463"/>
          <p14:tracePt t="12197" x="6796088" y="4217988"/>
          <p14:tracePt t="12202" x="6796088" y="4232275"/>
          <p14:tracePt t="12209" x="6805613" y="4248150"/>
          <p14:tracePt t="12216" x="6810375" y="4262438"/>
          <p14:tracePt t="12223" x="6810375" y="4271963"/>
          <p14:tracePt t="12231" x="6821488" y="4292600"/>
          <p14:tracePt t="12236" x="6821488" y="4318000"/>
          <p14:tracePt t="12243" x="6821488" y="4327525"/>
          <p14:tracePt t="12250" x="6821488" y="4332288"/>
          <p14:tracePt t="12257" x="6821488" y="4341813"/>
          <p14:tracePt t="12265" x="6821488" y="4351338"/>
          <p14:tracePt t="12270" x="6821488" y="4357688"/>
          <p14:tracePt t="12279" x="6821488" y="4362450"/>
          <p14:tracePt t="12284" x="6821488" y="4367213"/>
          <p14:tracePt t="12291" x="6821488" y="4376738"/>
          <p14:tracePt t="12307" x="6821488" y="4386263"/>
          <p14:tracePt t="12312" x="6821488" y="4391025"/>
          <p14:tracePt t="12318" x="6821488" y="4397375"/>
          <p14:tracePt t="12325" x="6821488" y="4411663"/>
          <p14:tracePt t="12333" x="6821488" y="4421188"/>
          <p14:tracePt t="12339" x="6821488" y="4425950"/>
          <p14:tracePt t="12345" x="6821488" y="4441825"/>
          <p14:tracePt t="12352" x="6821488" y="4451350"/>
          <p14:tracePt t="12359" x="6821488" y="4456113"/>
          <p14:tracePt t="12367" x="6821488" y="4465638"/>
          <p14:tracePt t="12373" x="6815138" y="4476750"/>
          <p14:tracePt t="12381" x="6815138" y="4491038"/>
          <p14:tracePt t="12386" x="6815138" y="4500563"/>
          <p14:tracePt t="12393" x="6810375" y="4505325"/>
          <p14:tracePt t="12400" x="6810375" y="4516438"/>
          <p14:tracePt t="12407" x="6805613" y="4525963"/>
          <p14:tracePt t="12415" x="6805613" y="4540250"/>
          <p14:tracePt t="12421" x="6805613" y="4549775"/>
          <p14:tracePt t="12427" x="6800850" y="4556125"/>
          <p14:tracePt t="12434" x="6796088" y="4560888"/>
          <p14:tracePt t="12441" x="6796088" y="4575175"/>
          <p14:tracePt t="12449" x="6791325" y="4579938"/>
          <p14:tracePt t="12455" x="6781800" y="4589463"/>
          <p14:tracePt t="12463" x="6781800" y="4605338"/>
          <p14:tracePt t="12468" x="6775450" y="4619625"/>
          <p14:tracePt t="12475" x="6770688" y="4624388"/>
          <p14:tracePt t="12483" x="6770688" y="4635500"/>
          <p14:tracePt t="12489" x="6761163" y="4649788"/>
          <p14:tracePt t="12497" x="6756400" y="4654550"/>
          <p14:tracePt t="12502" x="6756400" y="4659313"/>
          <p14:tracePt t="12509" x="6751638" y="4664075"/>
          <p14:tracePt t="12516" x="6746875" y="4675188"/>
          <p14:tracePt t="12531" x="6742113" y="4679950"/>
          <p14:tracePt t="12536" x="6735763" y="4684713"/>
          <p14:tracePt t="12550" x="6731000" y="4689475"/>
          <p14:tracePt t="12557" x="6726238" y="4694238"/>
          <p14:tracePt t="12571" x="6716713" y="4699000"/>
          <p14:tracePt t="12578" x="6711950" y="4703763"/>
          <p14:tracePt t="12591" x="6707188" y="4714875"/>
          <p14:tracePt t="12599" x="6700838" y="4719638"/>
          <p14:tracePt t="12605" x="6686550" y="4724400"/>
          <p14:tracePt t="12612" x="6677025" y="4729163"/>
          <p14:tracePt t="12618" x="6672263" y="4729163"/>
          <p14:tracePt t="12625" x="6656388" y="4729163"/>
          <p14:tracePt t="12633" x="6642100" y="4738688"/>
          <p14:tracePt t="12639" x="6637338" y="4743450"/>
          <p14:tracePt t="12648" x="6627813" y="4743450"/>
          <p14:tracePt t="12652" x="6611938" y="4743450"/>
          <p14:tracePt t="12659" x="6607175" y="4743450"/>
          <p14:tracePt t="12667" x="6602413" y="4743450"/>
          <p14:tracePt t="12673" x="6592888" y="4743450"/>
          <p14:tracePt t="12681" x="6581775" y="4743450"/>
          <p14:tracePt t="12687" x="6577013" y="4743450"/>
          <p14:tracePt t="12693" x="6567488" y="4743450"/>
          <p14:tracePt t="12700" x="6553200" y="4743450"/>
          <p14:tracePt t="12707" x="6542088" y="4743450"/>
          <p14:tracePt t="12715" x="6527800" y="4743450"/>
          <p14:tracePt t="12721" x="6518275" y="4743450"/>
          <p14:tracePt t="12730" x="6492875" y="4743450"/>
          <p14:tracePt t="12734" x="6473825" y="4743450"/>
          <p14:tracePt t="12741" x="6462713" y="4743450"/>
          <p14:tracePt t="12749" x="6448425" y="4738688"/>
          <p14:tracePt t="12755" x="6434138" y="4733925"/>
          <p14:tracePt t="12763" x="6423025" y="4733925"/>
          <p14:tracePt t="12768" x="6408738" y="4733925"/>
          <p14:tracePt t="12775" x="6403975" y="4733925"/>
          <p14:tracePt t="12783" x="6399213" y="4733925"/>
          <p14:tracePt t="12789" x="6383338" y="4733925"/>
          <p14:tracePt t="12798" x="6378575" y="4729163"/>
          <p14:tracePt t="12803" x="6373813" y="4724400"/>
          <p14:tracePt t="12809" x="6364288" y="4724400"/>
          <p14:tracePt t="12817" x="6348413" y="4714875"/>
          <p14:tracePt t="12823" x="6343650" y="4708525"/>
          <p14:tracePt t="12831" x="6338888" y="4708525"/>
          <p14:tracePt t="12837" x="6324600" y="4703763"/>
          <p14:tracePt t="12843" x="6319838" y="4699000"/>
          <p14:tracePt t="12850" x="6315075" y="4699000"/>
          <p14:tracePt t="12857" x="6299200" y="4694238"/>
          <p14:tracePt t="12865" x="6299200" y="4689475"/>
          <p14:tracePt t="12871" x="6294438" y="4675188"/>
          <p14:tracePt t="12877" x="6289675" y="4668838"/>
          <p14:tracePt t="12884" x="6289675" y="4664075"/>
          <p14:tracePt t="12891" x="6284913" y="4649788"/>
          <p14:tracePt t="12899" x="6275388" y="4640263"/>
          <p14:tracePt t="12905" x="6275388" y="4624388"/>
          <p14:tracePt t="12913" x="6269038" y="4610100"/>
          <p14:tracePt t="12919" x="6264275" y="4595813"/>
          <p14:tracePt t="12925" x="6264275" y="4584700"/>
          <p14:tracePt t="12932" x="6254750" y="4570413"/>
          <p14:tracePt t="12939" x="6249988" y="4549775"/>
          <p14:tracePt t="12948" x="6249988" y="4530725"/>
          <p14:tracePt t="12954" x="6235700" y="4516438"/>
          <p14:tracePt t="12961" x="6235700" y="4491038"/>
          <p14:tracePt t="12967" x="6224588" y="4470400"/>
          <p14:tracePt t="12973" x="6219825" y="4451350"/>
          <p14:tracePt t="12983" x="6215063" y="4425950"/>
          <p14:tracePt t="12988" x="6205538" y="4397375"/>
          <p14:tracePt t="12993" x="6205538" y="4376738"/>
          <p14:tracePt t="13001" x="6205538" y="4346575"/>
          <p14:tracePt t="13008" x="6205538" y="4327525"/>
          <p14:tracePt t="13015" x="6196013" y="4292600"/>
          <p14:tracePt t="13022" x="6196013" y="4262438"/>
          <p14:tracePt t="13030" x="6196013" y="4243388"/>
          <p14:tracePt t="13034" x="6196013" y="4222750"/>
          <p14:tracePt t="13041" x="6196013" y="4203700"/>
          <p14:tracePt t="13049" x="6196013" y="4187825"/>
          <p14:tracePt t="13055" x="6196013" y="4168775"/>
          <p14:tracePt t="13064" x="6196013" y="4148138"/>
          <p14:tracePt t="13068" x="6196013" y="4133850"/>
          <p14:tracePt t="13076" x="6196013" y="4113213"/>
          <p14:tracePt t="13083" x="6200775" y="4089400"/>
          <p14:tracePt t="13090" x="6200775" y="4078288"/>
          <p14:tracePt t="13100" x="6200775" y="4049713"/>
          <p14:tracePt t="13103" x="6205538" y="4033838"/>
          <p14:tracePt t="13110" x="6215063" y="4005263"/>
          <p14:tracePt t="13117" x="6215063" y="3975100"/>
          <p14:tracePt t="13124" x="6219825" y="3959225"/>
          <p14:tracePt t="13132" x="6229350" y="3930650"/>
          <p14:tracePt t="13137" x="6229350" y="3910013"/>
          <p14:tracePt t="13147" x="6235700" y="3886200"/>
          <p14:tracePt t="13151" x="6235700" y="3875088"/>
          <p14:tracePt t="13158" x="6235700" y="3856038"/>
          <p14:tracePt t="13166" x="6245225" y="3840163"/>
          <p14:tracePt t="13172" x="6245225" y="3825875"/>
          <p14:tracePt t="13180" x="6245225" y="3816350"/>
          <p14:tracePt t="13185" x="6245225" y="3800475"/>
          <p14:tracePt t="13191" x="6249988" y="3795713"/>
          <p14:tracePt t="13200" x="6254750" y="3786188"/>
          <p14:tracePt t="13205" x="6254750" y="3771900"/>
          <p14:tracePt t="13212" x="6259513" y="3767138"/>
          <p14:tracePt t="13220" x="6264275" y="3760788"/>
          <p14:tracePt t="13226" x="6264275" y="3746500"/>
          <p14:tracePt t="13233" x="6269038" y="3741738"/>
          <p14:tracePt t="13239" x="6275388" y="3736975"/>
          <p14:tracePt t="13246" x="6284913" y="3721100"/>
          <p14:tracePt t="13254" x="6289675" y="3716338"/>
          <p14:tracePt t="13261" x="6299200" y="3711575"/>
          <p14:tracePt t="13268" x="6308725" y="3706813"/>
          <p14:tracePt t="13274" x="6315075" y="3702050"/>
          <p14:tracePt t="13282" x="6324600" y="3697288"/>
          <p14:tracePt t="13288" x="6329363" y="3687763"/>
          <p14:tracePt t="13296" x="6334125" y="3687763"/>
          <p14:tracePt t="13301" x="6343650" y="3687763"/>
          <p14:tracePt t="13307" x="6348413" y="3687763"/>
          <p14:tracePt t="13315" x="6354763" y="3687763"/>
          <p14:tracePt t="13321" x="6359525" y="3687763"/>
          <p14:tracePt t="13330" x="6369050" y="3687763"/>
          <p14:tracePt t="13335" x="6378575" y="3687763"/>
          <p14:tracePt t="13341" x="6388100" y="3687763"/>
          <p14:tracePt t="13350" x="6403975" y="3687763"/>
          <p14:tracePt t="13355" x="6423025" y="3687763"/>
          <p14:tracePt t="13365" x="6438900" y="3692525"/>
          <p14:tracePt t="13370" x="6448425" y="3697288"/>
          <p14:tracePt t="13377" x="6473825" y="3697288"/>
          <p14:tracePt t="13383" x="6483350" y="3706813"/>
          <p14:tracePt t="13389" x="6497638" y="3711575"/>
          <p14:tracePt t="13396" x="6502400" y="3711575"/>
          <p14:tracePt t="13404" x="6518275" y="3716338"/>
          <p14:tracePt t="13412" x="6523038" y="3721100"/>
          <p14:tracePt t="13417" x="6527800" y="3721100"/>
          <p14:tracePt t="13424" x="6532563" y="3727450"/>
          <p14:tracePt t="13431" x="6537325" y="3736975"/>
          <p14:tracePt t="13437" x="6542088" y="3736975"/>
          <p14:tracePt t="13445" x="6553200" y="3746500"/>
          <p14:tracePt t="13457" x="6557963" y="3760788"/>
          <p14:tracePt t="13466" x="6562725" y="3767138"/>
          <p14:tracePt t="13471" x="6577013" y="3776663"/>
          <p14:tracePt t="13480" x="6581775" y="3790950"/>
          <p14:tracePt t="13485" x="6597650" y="3816350"/>
          <p14:tracePt t="13492" x="6602413" y="3835400"/>
          <p14:tracePt t="13501" x="6621463" y="3865563"/>
          <p14:tracePt t="13505" x="6637338" y="3900488"/>
          <p14:tracePt t="13514" x="6651625" y="3925888"/>
          <p14:tracePt t="13519" x="6667500" y="3954463"/>
          <p14:tracePt t="13525" x="6677025" y="3975100"/>
          <p14:tracePt t="13533" x="6681788" y="3998913"/>
          <p14:tracePt t="13539" x="6696075" y="4019550"/>
          <p14:tracePt t="13546" x="6696075" y="4044950"/>
          <p14:tracePt t="13554" x="6700838" y="4054475"/>
          <p14:tracePt t="13561" x="6711950" y="4068763"/>
          <p14:tracePt t="13567" x="6711950" y="4084638"/>
          <p14:tracePt t="13574" x="6711950" y="4094163"/>
          <p14:tracePt t="13580" x="6716713" y="4108450"/>
          <p14:tracePt t="13587" x="6726238" y="4124325"/>
          <p14:tracePt t="13594" x="6726238" y="4133850"/>
          <p14:tracePt t="13600" x="6726238" y="4152900"/>
          <p14:tracePt t="13607" x="6726238" y="4178300"/>
          <p14:tracePt t="13616" x="6731000" y="4208463"/>
          <p14:tracePt t="13621" x="6742113" y="4227513"/>
          <p14:tracePt t="13630" x="6746875" y="4257675"/>
          <p14:tracePt t="13636" x="6756400" y="4283075"/>
          <p14:tracePt t="13642" x="6761163" y="4311650"/>
          <p14:tracePt t="13650" x="6770688" y="4341813"/>
          <p14:tracePt t="13655" x="6770688" y="4357688"/>
          <p14:tracePt t="13664" x="6775450" y="4376738"/>
          <p14:tracePt t="13670" x="6775450" y="4391025"/>
          <p14:tracePt t="13677" x="6786563" y="4411663"/>
          <p14:tracePt t="13683" x="6786563" y="4416425"/>
          <p14:tracePt t="13690" x="6791325" y="4430713"/>
          <p14:tracePt t="13697" x="6796088" y="4451350"/>
          <p14:tracePt t="13703" x="6796088" y="4470400"/>
          <p14:tracePt t="13710" x="6796088" y="4486275"/>
          <p14:tracePt t="13717" x="6805613" y="4516438"/>
          <p14:tracePt t="13723" x="6810375" y="4535488"/>
          <p14:tracePt t="13731" x="6810375" y="4560888"/>
          <p14:tracePt t="13737" x="6810375" y="4579938"/>
          <p14:tracePt t="13744" x="6810375" y="4600575"/>
          <p14:tracePt t="13751" x="6810375" y="4614863"/>
          <p14:tracePt t="13758" x="6810375" y="4635500"/>
          <p14:tracePt t="13765" x="6810375" y="4654550"/>
          <p14:tracePt t="13771" x="6810375" y="4668838"/>
          <p14:tracePt t="13780" x="6810375" y="4679950"/>
          <p14:tracePt t="13785" x="6810375" y="4694238"/>
          <p14:tracePt t="13792" x="6810375" y="4699000"/>
          <p14:tracePt t="13799" x="6805613" y="4703763"/>
          <p14:tracePt t="13805" x="6805613" y="4719638"/>
          <p14:tracePt t="13814" x="6800850" y="4724400"/>
          <p14:tracePt t="13820" x="6796088" y="4729163"/>
          <p14:tracePt t="13833" x="6791325" y="4733925"/>
          <p14:tracePt t="13839" x="6781800" y="4738688"/>
          <p14:tracePt t="13847" x="6770688" y="4754563"/>
          <p14:tracePt t="13853" x="6746875" y="4759325"/>
          <p14:tracePt t="13860" x="6726238" y="4773613"/>
          <p14:tracePt t="13867" x="6711950" y="4783138"/>
          <p14:tracePt t="13873" x="6681788" y="4799013"/>
          <p14:tracePt t="13881" x="6667500" y="4803775"/>
          <p14:tracePt t="13888" x="6637338" y="4818063"/>
          <p14:tracePt t="13895" x="6621463" y="4829175"/>
          <p14:tracePt t="13904" x="6607175" y="4838700"/>
          <p14:tracePt t="13909" x="6597650" y="4838700"/>
          <p14:tracePt t="13915" x="6581775" y="4848225"/>
          <p14:tracePt t="13921" x="6577013" y="4852988"/>
          <p14:tracePt t="13929" x="6572250" y="4852988"/>
          <p14:tracePt t="13935" x="6557963" y="4857750"/>
          <p14:tracePt t="13943" x="6553200" y="4857750"/>
          <p14:tracePt t="13950" x="6548438" y="4857750"/>
          <p14:tracePt t="13956" x="6532563" y="4857750"/>
          <p14:tracePt t="13963" x="6523038" y="4857750"/>
          <p14:tracePt t="13980" x="6497638" y="4857750"/>
          <p14:tracePt t="13984" x="6473825" y="4848225"/>
          <p14:tracePt t="13989" x="6453188" y="4843463"/>
          <p14:tracePt t="13997" x="6438900" y="4838700"/>
          <p14:tracePt t="14003" x="6423025" y="4829175"/>
          <p14:tracePt t="14010" x="6408738" y="4813300"/>
          <p14:tracePt t="14018" x="6399213" y="4808538"/>
          <p14:tracePt t="14023" x="6383338" y="4803775"/>
          <p14:tracePt t="14030" x="6369050" y="4787900"/>
          <p14:tracePt t="14037" x="6364288" y="4783138"/>
          <p14:tracePt t="14044" x="6348413" y="4773613"/>
          <p14:tracePt t="14052" x="6343650" y="4764088"/>
          <p14:tracePt t="14058" x="6329363" y="4754563"/>
          <p14:tracePt t="14065" x="6319838" y="4738688"/>
          <p14:tracePt t="14072" x="6308725" y="4719638"/>
          <p14:tracePt t="14080" x="6303963" y="4703763"/>
          <p14:tracePt t="14085" x="6289675" y="4675188"/>
          <p14:tracePt t="14093" x="6280150" y="4645025"/>
          <p14:tracePt t="14100" x="6269038" y="4614863"/>
          <p14:tracePt t="14105" x="6269038" y="4584700"/>
          <p14:tracePt t="14114" x="6269038" y="4556125"/>
          <p14:tracePt t="14119" x="6269038" y="4525963"/>
          <p14:tracePt t="14126" x="6269038" y="4500563"/>
          <p14:tracePt t="14133" x="6269038" y="4481513"/>
          <p14:tracePt t="14139" x="6269038" y="4451350"/>
          <p14:tracePt t="14148" x="6269038" y="4441825"/>
          <p14:tracePt t="14154" x="6269038" y="4416425"/>
          <p14:tracePt t="14161" x="6269038" y="4397375"/>
          <p14:tracePt t="14168" x="6275388" y="4381500"/>
          <p14:tracePt t="14173" x="6280150" y="4341813"/>
          <p14:tracePt t="14181" x="6280150" y="4327525"/>
          <p14:tracePt t="14187" x="6299200" y="4287838"/>
          <p14:tracePt t="14195" x="6299200" y="4257675"/>
          <p14:tracePt t="14202" x="6303963" y="4238625"/>
          <p14:tracePt t="14209" x="6315075" y="4213225"/>
          <p14:tracePt t="14216" x="6315075" y="4192588"/>
          <p14:tracePt t="14222" x="6319838" y="4164013"/>
          <p14:tracePt t="14230" x="6329363" y="4138613"/>
          <p14:tracePt t="14235" x="6329363" y="4119563"/>
          <p14:tracePt t="14242" x="6334125" y="4103688"/>
          <p14:tracePt t="14250" x="6338888" y="4094163"/>
          <p14:tracePt t="14255" x="6338888" y="4078288"/>
          <p14:tracePt t="14263" x="6338888" y="4068763"/>
          <p14:tracePt t="14270" x="6338888" y="4059238"/>
          <p14:tracePt t="14277" x="6348413" y="4054475"/>
          <p14:tracePt t="14284" x="6354763" y="4044950"/>
          <p14:tracePt t="14291" x="6354763" y="4038600"/>
          <p14:tracePt t="14298" x="6354763" y="4033838"/>
          <p14:tracePt t="14303" x="6354763" y="4019550"/>
          <p14:tracePt t="14310" x="6359525" y="4014788"/>
          <p14:tracePt t="14317" x="6364288" y="4005263"/>
          <p14:tracePt t="14324" x="6364288" y="3989388"/>
          <p14:tracePt t="14331" x="6373813" y="3975100"/>
          <p14:tracePt t="14338" x="6378575" y="3959225"/>
          <p14:tracePt t="14345" x="6383338" y="3940175"/>
          <p14:tracePt t="14352" x="6394450" y="3925888"/>
          <p14:tracePt t="14359" x="6399213" y="3905250"/>
          <p14:tracePt t="14365" x="6408738" y="3890963"/>
          <p14:tracePt t="14371" x="6408738" y="3870325"/>
          <p14:tracePt t="14379" x="6413500" y="3865563"/>
          <p14:tracePt t="14386" x="6418263" y="3860800"/>
          <p14:tracePt t="14392" x="6418263" y="3846513"/>
          <p14:tracePt t="14405" x="6423025" y="3840163"/>
          <p14:tracePt t="14419" x="6423025" y="3835400"/>
          <p14:tracePt t="14514" x="6423025" y="3840163"/>
          <p14:tracePt t="17039" x="6434138" y="3875088"/>
          <p14:tracePt t="17045" x="6438900" y="3910013"/>
          <p14:tracePt t="17053" x="6448425" y="3940175"/>
          <p14:tracePt t="17059" x="6453188" y="3959225"/>
          <p14:tracePt t="17068" x="6453188" y="3979863"/>
          <p14:tracePt t="17074" x="6453188" y="3994150"/>
          <p14:tracePt t="17082" x="6453188" y="3998913"/>
          <p14:tracePt t="17087" x="6453188" y="4005263"/>
          <p14:tracePt t="17102" x="6453188" y="4010025"/>
          <p14:tracePt t="17107" x="6457950" y="4019550"/>
          <p14:tracePt t="17115" x="6462713" y="4029075"/>
          <p14:tracePt t="17120" x="6462713" y="4033838"/>
          <p14:tracePt t="17127" x="6473825" y="4049713"/>
          <p14:tracePt t="17135" x="6478588" y="4059238"/>
          <p14:tracePt t="17142" x="6492875" y="4073525"/>
          <p14:tracePt t="17150" x="6497638" y="4098925"/>
          <p14:tracePt t="17155" x="6508750" y="4119563"/>
          <p14:tracePt t="17162" x="6523038" y="4143375"/>
          <p14:tracePt t="17169" x="6527800" y="4173538"/>
          <p14:tracePt t="17175" x="6537325" y="4192588"/>
          <p14:tracePt t="17183" x="6537325" y="4213225"/>
          <p14:tracePt t="17189" x="6542088" y="4227513"/>
          <p14:tracePt t="17196" x="6542088" y="4243388"/>
          <p14:tracePt t="17203" x="6542088" y="4248150"/>
          <p14:tracePt t="17209" x="6542088" y="4252913"/>
          <p14:tracePt t="17224" x="6542088" y="4257675"/>
          <p14:tracePt t="17231" x="6542088" y="4262438"/>
          <p14:tracePt t="17243" x="6548438" y="4278313"/>
          <p14:tracePt t="17251" x="6548438" y="4287838"/>
          <p14:tracePt t="17258" x="6562725" y="4302125"/>
          <p14:tracePt t="17265" x="6572250" y="4318000"/>
          <p14:tracePt t="17271" x="6577013" y="4337050"/>
          <p14:tracePt t="17278" x="6592888" y="4362450"/>
          <p14:tracePt t="17286" x="6597650" y="4371975"/>
          <p14:tracePt t="17292" x="6607175" y="4386263"/>
          <p14:tracePt t="17299" x="6611938" y="4402138"/>
          <p14:tracePt t="17305" x="6621463" y="4416425"/>
          <p14:tracePt t="17312" x="6621463" y="4425950"/>
          <p14:tracePt t="17326" x="6621463" y="4430713"/>
          <p14:tracePt t="17333" x="6621463" y="4441825"/>
          <p14:tracePt t="17347" x="6621463" y="4446588"/>
          <p14:tracePt t="17353" x="6621463" y="4451350"/>
          <p14:tracePt t="17367" x="6627813" y="4470400"/>
          <p14:tracePt t="17373" x="6637338" y="4510088"/>
          <p14:tracePt t="17381" x="6637338" y="4565650"/>
          <p14:tracePt t="17387" x="6637338" y="4619625"/>
          <p14:tracePt t="17394" x="6637338" y="4668838"/>
          <p14:tracePt t="17402" x="6637338" y="4699000"/>
          <p14:tracePt t="17407" x="6632575" y="4724400"/>
          <p14:tracePt t="17417" x="6627813" y="4743450"/>
          <p14:tracePt t="17421" x="6616700" y="4759325"/>
          <p14:tracePt t="17428" x="6611938" y="4773613"/>
          <p14:tracePt t="17436" x="6607175" y="4783138"/>
          <p14:tracePt t="17441" x="6597650" y="4799013"/>
          <p14:tracePt t="17455" x="6592888" y="4803775"/>
          <p14:tracePt t="17462" x="6588125" y="4808538"/>
          <p14:tracePt t="17475" x="6581775" y="4818063"/>
          <p14:tracePt t="17484" x="6577013" y="4822825"/>
          <p14:tracePt t="17496" x="6567488" y="4822825"/>
          <p14:tracePt t="17503" x="6557963" y="4818063"/>
          <p14:tracePt t="17509" x="6537325" y="4813300"/>
          <p14:tracePt t="17516" x="6513513" y="4799013"/>
          <p14:tracePt t="17524" x="6492875" y="4783138"/>
          <p14:tracePt t="17530" x="6457950" y="4759325"/>
          <p14:tracePt t="17538" x="6423025" y="4724400"/>
          <p14:tracePt t="17545" x="6403975" y="4689475"/>
          <p14:tracePt t="17552" x="6378575" y="4645025"/>
          <p14:tracePt t="17558" x="6354763" y="4610100"/>
          <p14:tracePt t="17565" x="6334125" y="4575175"/>
          <p14:tracePt t="17571" x="6329363" y="4556125"/>
          <p14:tracePt t="17577" x="6319838" y="4516438"/>
          <p14:tracePt t="17586" x="6315075" y="4491038"/>
          <p14:tracePt t="17591" x="6303963" y="4470400"/>
          <p14:tracePt t="17601" x="6303963" y="4441825"/>
          <p14:tracePt t="17605" x="6299200" y="4421188"/>
          <p14:tracePt t="17613" x="6289675" y="4386263"/>
          <p14:tracePt t="17619" x="6289675" y="4367213"/>
          <p14:tracePt t="17626" x="6289675" y="4318000"/>
          <p14:tracePt t="17634" x="6289675" y="4287838"/>
          <p14:tracePt t="17639" x="6289675" y="4248150"/>
          <p14:tracePt t="17646" x="6289675" y="4208463"/>
          <p14:tracePt t="17653" x="6289675" y="4178300"/>
          <p14:tracePt t="17660" x="6289675" y="4148138"/>
          <p14:tracePt t="17667" x="6289675" y="4119563"/>
          <p14:tracePt t="17673" x="6289675" y="4103688"/>
          <p14:tracePt t="17681" x="6289675" y="4084638"/>
          <p14:tracePt t="17688" x="6284913" y="4064000"/>
          <p14:tracePt t="17694" x="6275388" y="4049713"/>
          <p14:tracePt t="17702" x="6275388" y="4029075"/>
          <p14:tracePt t="17707" x="6275388" y="3998913"/>
          <p14:tracePt t="17715" x="6275388" y="3970338"/>
          <p14:tracePt t="17721" x="6275388" y="3940175"/>
          <p14:tracePt t="17728" x="6275388" y="3910013"/>
          <p14:tracePt t="17735" x="6275388" y="3870325"/>
          <p14:tracePt t="17742" x="6275388" y="3846513"/>
          <p14:tracePt t="17749" x="6275388" y="3825875"/>
          <p14:tracePt t="17755" x="6275388" y="3806825"/>
          <p14:tracePt t="17762" x="6280150" y="3786188"/>
          <p14:tracePt t="17769" x="6280150" y="3771900"/>
          <p14:tracePt t="17775" x="6284913" y="3756025"/>
          <p14:tracePt t="17783" x="6284913" y="3751263"/>
          <p14:tracePt t="17789" x="6294438" y="3741738"/>
          <p14:tracePt t="17796" x="6299200" y="3741738"/>
          <p14:tracePt t="17804" x="6299200" y="3727450"/>
          <p14:tracePt t="17811" x="6303963" y="3721100"/>
          <p14:tracePt t="17816" x="6308725" y="3716338"/>
          <p14:tracePt t="17824" x="6315075" y="3711575"/>
          <p14:tracePt t="17830" x="6329363" y="3706813"/>
          <p14:tracePt t="17837" x="6338888" y="3692525"/>
          <p14:tracePt t="17844" x="6354763" y="3681413"/>
          <p14:tracePt t="17852" x="6369050" y="3676650"/>
          <p14:tracePt t="17858" x="6378575" y="3676650"/>
          <p14:tracePt t="17865" x="6388100" y="3662363"/>
          <p14:tracePt t="17871" x="6399213" y="3662363"/>
          <p14:tracePt t="17879" x="6413500" y="3657600"/>
          <p14:tracePt t="17886" x="6429375" y="3648075"/>
          <p14:tracePt t="17891" x="6438900" y="3648075"/>
          <p14:tracePt t="17900" x="6453188" y="3641725"/>
          <p14:tracePt t="17905" x="6457950" y="3641725"/>
          <p14:tracePt t="17912" x="6462713" y="3641725"/>
          <p14:tracePt t="17919" x="6478588" y="3641725"/>
          <p14:tracePt t="17934" x="6483350" y="3641725"/>
          <p14:tracePt t="17940" x="6488113" y="3641725"/>
          <p14:tracePt t="17954" x="6492875" y="3641725"/>
          <p14:tracePt t="17961" x="6497638" y="3641725"/>
          <p14:tracePt t="17969" x="6508750" y="3641725"/>
          <p14:tracePt t="17985" x="6523038" y="3657600"/>
          <p14:tracePt t="17988" x="6537325" y="3662363"/>
          <p14:tracePt t="17994" x="6553200" y="3667125"/>
          <p14:tracePt t="18002" x="6567488" y="3681413"/>
          <p14:tracePt t="18007" x="6588125" y="3697288"/>
          <p14:tracePt t="18016" x="6602413" y="3711575"/>
          <p14:tracePt t="18021" x="6607175" y="3727450"/>
          <p14:tracePt t="18028" x="6621463" y="3741738"/>
          <p14:tracePt t="18037" x="6637338" y="3756025"/>
          <p14:tracePt t="18041" x="6642100" y="3767138"/>
          <p14:tracePt t="18049" x="6651625" y="3781425"/>
          <p14:tracePt t="18063" x="6656388" y="3795713"/>
          <p14:tracePt t="18077" x="6656388" y="3800475"/>
          <p14:tracePt t="18084" x="6656388" y="3806825"/>
          <p14:tracePt t="18096" x="6656388" y="3811588"/>
          <p14:tracePt t="18103" x="6661150" y="3825875"/>
          <p14:tracePt t="18110" x="6661150" y="3835400"/>
          <p14:tracePt t="18117" x="6672263" y="3851275"/>
          <p14:tracePt t="18123" x="6677025" y="3870325"/>
          <p14:tracePt t="18130" x="6677025" y="3895725"/>
          <p14:tracePt t="18138" x="6686550" y="3925888"/>
          <p14:tracePt t="18145" x="6691313" y="3935413"/>
          <p14:tracePt t="18151" x="6691313" y="3959225"/>
          <p14:tracePt t="18157" x="6691313" y="3970338"/>
          <p14:tracePt t="18165" x="6696075" y="3984625"/>
          <p14:tracePt t="18171" x="6696075" y="3998913"/>
          <p14:tracePt t="18178" x="6707188" y="4010025"/>
          <p14:tracePt t="18186" x="6707188" y="4024313"/>
          <p14:tracePt t="18192" x="6707188" y="4033838"/>
          <p14:tracePt t="18201" x="6707188" y="4049713"/>
          <p14:tracePt t="18205" x="6711950" y="4064000"/>
          <p14:tracePt t="18213" x="6711950" y="4084638"/>
          <p14:tracePt t="18220" x="6716713" y="4098925"/>
          <p14:tracePt t="18225" x="6716713" y="4129088"/>
          <p14:tracePt t="18233" x="6716713" y="4159250"/>
          <p14:tracePt t="18239" x="6726238" y="4187825"/>
          <p14:tracePt t="18246" x="6735763" y="4217988"/>
          <p14:tracePt t="18253" x="6735763" y="4248150"/>
          <p14:tracePt t="18260" x="6735763" y="4267200"/>
          <p14:tracePt t="18267" x="6742113" y="4292600"/>
          <p14:tracePt t="18274" x="6742113" y="4302125"/>
          <p14:tracePt t="18281" x="6742113" y="4318000"/>
          <p14:tracePt t="18288" x="6742113" y="4322763"/>
          <p14:tracePt t="18294" x="6746875" y="4327525"/>
          <p14:tracePt t="18303" x="6746875" y="4337050"/>
          <p14:tracePt t="18314" x="6746875" y="4346575"/>
          <p14:tracePt t="18321" x="6746875" y="4351338"/>
          <p14:tracePt t="18336" x="6746875" y="4357688"/>
          <p14:tracePt t="18342" x="6746875" y="4362450"/>
          <p14:tracePt t="18350" x="6746875" y="4371975"/>
          <p14:tracePt t="18355" x="6746875" y="4397375"/>
          <p14:tracePt t="18362" x="6746875" y="4416425"/>
          <p14:tracePt t="18369" x="6746875" y="4446588"/>
          <p14:tracePt t="18376" x="6742113" y="4486275"/>
          <p14:tracePt t="18383" x="6735763" y="4516438"/>
          <p14:tracePt t="18389" x="6735763" y="4540250"/>
          <p14:tracePt t="18397" x="6726238" y="4560888"/>
          <p14:tracePt t="18404" x="6726238" y="4579938"/>
          <p14:tracePt t="18411" x="6721475" y="4595813"/>
          <p14:tracePt t="18417" x="6721475" y="4600575"/>
          <p14:tracePt t="18424" x="6716713" y="4605338"/>
          <p14:tracePt t="18430" x="6711950" y="4610100"/>
          <p14:tracePt t="18437" x="6711950" y="4619625"/>
          <p14:tracePt t="18444" x="6711950" y="4624388"/>
          <p14:tracePt t="18452" x="6711950" y="4629150"/>
          <p14:tracePt t="18458" x="6707188" y="4635500"/>
          <p14:tracePt t="18465" x="6700838" y="4640263"/>
          <p14:tracePt t="18472" x="6700838" y="4654550"/>
          <p14:tracePt t="18479" x="6691313" y="4664075"/>
          <p14:tracePt t="18486" x="6686550" y="4679950"/>
          <p14:tracePt t="18492" x="6672263" y="4699000"/>
          <p14:tracePt t="18500" x="6661150" y="4724400"/>
          <p14:tracePt t="18505" x="6656388" y="4754563"/>
          <p14:tracePt t="18512" x="6642100" y="4773613"/>
          <p14:tracePt t="18520" x="6632575" y="4799013"/>
          <p14:tracePt t="18527" x="6627813" y="4813300"/>
          <p14:tracePt t="18534" x="6621463" y="4822825"/>
          <p14:tracePt t="18540" x="6616700" y="4822825"/>
          <p14:tracePt t="18547" x="6616700" y="4829175"/>
          <p14:tracePt t="18554" x="6607175" y="4838700"/>
          <p14:tracePt t="18560" x="6602413" y="4838700"/>
          <p14:tracePt t="18569" x="6602413" y="4843463"/>
          <p14:tracePt t="18580" x="6602413" y="4848225"/>
          <p14:tracePt t="18595" x="6597650" y="4848225"/>
          <p14:tracePt t="18602" x="6597650" y="4852988"/>
          <p14:tracePt t="18608" x="6592888" y="4852988"/>
          <p14:tracePt t="18628" x="6588125" y="4857750"/>
          <p14:tracePt t="18636" x="6581775" y="4857750"/>
          <p14:tracePt t="18649" x="6577013" y="4857750"/>
          <p14:tracePt t="20115" x="6711950" y="4803775"/>
          <p14:tracePt t="20122" x="7386638" y="4549775"/>
          <p14:tracePt t="20130" x="7664450" y="4437063"/>
          <p14:tracePt t="20138" x="8364538" y="4222750"/>
          <p14:tracePt t="20143" x="8612188" y="4148138"/>
          <p14:tracePt t="20151" x="9272588" y="3998913"/>
          <p14:tracePt t="20157" x="9505950" y="3975100"/>
          <p14:tracePt t="20163" x="10096500" y="3975100"/>
          <p14:tracePt t="20171" x="10226675" y="3989388"/>
          <p14:tracePt t="20177" x="10672763" y="4038600"/>
          <p14:tracePt t="20185" x="10782300" y="4094163"/>
          <p14:tracePt t="20191" x="11120438" y="4232275"/>
          <p14:tracePt t="20197" x="11333163" y="4351338"/>
          <p14:tracePt t="20205" x="11491913" y="4460875"/>
          <p14:tracePt t="20212" x="11626850" y="4545013"/>
          <p14:tracePt t="20219" x="11739563" y="4610100"/>
          <p14:tracePt t="20225" x="11825288" y="4664075"/>
          <p14:tracePt t="20231" x="11899900" y="4703763"/>
          <p14:tracePt t="20240" x="11944350" y="4743450"/>
          <p14:tracePt t="20245" x="11979275" y="4768850"/>
          <p14:tracePt t="20253" x="11993563" y="4778375"/>
          <p14:tracePt t="20258" x="12012613" y="4794250"/>
          <p14:tracePt t="20267" x="12018963" y="4794250"/>
          <p14:tracePt t="20273" x="12028488" y="4799013"/>
          <p14:tracePt t="20280" x="12033250" y="4799013"/>
          <p14:tracePt t="20498" x="12107863" y="4689475"/>
        </p14:tracePtLst>
      </p14:laserTraceLst>
    </p:ext>
  </p:extLs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34E63C5-9D92-40B1-8D18-5FBCC3075E4C}"/>
              </a:ext>
            </a:extLst>
          </p:cNvPr>
          <p:cNvSpPr>
            <a:spLocks noGrp="1"/>
          </p:cNvSpPr>
          <p:nvPr>
            <p:ph type="sldNum" sz="quarter" idx="12"/>
          </p:nvPr>
        </p:nvSpPr>
        <p:spPr/>
        <p:txBody>
          <a:bodyPr>
            <a:normAutofit/>
          </a:bodyPr>
          <a:lstStyle/>
          <a:p>
            <a:fld id="{2C9A6EC4-CBD9-498F-8F15-635929839343}" type="slidenum">
              <a:rPr lang="en-US" smtClean="0"/>
              <a:t>41</a:t>
            </a:fld>
            <a:endParaRPr lang="en-US" dirty="0"/>
          </a:p>
        </p:txBody>
      </p:sp>
      <p:sp>
        <p:nvSpPr>
          <p:cNvPr id="7" name="TextBox 6">
            <a:extLst>
              <a:ext uri="{FF2B5EF4-FFF2-40B4-BE49-F238E27FC236}">
                <a16:creationId xmlns:a16="http://schemas.microsoft.com/office/drawing/2014/main" id="{C09EC492-2C23-480B-959B-06A1D86CC111}"/>
              </a:ext>
            </a:extLst>
          </p:cNvPr>
          <p:cNvSpPr txBox="1"/>
          <p:nvPr/>
        </p:nvSpPr>
        <p:spPr>
          <a:xfrm>
            <a:off x="3962400" y="5200471"/>
            <a:ext cx="4343400" cy="830997"/>
          </a:xfrm>
          <a:prstGeom prst="rect">
            <a:avLst/>
          </a:prstGeom>
          <a:noFill/>
        </p:spPr>
        <p:txBody>
          <a:bodyPr wrap="square" rtlCol="0">
            <a:spAutoFit/>
          </a:bodyPr>
          <a:lstStyle/>
          <a:p>
            <a:pPr algn="ctr"/>
            <a:r>
              <a:rPr lang="fa-IR" sz="2400" b="1" spc="10" dirty="0">
                <a:cs typeface="B Nazanin" panose="00000400000000000000" pitchFamily="2" charset="-78"/>
              </a:rPr>
              <a:t>دندان‌ آسیای بزرگ شیری : پوسیده</a:t>
            </a:r>
            <a:r>
              <a:rPr lang="fa-IR" b="1" dirty="0"/>
              <a:t> </a:t>
            </a:r>
          </a:p>
          <a:p>
            <a:pPr algn="ctr"/>
            <a:r>
              <a:rPr lang="en-US" sz="2400" b="1" dirty="0">
                <a:solidFill>
                  <a:srgbClr val="FF0000"/>
                </a:solidFill>
                <a:latin typeface="Times New Roman" panose="02020603050405020304" pitchFamily="18" charset="0"/>
                <a:cs typeface="Times New Roman" panose="02020603050405020304" pitchFamily="18" charset="0"/>
              </a:rPr>
              <a:t>Code: d</a:t>
            </a:r>
            <a:r>
              <a:rPr lang="fa-IR" sz="2400" b="1" dirty="0">
                <a:solidFill>
                  <a:srgbClr val="FF0000"/>
                </a:solidFill>
                <a:latin typeface="Times New Roman" panose="02020603050405020304" pitchFamily="18" charset="0"/>
                <a:cs typeface="Times New Roman" panose="02020603050405020304" pitchFamily="18" charset="0"/>
              </a:rPr>
              <a:t> </a:t>
            </a:r>
            <a:endParaRPr lang="en-US" sz="2400" b="1" dirty="0">
              <a:solidFill>
                <a:srgbClr val="FF0000"/>
              </a:solidFill>
              <a:latin typeface="Times New Roman" panose="02020603050405020304" pitchFamily="18" charset="0"/>
              <a:cs typeface="Times New Roman" panose="02020603050405020304" pitchFamily="18" charset="0"/>
            </a:endParaRPr>
          </a:p>
        </p:txBody>
      </p:sp>
      <p:pic>
        <p:nvPicPr>
          <p:cNvPr id="11" name="Content Placeholder 10"/>
          <p:cNvPicPr>
            <a:picLocks noGrp="1" noChangeAspect="1"/>
          </p:cNvPicPr>
          <p:nvPr>
            <p:ph idx="1"/>
          </p:nvPr>
        </p:nvPicPr>
        <p:blipFill>
          <a:blip r:embed="rId2"/>
          <a:stretch>
            <a:fillRect/>
          </a:stretch>
        </p:blipFill>
        <p:spPr>
          <a:xfrm>
            <a:off x="2362200" y="990600"/>
            <a:ext cx="6553200" cy="3929706"/>
          </a:xfrm>
          <a:prstGeom prst="rect">
            <a:avLst/>
          </a:prstGeom>
        </p:spPr>
      </p:pic>
      <p:sp>
        <p:nvSpPr>
          <p:cNvPr id="2" name="Rectangle 1"/>
          <p:cNvSpPr/>
          <p:nvPr/>
        </p:nvSpPr>
        <p:spPr>
          <a:xfrm>
            <a:off x="2349661" y="388852"/>
            <a:ext cx="6761787" cy="461665"/>
          </a:xfrm>
          <a:prstGeom prst="rect">
            <a:avLst/>
          </a:prstGeom>
        </p:spPr>
        <p:txBody>
          <a:bodyPr wrap="none">
            <a:spAutoFit/>
          </a:bodyPr>
          <a:lstStyle/>
          <a:p>
            <a:r>
              <a:rPr lang="fa-IR" sz="2400" b="1" dirty="0">
                <a:cs typeface="B Nazanin" panose="00000400000000000000" pitchFamily="2" charset="-78"/>
              </a:rPr>
              <a:t>نمونه‌هایی از وضعیت </a:t>
            </a:r>
            <a:r>
              <a:rPr lang="fa-IR" sz="2400" b="1" dirty="0">
                <a:solidFill>
                  <a:srgbClr val="C00000"/>
                </a:solidFill>
                <a:cs typeface="B Nazanin" panose="00000400000000000000" pitchFamily="2" charset="-78"/>
              </a:rPr>
              <a:t>دندان‌های شیری </a:t>
            </a:r>
            <a:r>
              <a:rPr lang="fa-IR" sz="2400" b="1" dirty="0">
                <a:cs typeface="B Nazanin" panose="00000400000000000000" pitchFamily="2" charset="-78"/>
              </a:rPr>
              <a:t>همراه با کد مشخص شده</a:t>
            </a:r>
          </a:p>
        </p:txBody>
      </p:sp>
    </p:spTree>
    <p:extLst>
      <p:ext uri="{BB962C8B-B14F-4D97-AF65-F5344CB8AC3E}">
        <p14:creationId xmlns:p14="http://schemas.microsoft.com/office/powerpoint/2010/main" val="2184583312"/>
      </p:ext>
    </p:extLst>
  </p:cSld>
  <p:clrMapOvr>
    <a:masterClrMapping/>
  </p:clrMapOvr>
  <mc:AlternateContent xmlns:mc="http://schemas.openxmlformats.org/markup-compatibility/2006" xmlns:p14="http://schemas.microsoft.com/office/powerpoint/2010/main">
    <mc:Choice Requires="p14">
      <p:transition spd="slow" p14:dur="2000" advTm="15962"/>
    </mc:Choice>
    <mc:Fallback xmlns="">
      <p:transition spd="slow" advTm="15962"/>
    </mc:Fallback>
  </mc:AlternateContent>
  <p:extLst>
    <p:ext uri="{3A86A75C-4F4B-4683-9AE1-C65F6400EC91}">
      <p14:laserTraceLst xmlns:p14="http://schemas.microsoft.com/office/powerpoint/2010/main">
        <p14:tracePtLst>
          <p14:tracePt t="829" x="11918950" y="3552825"/>
          <p14:tracePt t="836" x="11536363" y="3538538"/>
          <p14:tracePt t="842" x="11363325" y="3522663"/>
          <p14:tracePt t="850" x="10812463" y="3449638"/>
          <p14:tracePt t="856" x="10663238" y="3424238"/>
          <p14:tracePt t="863" x="10131425" y="3305175"/>
          <p14:tracePt t="871" x="9879013" y="3209925"/>
          <p14:tracePt t="877" x="9571038" y="3076575"/>
          <p14:tracePt t="886" x="9109075" y="2898775"/>
          <p14:tracePt t="892" x="9010650" y="2847975"/>
          <p14:tracePt t="897" x="8845550" y="2759075"/>
          <p14:tracePt t="905" x="8558213" y="2605088"/>
          <p14:tracePt t="911" x="8478838" y="2516188"/>
          <p14:tracePt t="919" x="8374063" y="2332038"/>
          <p14:tracePt t="924" x="8329613" y="2247900"/>
          <p14:tracePt t="931" x="8299450" y="2138363"/>
          <p14:tracePt t="939" x="8275638" y="1970088"/>
          <p14:tracePt t="944" x="8280400" y="1825625"/>
          <p14:tracePt t="953" x="8280400" y="1731963"/>
          <p14:tracePt t="958" x="8299450" y="1662113"/>
          <p14:tracePt t="965" x="8329613" y="1577975"/>
          <p14:tracePt t="973" x="8364538" y="1508125"/>
          <p14:tracePt t="978" x="8369300" y="1503363"/>
          <p14:tracePt t="986" x="8374063" y="1498600"/>
          <p14:tracePt t="992" x="8374063" y="1493838"/>
          <p14:tracePt t="1935" x="8339138" y="1552575"/>
          <p14:tracePt t="1941" x="8259763" y="1652588"/>
          <p14:tracePt t="1948" x="8196263" y="1751013"/>
          <p14:tracePt t="1955" x="8140700" y="1820863"/>
          <p14:tracePt t="1961" x="8072438" y="1885950"/>
          <p14:tracePt t="1969" x="7953375" y="1989138"/>
          <p14:tracePt t="1975" x="7862888" y="2093913"/>
          <p14:tracePt t="1981" x="7734300" y="2247900"/>
          <p14:tracePt t="1989" x="7669213" y="2332038"/>
          <p14:tracePt t="1995" x="7515225" y="2446338"/>
          <p14:tracePt t="2004" x="7381875" y="2530475"/>
          <p14:tracePt t="2009" x="7281863" y="2600325"/>
          <p14:tracePt t="2015" x="7167563" y="2689225"/>
          <p14:tracePt t="2023" x="7048500" y="2798763"/>
          <p14:tracePt t="2029" x="6805613" y="2943225"/>
          <p14:tracePt t="2036" x="6711950" y="2987675"/>
          <p14:tracePt t="2043" x="6611938" y="3041650"/>
          <p14:tracePt t="2049" x="6518275" y="3071813"/>
          <p14:tracePt t="2057" x="6359525" y="3121025"/>
          <p14:tracePt t="2064" x="6240463" y="3155950"/>
          <p14:tracePt t="2073" x="6156325" y="3186113"/>
          <p14:tracePt t="2078" x="6070600" y="3225800"/>
          <p14:tracePt t="2086" x="6016625" y="3244850"/>
          <p14:tracePt t="2090" x="5922963" y="3265488"/>
          <p14:tracePt t="2097" x="5837238" y="3289300"/>
          <p14:tracePt t="2106" x="5773738" y="3289300"/>
          <p14:tracePt t="2111" x="5718175" y="3289300"/>
          <p14:tracePt t="2120" x="5664200" y="3289300"/>
          <p14:tracePt t="2126" x="5624513" y="3289300"/>
          <p14:tracePt t="2132" x="5554663" y="3275013"/>
          <p14:tracePt t="2139" x="5456238" y="3249613"/>
          <p14:tracePt t="2146" x="5360988" y="3221038"/>
          <p14:tracePt t="2153" x="5291138" y="3190875"/>
          <p14:tracePt t="2159" x="5207000" y="3155950"/>
          <p14:tracePt t="2165" x="5148263" y="3130550"/>
          <p14:tracePt t="2173" x="5087938" y="3101975"/>
          <p14:tracePt t="2179" x="5008563" y="3067050"/>
          <p14:tracePt t="2187" x="4949825" y="3027363"/>
          <p14:tracePt t="2193" x="4875213" y="2978150"/>
          <p14:tracePt t="2201" x="4824413" y="2938463"/>
          <p14:tracePt t="2208" x="4791075" y="2892425"/>
          <p14:tracePt t="2213" x="4751388" y="2852738"/>
          <p14:tracePt t="2221" x="4716463" y="2819400"/>
          <p14:tracePt t="2228" x="4691063" y="2784475"/>
          <p14:tracePt t="2235" x="4665663" y="2768600"/>
          <p14:tracePt t="2240" x="4651375" y="2749550"/>
          <p14:tracePt t="2247" x="4637088" y="2724150"/>
          <p14:tracePt t="2256" x="4625975" y="2709863"/>
          <p14:tracePt t="2261" x="4611688" y="2693988"/>
          <p14:tracePt t="2270" x="4597400" y="2674938"/>
          <p14:tracePt t="2274" x="4581525" y="2649538"/>
          <p14:tracePt t="2281" x="4551363" y="2600325"/>
          <p14:tracePt t="2290" x="4546600" y="2570163"/>
          <p14:tracePt t="2295" x="4537075" y="2525713"/>
          <p14:tracePt t="2304" x="4527550" y="2481263"/>
          <p14:tracePt t="2309" x="4527550" y="2427288"/>
          <p14:tracePt t="2316" x="4527550" y="2387600"/>
          <p14:tracePt t="2322" x="4527550" y="2366963"/>
          <p14:tracePt t="2329" x="4532313" y="2341563"/>
          <p14:tracePt t="2337" x="4537075" y="2322513"/>
          <p14:tracePt t="2344" x="4537075" y="2292350"/>
          <p14:tracePt t="2351" x="4546600" y="2252663"/>
          <p14:tracePt t="2357" x="4557713" y="2198688"/>
          <p14:tracePt t="2363" x="4567238" y="2154238"/>
          <p14:tracePt t="2371" x="4581525" y="2109788"/>
          <p14:tracePt t="2377" x="4602163" y="2063750"/>
          <p14:tracePt t="2385" x="4625975" y="2019300"/>
          <p14:tracePt t="2390" x="4646613" y="1974850"/>
          <p14:tracePt t="2397" x="4681538" y="1935163"/>
          <p14:tracePt t="2405" x="4705350" y="1916113"/>
          <p14:tracePt t="2411" x="4756150" y="1865313"/>
          <p14:tracePt t="2420" x="4840288" y="1801813"/>
          <p14:tracePt t="2425" x="4938713" y="1722438"/>
          <p14:tracePt t="2432" x="5024438" y="1671638"/>
          <p14:tracePt t="2439" x="5083175" y="1617663"/>
          <p14:tracePt t="2445" x="5148263" y="1577975"/>
          <p14:tracePt t="2453" x="5192713" y="1552575"/>
          <p14:tracePt t="2459" x="5251450" y="1524000"/>
          <p14:tracePt t="2466" x="5307013" y="1503363"/>
          <p14:tracePt t="2473" x="5391150" y="1484313"/>
          <p14:tracePt t="2479" x="5445125" y="1463675"/>
          <p14:tracePt t="2487" x="5505450" y="1454150"/>
          <p14:tracePt t="2493" x="5559425" y="1444625"/>
          <p14:tracePt t="2500" x="5599113" y="1444625"/>
          <p14:tracePt t="2506" x="5643563" y="1433513"/>
          <p14:tracePt t="2513" x="5699125" y="1428750"/>
          <p14:tracePt t="2522" x="5762625" y="1428750"/>
          <p14:tracePt t="2527" x="5808663" y="1428750"/>
          <p14:tracePt t="2534" x="5872163" y="1419225"/>
          <p14:tracePt t="2541" x="5916613" y="1409700"/>
          <p14:tracePt t="2547" x="5946775" y="1409700"/>
          <p14:tracePt t="2556" x="5976938" y="1409700"/>
          <p14:tracePt t="2561" x="6016625" y="1409700"/>
          <p14:tracePt t="2570" x="6035675" y="1409700"/>
          <p14:tracePt t="2575" x="6065838" y="1409700"/>
          <p14:tracePt t="2581" x="6096000" y="1409700"/>
          <p14:tracePt t="2589" x="6116638" y="1409700"/>
          <p14:tracePt t="2595" x="6145213" y="1409700"/>
          <p14:tracePt t="2603" x="6170613" y="1409700"/>
          <p14:tracePt t="2609" x="6189663" y="1409700"/>
          <p14:tracePt t="2616" x="6205538" y="1409700"/>
          <p14:tracePt t="2623" x="6224588" y="1409700"/>
          <p14:tracePt t="2629" x="6245225" y="1409700"/>
          <p14:tracePt t="2637" x="6259513" y="1409700"/>
          <p14:tracePt t="2643" x="6289675" y="1409700"/>
          <p14:tracePt t="2651" x="6308725" y="1409700"/>
          <p14:tracePt t="2657" x="6329363" y="1409700"/>
          <p14:tracePt t="2663" x="6359525" y="1409700"/>
          <p14:tracePt t="2671" x="6388100" y="1419225"/>
          <p14:tracePt t="2677" x="6423025" y="1428750"/>
          <p14:tracePt t="2684" x="6478588" y="1433513"/>
          <p14:tracePt t="2691" x="6508750" y="1454150"/>
          <p14:tracePt t="2697" x="6542088" y="1458913"/>
          <p14:tracePt t="2706" x="6572250" y="1468438"/>
          <p14:tracePt t="2711" x="6616700" y="1484313"/>
          <p14:tracePt t="2720" x="6637338" y="1498600"/>
          <p14:tracePt t="2725" x="6672263" y="1519238"/>
          <p14:tracePt t="2732" x="6691313" y="1533525"/>
          <p14:tracePt t="2739" x="6716713" y="1547813"/>
          <p14:tracePt t="2746" x="6735763" y="1563688"/>
          <p14:tracePt t="2754" x="6761163" y="1577975"/>
          <p14:tracePt t="2759" x="6775450" y="1587500"/>
          <p14:tracePt t="2766" x="6786563" y="1603375"/>
          <p14:tracePt t="2773" x="6810375" y="1617663"/>
          <p14:tracePt t="2779" x="6831013" y="1631950"/>
          <p14:tracePt t="2786" x="6845300" y="1647825"/>
          <p14:tracePt t="2793" x="6861175" y="1671638"/>
          <p14:tracePt t="2800" x="6884988" y="1692275"/>
          <p14:tracePt t="2806" x="6900863" y="1706563"/>
          <p14:tracePt t="2813" x="6910388" y="1722438"/>
          <p14:tracePt t="2821" x="6934200" y="1736725"/>
          <p14:tracePt t="2827" x="6950075" y="1751013"/>
          <p14:tracePt t="2834" x="6964363" y="1766888"/>
          <p14:tracePt t="2841" x="6980238" y="1776413"/>
          <p14:tracePt t="2848" x="6994525" y="1801813"/>
          <p14:tracePt t="2856" x="7004050" y="1816100"/>
          <p14:tracePt t="2862" x="7015163" y="1836738"/>
          <p14:tracePt t="2871" x="7019925" y="1851025"/>
          <p14:tracePt t="2875" x="7034213" y="1870075"/>
          <p14:tracePt t="2882" x="7043738" y="1895475"/>
          <p14:tracePt t="2890" x="7048500" y="1905000"/>
          <p14:tracePt t="2895" x="7064375" y="1930400"/>
          <p14:tracePt t="2904" x="7069138" y="1949450"/>
          <p14:tracePt t="2909" x="7078663" y="1974850"/>
          <p14:tracePt t="2917" x="7078663" y="1984375"/>
          <p14:tracePt t="2923" x="7083425" y="2009775"/>
          <p14:tracePt t="2929" x="7094538" y="2028825"/>
          <p14:tracePt t="2938" x="7094538" y="2049463"/>
          <p14:tracePt t="2943" x="7099300" y="2084388"/>
          <p14:tracePt t="2950" x="7108825" y="2124075"/>
          <p14:tracePt t="2957" x="7118350" y="2178050"/>
          <p14:tracePt t="2963" x="7127875" y="2238375"/>
          <p14:tracePt t="2972" x="7127875" y="2287588"/>
          <p14:tracePt t="2977" x="7134225" y="2322513"/>
          <p14:tracePt t="2985" x="7143750" y="2352675"/>
          <p14:tracePt t="2991" x="7143750" y="2381250"/>
          <p14:tracePt t="2998" x="7143750" y="2411413"/>
          <p14:tracePt t="3006" x="7143750" y="2441575"/>
          <p14:tracePt t="3012" x="7143750" y="2460625"/>
          <p14:tracePt t="3019" x="7143750" y="2481263"/>
          <p14:tracePt t="3025" x="7143750" y="2511425"/>
          <p14:tracePt t="3032" x="7143750" y="2535238"/>
          <p14:tracePt t="3039" x="7143750" y="2555875"/>
          <p14:tracePt t="3045" x="7134225" y="2586038"/>
          <p14:tracePt t="3054" x="7123113" y="2614613"/>
          <p14:tracePt t="3059" x="7118350" y="2649538"/>
          <p14:tracePt t="3066" x="7099300" y="2679700"/>
          <p14:tracePt t="3073" x="7083425" y="2714625"/>
          <p14:tracePt t="3079" x="7059613" y="2749550"/>
          <p14:tracePt t="3088" x="7034213" y="2784475"/>
          <p14:tracePt t="3093" x="7008813" y="2803525"/>
          <p14:tracePt t="3100" x="6969125" y="2852738"/>
          <p14:tracePt t="3107" x="6945313" y="2887663"/>
          <p14:tracePt t="3113" x="6905625" y="2932113"/>
          <p14:tracePt t="3121" x="6880225" y="2982913"/>
          <p14:tracePt t="3127" x="6854825" y="3017838"/>
          <p14:tracePt t="3138" x="6815138" y="3051175"/>
          <p14:tracePt t="3141" x="6781800" y="3086100"/>
          <p14:tracePt t="3149" x="6746875" y="3111500"/>
          <p14:tracePt t="3156" x="6711950" y="3151188"/>
          <p14:tracePt t="3161" x="6691313" y="3165475"/>
          <p14:tracePt t="3169" x="6667500" y="3186113"/>
          <p14:tracePt t="3175" x="6632575" y="3205163"/>
          <p14:tracePt t="3182" x="6602413" y="3221038"/>
          <p14:tracePt t="3189" x="6567488" y="3235325"/>
          <p14:tracePt t="3196" x="6537325" y="3244850"/>
          <p14:tracePt t="3204" x="6502400" y="3260725"/>
          <p14:tracePt t="3210" x="6448425" y="3279775"/>
          <p14:tracePt t="3216" x="6394450" y="3279775"/>
          <p14:tracePt t="3223" x="6348413" y="3289300"/>
          <p14:tracePt t="3229" x="6308725" y="3289300"/>
          <p14:tracePt t="3238" x="6269038" y="3289300"/>
          <p14:tracePt t="3243" x="6229350" y="3289300"/>
          <p14:tracePt t="3250" x="6175375" y="3289300"/>
          <p14:tracePt t="3257" x="6116638" y="3284538"/>
          <p14:tracePt t="3264" x="6065838" y="3284538"/>
          <p14:tracePt t="3273" x="6011863" y="3284538"/>
          <p14:tracePt t="3277" x="5956300" y="3275013"/>
          <p14:tracePt t="3284" x="5927725" y="3275013"/>
          <p14:tracePt t="3292" x="5888038" y="3275013"/>
          <p14:tracePt t="3297" x="5853113" y="3265488"/>
          <p14:tracePt t="3306" x="5822950" y="3265488"/>
          <p14:tracePt t="3311" x="5783263" y="3260725"/>
          <p14:tracePt t="3318" x="5743575" y="3249613"/>
          <p14:tracePt t="3326" x="5718175" y="3249613"/>
          <p14:tracePt t="3333" x="5689600" y="3240088"/>
          <p14:tracePt t="3340" x="5659438" y="3235325"/>
          <p14:tracePt t="3345" x="5638800" y="3235325"/>
          <p14:tracePt t="3354" x="5614988" y="3221038"/>
          <p14:tracePt t="3359" x="5599113" y="3209925"/>
          <p14:tracePt t="3366" x="5580063" y="3205163"/>
          <p14:tracePt t="3374" x="5564188" y="3190875"/>
          <p14:tracePt t="3381" x="5545138" y="3176588"/>
          <p14:tracePt t="3387" x="5530850" y="3155950"/>
          <p14:tracePt t="3393" x="5514975" y="3130550"/>
          <p14:tracePt t="3401" x="5491163" y="3111500"/>
          <p14:tracePt t="3407" x="5465763" y="3076575"/>
          <p14:tracePt t="3415" x="5440363" y="3041650"/>
          <p14:tracePt t="3421" x="5421313" y="3006725"/>
          <p14:tracePt t="3427" x="5386388" y="2971800"/>
          <p14:tracePt t="3435" x="5370513" y="2957513"/>
          <p14:tracePt t="3441" x="5351463" y="2932113"/>
          <p14:tracePt t="3448" x="5326063" y="2898775"/>
          <p14:tracePt t="3455" x="5297488" y="2868613"/>
          <p14:tracePt t="3461" x="5281613" y="2819400"/>
          <p14:tracePt t="3470" x="5262563" y="2773363"/>
          <p14:tracePt t="3475" x="5241925" y="2728913"/>
          <p14:tracePt t="3483" x="5237163" y="2674938"/>
          <p14:tracePt t="3491" x="5218113" y="2630488"/>
          <p14:tracePt t="3495" x="5207000" y="2586038"/>
          <p14:tracePt t="3503" x="5202238" y="2555875"/>
          <p14:tracePt t="3509" x="5202238" y="2535238"/>
          <p14:tracePt t="3516" x="5202238" y="2506663"/>
          <p14:tracePt t="3524" x="5202238" y="2466975"/>
          <p14:tracePt t="3529" x="5202238" y="2411413"/>
          <p14:tracePt t="3537" x="5202238" y="2357438"/>
          <p14:tracePt t="3544" x="5218113" y="2287588"/>
          <p14:tracePt t="3550" x="5227638" y="2222500"/>
          <p14:tracePt t="3558" x="5237163" y="2163763"/>
          <p14:tracePt t="3564" x="5251450" y="2143125"/>
          <p14:tracePt t="3570" x="5267325" y="2109788"/>
          <p14:tracePt t="3577" x="5291138" y="2063750"/>
          <p14:tracePt t="3584" x="5321300" y="2028825"/>
          <p14:tracePt t="3592" x="5346700" y="1970088"/>
          <p14:tracePt t="3599" x="5376863" y="1916113"/>
          <p14:tracePt t="3607" x="5395913" y="1870075"/>
          <p14:tracePt t="3612" x="5426075" y="1820863"/>
          <p14:tracePt t="3618" x="5440363" y="1790700"/>
          <p14:tracePt t="3625" x="5456238" y="1757363"/>
          <p14:tracePt t="3632" x="5470525" y="1736725"/>
          <p14:tracePt t="3640" x="5480050" y="1711325"/>
          <p14:tracePt t="3646" x="5495925" y="1692275"/>
          <p14:tracePt t="3653" x="5505450" y="1677988"/>
          <p14:tracePt t="3659" x="5530850" y="1652588"/>
          <p14:tracePt t="3667" x="5545138" y="1622425"/>
          <p14:tracePt t="3673" x="5584825" y="1573213"/>
          <p14:tracePt t="3680" x="5634038" y="1512888"/>
          <p14:tracePt t="3689" x="5699125" y="1463675"/>
          <p14:tracePt t="3693" x="5768975" y="1409700"/>
          <p14:tracePt t="3700" x="5827713" y="1358900"/>
          <p14:tracePt t="3707" x="5876925" y="1330325"/>
          <p14:tracePt t="3714" x="5922963" y="1295400"/>
          <p14:tracePt t="3720" x="5967413" y="1274763"/>
          <p14:tracePt t="3727" x="6011863" y="1255713"/>
          <p14:tracePt t="3735" x="6086475" y="1235075"/>
          <p14:tracePt t="3742" x="6156325" y="1216025"/>
          <p14:tracePt t="3749" x="6219825" y="1206500"/>
          <p14:tracePt t="3757" x="6289675" y="1195388"/>
          <p14:tracePt t="3761" x="6343650" y="1195388"/>
          <p14:tracePt t="3768" x="6399213" y="1200150"/>
          <p14:tracePt t="3775" x="6443663" y="1211263"/>
          <p14:tracePt t="3782" x="6508750" y="1211263"/>
          <p14:tracePt t="3790" x="6562725" y="1211263"/>
          <p14:tracePt t="3797" x="6616700" y="1220788"/>
          <p14:tracePt t="3805" x="6677025" y="1230313"/>
          <p14:tracePt t="3809" x="6726238" y="1230313"/>
          <p14:tracePt t="3816" x="6761163" y="1235075"/>
          <p14:tracePt t="3824" x="6800850" y="1246188"/>
          <p14:tracePt t="3830" x="6845300" y="1255713"/>
          <p14:tracePt t="3837" x="6875463" y="1260475"/>
          <p14:tracePt t="3843" x="6934200" y="1279525"/>
          <p14:tracePt t="3850" x="6964363" y="1295400"/>
          <p14:tracePt t="3857" x="7015163" y="1325563"/>
          <p14:tracePt t="3865" x="7048500" y="1349375"/>
          <p14:tracePt t="3871" x="7094538" y="1389063"/>
          <p14:tracePt t="3878" x="7127875" y="1423988"/>
          <p14:tracePt t="3889" x="7167563" y="1458913"/>
          <p14:tracePt t="3892" x="7202488" y="1498600"/>
          <p14:tracePt t="3898" x="7218363" y="1519238"/>
          <p14:tracePt t="3905" x="7237413" y="1543050"/>
          <p14:tracePt t="3911" x="7253288" y="1558925"/>
          <p14:tracePt t="3918" x="7267575" y="1568450"/>
          <p14:tracePt t="3925" x="7281863" y="1582738"/>
          <p14:tracePt t="3932" x="7297738" y="1598613"/>
          <p14:tracePt t="3940" x="7302500" y="1612900"/>
          <p14:tracePt t="3946" x="7316788" y="1627188"/>
          <p14:tracePt t="3953" x="7321550" y="1631950"/>
          <p14:tracePt t="3959" x="7332663" y="1652588"/>
          <p14:tracePt t="3966" x="7342188" y="1666875"/>
          <p14:tracePt t="3974" x="7351713" y="1697038"/>
          <p14:tracePt t="3980" x="7356475" y="1727200"/>
          <p14:tracePt t="3987" x="7367588" y="1746250"/>
          <p14:tracePt t="3993" x="7372350" y="1771650"/>
          <p14:tracePt t="4001" x="7381875" y="1801813"/>
          <p14:tracePt t="4007" x="7386638" y="1830388"/>
          <p14:tracePt t="4015" x="7386638" y="1860550"/>
          <p14:tracePt t="4022" x="7396163" y="1881188"/>
          <p14:tracePt t="4027" x="7396163" y="1920875"/>
          <p14:tracePt t="4034" x="7396163" y="1965325"/>
          <p14:tracePt t="4041" x="7396163" y="2005013"/>
          <p14:tracePt t="4048" x="7396163" y="2035175"/>
          <p14:tracePt t="4056" x="7396163" y="2074863"/>
          <p14:tracePt t="4061" x="7396163" y="2103438"/>
          <p14:tracePt t="4068" x="7396163" y="2133600"/>
          <p14:tracePt t="4075" x="7391400" y="2163763"/>
          <p14:tracePt t="4082" x="7391400" y="2182813"/>
          <p14:tracePt t="4090" x="7386638" y="2203450"/>
          <p14:tracePt t="4096" x="7377113" y="2238375"/>
          <p14:tracePt t="4103" x="7372350" y="2257425"/>
          <p14:tracePt t="4109" x="7356475" y="2282825"/>
          <p14:tracePt t="4116" x="7332663" y="2332038"/>
          <p14:tracePt t="4124" x="7302500" y="2392363"/>
          <p14:tracePt t="4130" x="7272338" y="2460625"/>
          <p14:tracePt t="4138" x="7227888" y="2535238"/>
          <p14:tracePt t="4143" x="7188200" y="2595563"/>
          <p14:tracePt t="4150" x="7158038" y="2654300"/>
          <p14:tracePt t="4157" x="7134225" y="2689225"/>
          <p14:tracePt t="4164" x="7099300" y="2724150"/>
          <p14:tracePt t="4172" x="7073900" y="2759075"/>
          <p14:tracePt t="4177" x="7048500" y="2779713"/>
          <p14:tracePt t="4184" x="7034213" y="2803525"/>
          <p14:tracePt t="4191" x="6999288" y="2838450"/>
          <p14:tracePt t="4198" x="6985000" y="2868613"/>
          <p14:tracePt t="4206" x="6950075" y="2903538"/>
          <p14:tracePt t="4212" x="6924675" y="2938463"/>
          <p14:tracePt t="4218" x="6900863" y="2962275"/>
          <p14:tracePt t="4225" x="6865938" y="2987675"/>
          <p14:tracePt t="4232" x="6850063" y="3011488"/>
          <p14:tracePt t="4240" x="6815138" y="3036888"/>
          <p14:tracePt t="4246" x="6796088" y="3057525"/>
          <p14:tracePt t="4253" x="6770688" y="3071813"/>
          <p14:tracePt t="4259" x="6716713" y="3111500"/>
          <p14:tracePt t="4267" x="6686550" y="3125788"/>
          <p14:tracePt t="4274" x="6651625" y="3141663"/>
          <p14:tracePt t="4280" x="6607175" y="3160713"/>
          <p14:tracePt t="4288" x="6562725" y="3176588"/>
          <p14:tracePt t="4293" x="6508750" y="3186113"/>
          <p14:tracePt t="4300" x="6478588" y="3195638"/>
          <p14:tracePt t="4308" x="6434138" y="3209925"/>
          <p14:tracePt t="4314" x="6378575" y="3221038"/>
          <p14:tracePt t="4325" x="6334125" y="3230563"/>
          <p14:tracePt t="4327" x="6264275" y="3230563"/>
          <p14:tracePt t="4335" x="6210300" y="3240088"/>
          <p14:tracePt t="4341" x="6140450" y="3249613"/>
          <p14:tracePt t="4348" x="6091238" y="3249613"/>
          <p14:tracePt t="4356" x="6035675" y="3249613"/>
          <p14:tracePt t="4362" x="5991225" y="3260725"/>
          <p14:tracePt t="4369" x="5951538" y="3260725"/>
          <p14:tracePt t="4375" x="5897563" y="3260725"/>
          <p14:tracePt t="4382" x="5867400" y="3260725"/>
          <p14:tracePt t="4390" x="5837238" y="3260725"/>
          <p14:tracePt t="4397" x="5808663" y="3255963"/>
          <p14:tracePt t="4404" x="5778500" y="3255963"/>
          <p14:tracePt t="4409" x="5734050" y="3240088"/>
          <p14:tracePt t="4416" x="5694363" y="3240088"/>
          <p14:tracePt t="4424" x="5664200" y="3230563"/>
          <p14:tracePt t="4430" x="5634038" y="3225800"/>
          <p14:tracePt t="4437" x="5599113" y="3205163"/>
          <p14:tracePt t="4443" x="5570538" y="3200400"/>
          <p14:tracePt t="4450" x="5524500" y="3190875"/>
          <p14:tracePt t="4458" x="5495925" y="3176588"/>
          <p14:tracePt t="4465" x="5461000" y="3155950"/>
          <p14:tracePt t="4473" x="5440363" y="3151188"/>
          <p14:tracePt t="4478" x="5416550" y="3141663"/>
          <p14:tracePt t="4484" x="5395913" y="3125788"/>
          <p14:tracePt t="4492" x="5370513" y="3111500"/>
          <p14:tracePt t="4499" x="5351463" y="3090863"/>
          <p14:tracePt t="4508" x="5321300" y="3046413"/>
          <p14:tracePt t="4512" x="5297488" y="2997200"/>
          <p14:tracePt t="4518" x="5267325" y="2952750"/>
          <p14:tracePt t="4525" x="5246688" y="2908300"/>
          <p14:tracePt t="4532" x="5232400" y="2863850"/>
          <p14:tracePt t="4540" x="5218113" y="2838450"/>
          <p14:tracePt t="4546" x="5202238" y="2808288"/>
          <p14:tracePt t="4555" x="5187950" y="2784475"/>
          <p14:tracePt t="4559" x="5176838" y="2754313"/>
          <p14:tracePt t="4566" x="5157788" y="2709863"/>
          <p14:tracePt t="4574" x="5153025" y="2670175"/>
          <p14:tracePt t="4581" x="5143500" y="2625725"/>
          <p14:tracePt t="4589" x="5132388" y="2579688"/>
          <p14:tracePt t="4595" x="5132388" y="2540000"/>
          <p14:tracePt t="4600" x="5122863" y="2495550"/>
          <p14:tracePt t="4608" x="5118100" y="2466975"/>
          <p14:tracePt t="4614" x="5118100" y="2436813"/>
          <p14:tracePt t="4623" x="5118100" y="2416175"/>
          <p14:tracePt t="4628" x="5118100" y="2387600"/>
          <p14:tracePt t="4634" x="5118100" y="2347913"/>
          <p14:tracePt t="4642" x="5122863" y="2292350"/>
          <p14:tracePt t="4648" x="5132388" y="2233613"/>
          <p14:tracePt t="4657" x="5143500" y="2178050"/>
          <p14:tracePt t="4662" x="5148263" y="2124075"/>
          <p14:tracePt t="4669" x="5167313" y="2063750"/>
          <p14:tracePt t="4676" x="5176838" y="2035175"/>
          <p14:tracePt t="4683" x="5192713" y="1989138"/>
          <p14:tracePt t="4691" x="5211763" y="1960563"/>
          <p14:tracePt t="4696" x="5237163" y="1909763"/>
          <p14:tracePt t="4707" x="5267325" y="1855788"/>
          <p14:tracePt t="4713" x="5297488" y="1781175"/>
          <p14:tracePt t="4717" x="5337175" y="1736725"/>
          <p14:tracePt t="4725" x="5376863" y="1677988"/>
          <p14:tracePt t="4731" x="5400675" y="1643063"/>
          <p14:tracePt t="4739" x="5449888" y="1603375"/>
          <p14:tracePt t="4745" x="5484813" y="1577975"/>
          <p14:tracePt t="4750" x="5530850" y="1547813"/>
          <p14:tracePt t="4758" x="5564188" y="1533525"/>
          <p14:tracePt t="4764" x="5599113" y="1508125"/>
          <p14:tracePt t="4771" x="5634038" y="1479550"/>
          <p14:tracePt t="4778" x="5668963" y="1454150"/>
          <p14:tracePt t="4784" x="5738813" y="1423988"/>
          <p14:tracePt t="4792" x="5808663" y="1384300"/>
          <p14:tracePt t="4799" x="5907088" y="1349375"/>
          <p14:tracePt t="4808" x="5991225" y="1319213"/>
          <p14:tracePt t="4813" x="6061075" y="1300163"/>
          <p14:tracePt t="4819" x="6126163" y="1290638"/>
          <p14:tracePt t="4825" x="6210300" y="1279525"/>
          <p14:tracePt t="4832" x="6299200" y="1279525"/>
          <p14:tracePt t="4841" x="6383338" y="1285875"/>
          <p14:tracePt t="4846" x="6478588" y="1295400"/>
          <p14:tracePt t="4854" x="6548438" y="1314450"/>
          <p14:tracePt t="4860" x="6616700" y="1335088"/>
          <p14:tracePt t="4867" x="6686550" y="1354138"/>
          <p14:tracePt t="4874" x="6742113" y="1374775"/>
          <p14:tracePt t="4880" x="6775450" y="1389063"/>
          <p14:tracePt t="4890" x="6821488" y="1409700"/>
          <p14:tracePt t="4894" x="6865938" y="1428750"/>
          <p14:tracePt t="4900" x="6894513" y="1444625"/>
          <p14:tracePt t="4907" x="6919913" y="1458913"/>
          <p14:tracePt t="4914" x="6950075" y="1473200"/>
          <p14:tracePt t="4921" x="6973888" y="1489075"/>
          <p14:tracePt t="4929" x="6994525" y="1503363"/>
          <p14:tracePt t="4935" x="7019925" y="1519238"/>
          <p14:tracePt t="4942" x="7038975" y="1533525"/>
          <p14:tracePt t="4949" x="7064375" y="1558925"/>
          <p14:tracePt t="4957" x="7088188" y="1577975"/>
          <p14:tracePt t="4962" x="7113588" y="1612900"/>
          <p14:tracePt t="4969" x="7127875" y="1647825"/>
          <p14:tracePt t="4976" x="7153275" y="1666875"/>
          <p14:tracePt t="4982" x="7178675" y="1717675"/>
          <p14:tracePt t="4991" x="7197725" y="1746250"/>
          <p14:tracePt t="4997" x="7213600" y="1781175"/>
          <p14:tracePt t="5005" x="7218363" y="1801813"/>
          <p14:tracePt t="5010" x="7227888" y="1836738"/>
          <p14:tracePt t="5016" x="7242175" y="1865313"/>
          <p14:tracePt t="5024" x="7253288" y="1920875"/>
          <p14:tracePt t="5030" x="7272338" y="1979613"/>
          <p14:tracePt t="5038" x="7277100" y="2009775"/>
          <p14:tracePt t="5044" x="7297738" y="2070100"/>
          <p14:tracePt t="5050" x="7307263" y="2109788"/>
          <p14:tracePt t="5058" x="7316788" y="2138363"/>
          <p14:tracePt t="5065" x="7321550" y="2182813"/>
          <p14:tracePt t="5072" x="7332663" y="2212975"/>
          <p14:tracePt t="5079" x="7337425" y="2243138"/>
          <p14:tracePt t="5084" x="7346950" y="2301875"/>
          <p14:tracePt t="5092" x="7346950" y="2341563"/>
          <p14:tracePt t="5098" x="7356475" y="2397125"/>
          <p14:tracePt t="5107" x="7367588" y="2441575"/>
          <p14:tracePt t="5112" x="7377113" y="2495550"/>
          <p14:tracePt t="5120" x="7381875" y="2540000"/>
          <p14:tracePt t="5125" x="7381875" y="2570163"/>
          <p14:tracePt t="5132" x="7381875" y="2609850"/>
          <p14:tracePt t="5141" x="7381875" y="2640013"/>
          <p14:tracePt t="5146" x="7381875" y="2679700"/>
          <p14:tracePt t="5155" x="7381875" y="2719388"/>
          <p14:tracePt t="5160" x="7381875" y="2749550"/>
          <p14:tracePt t="5166" x="7381875" y="2779713"/>
          <p14:tracePt t="5174" x="7372350" y="2808288"/>
          <p14:tracePt t="5180" x="7356475" y="2843213"/>
          <p14:tracePt t="5189" x="7351713" y="2873375"/>
          <p14:tracePt t="5194" x="7332663" y="2908300"/>
          <p14:tracePt t="5201" x="7316788" y="2927350"/>
          <p14:tracePt t="5208" x="7292975" y="2971800"/>
          <p14:tracePt t="5214" x="7277100" y="2992438"/>
          <p14:tracePt t="5221" x="7242175" y="3046413"/>
          <p14:tracePt t="5228" x="7218363" y="3081338"/>
          <p14:tracePt t="5234" x="7188200" y="3125788"/>
          <p14:tracePt t="5241" x="7148513" y="3176588"/>
          <p14:tracePt t="5248" x="7113588" y="3209925"/>
          <p14:tracePt t="5256" x="7078663" y="3244850"/>
          <p14:tracePt t="5262" x="7043738" y="3284538"/>
          <p14:tracePt t="5269" x="7004050" y="3319463"/>
          <p14:tracePt t="5277" x="6959600" y="3354388"/>
          <p14:tracePt t="5282" x="6924675" y="3375025"/>
          <p14:tracePt t="5291" x="6905625" y="3394075"/>
          <p14:tracePt t="5296" x="6870700" y="3424238"/>
          <p14:tracePt t="5304" x="6845300" y="3438525"/>
          <p14:tracePt t="5310" x="6826250" y="3454400"/>
          <p14:tracePt t="5316" x="6791325" y="3468688"/>
          <p14:tracePt t="5324" x="6770688" y="3489325"/>
          <p14:tracePt t="5330" x="6721475" y="3517900"/>
          <p14:tracePt t="5339" x="6691313" y="3533775"/>
          <p14:tracePt t="5344" x="6646863" y="3552825"/>
          <p14:tracePt t="5350" x="6602413" y="3573463"/>
          <p14:tracePt t="5358" x="6557963" y="3587750"/>
          <p14:tracePt t="5364" x="6513513" y="3597275"/>
          <p14:tracePt t="5373" x="6483350" y="3602038"/>
          <p14:tracePt t="5378" x="6457950" y="3613150"/>
          <p14:tracePt t="5385" x="6429375" y="3617913"/>
          <p14:tracePt t="5392" x="6399213" y="3627438"/>
          <p14:tracePt t="5398" x="6354763" y="3636963"/>
          <p14:tracePt t="5406" x="6324600" y="3636963"/>
          <p14:tracePt t="5413" x="6284913" y="3636963"/>
          <p14:tracePt t="5420" x="6254750" y="3636963"/>
          <p14:tracePt t="5426" x="6224588" y="3636963"/>
          <p14:tracePt t="5432" x="6205538" y="3636963"/>
          <p14:tracePt t="5440" x="6175375" y="3636963"/>
          <p14:tracePt t="5447" x="6156325" y="3636963"/>
          <p14:tracePt t="5454" x="6135688" y="3636963"/>
          <p14:tracePt t="5460" x="6105525" y="3636963"/>
          <p14:tracePt t="5466" x="6091238" y="3636963"/>
          <p14:tracePt t="5474" x="6070600" y="3636963"/>
          <p14:tracePt t="5480" x="6046788" y="3632200"/>
          <p14:tracePt t="5489" x="6026150" y="3627438"/>
          <p14:tracePt t="5494" x="6007100" y="3627438"/>
          <p14:tracePt t="5501" x="5981700" y="3613150"/>
          <p14:tracePt t="5508" x="5962650" y="3602038"/>
          <p14:tracePt t="5514" x="5927725" y="3587750"/>
          <p14:tracePt t="5523" x="5907088" y="3573463"/>
          <p14:tracePt t="5529" x="5888038" y="3557588"/>
          <p14:tracePt t="5536" x="5862638" y="3552825"/>
          <p14:tracePt t="5542" x="5848350" y="3538538"/>
          <p14:tracePt t="5548" x="5832475" y="3522663"/>
          <p14:tracePt t="5557" x="5822950" y="3517900"/>
          <p14:tracePt t="5562" x="5808663" y="3503613"/>
          <p14:tracePt t="5570" x="5792788" y="3489325"/>
          <p14:tracePt t="5576" x="5778500" y="3463925"/>
          <p14:tracePt t="5582" x="5762625" y="3443288"/>
          <p14:tracePt t="5592" x="5748338" y="3414713"/>
          <p14:tracePt t="5596" x="5729288" y="3368675"/>
          <p14:tracePt t="5604" x="5713413" y="3344863"/>
          <p14:tracePt t="5611" x="5708650" y="3324225"/>
          <p14:tracePt t="5617" x="5699125" y="3295650"/>
          <p14:tracePt t="5624" x="5683250" y="3260725"/>
          <p14:tracePt t="5630" x="5678488" y="3244850"/>
          <p14:tracePt t="5639" x="5668963" y="3225800"/>
          <p14:tracePt t="5644" x="5654675" y="3200400"/>
          <p14:tracePt t="5652" x="5649913" y="3190875"/>
          <p14:tracePt t="5658" x="5638800" y="3165475"/>
          <p14:tracePt t="5665" x="5624513" y="3146425"/>
          <p14:tracePt t="5672" x="5619750" y="3130550"/>
          <p14:tracePt t="5679" x="5610225" y="3111500"/>
          <p14:tracePt t="5685" x="5610225" y="3086100"/>
          <p14:tracePt t="5692" x="5594350" y="3067050"/>
          <p14:tracePt t="5698" x="5594350" y="3046413"/>
          <p14:tracePt t="5705" x="5589588" y="3032125"/>
          <p14:tracePt t="5712" x="5589588" y="3017838"/>
          <p14:tracePt t="5719" x="5589588" y="3006725"/>
          <p14:tracePt t="5726" x="5589588" y="2982913"/>
          <p14:tracePt t="5732" x="5589588" y="2971800"/>
          <p14:tracePt t="5741" x="5589588" y="2967038"/>
          <p14:tracePt t="5746" x="5589588" y="2962275"/>
          <p14:tracePt t="5755" x="5589588" y="2947988"/>
          <p14:tracePt t="5760" x="5589588" y="2943225"/>
          <p14:tracePt t="5767" x="5589588" y="2938463"/>
          <p14:tracePt t="6361" x="5668963" y="2868613"/>
          <p14:tracePt t="6367" x="5768975" y="2779713"/>
          <p14:tracePt t="6375" x="5991225" y="2670175"/>
          <p14:tracePt t="6381" x="6235700" y="2595563"/>
          <p14:tracePt t="6390" x="6373813" y="2546350"/>
          <p14:tracePt t="6394" x="6677025" y="2446338"/>
          <p14:tracePt t="6401" x="7019925" y="2376488"/>
          <p14:tracePt t="6409" x="7183438" y="2327275"/>
          <p14:tracePt t="6415" x="7654925" y="2252663"/>
          <p14:tracePt t="6422" x="7804150" y="2238375"/>
          <p14:tracePt t="6428" x="8042275" y="2238375"/>
          <p14:tracePt t="6435" x="8364538" y="2238375"/>
          <p14:tracePt t="6444" x="8518525" y="2257425"/>
          <p14:tracePt t="6449" x="8836025" y="2327275"/>
          <p14:tracePt t="6459" x="9024938" y="2376488"/>
          <p14:tracePt t="6462" x="9183688" y="2416175"/>
          <p14:tracePt t="6469" x="9372600" y="2471738"/>
          <p14:tracePt t="6477" x="9521825" y="2530475"/>
          <p14:tracePt t="6483" x="9659938" y="2579688"/>
          <p14:tracePt t="6491" x="9774238" y="2644775"/>
          <p14:tracePt t="6496" x="9898063" y="2714625"/>
          <p14:tracePt t="6503" x="9998075" y="2779713"/>
          <p14:tracePt t="6510" x="10096500" y="2843213"/>
          <p14:tracePt t="6517" x="10191750" y="2898775"/>
          <p14:tracePt t="6525" x="10266363" y="2927350"/>
          <p14:tracePt t="6531" x="10325100" y="2967038"/>
          <p14:tracePt t="6539" x="10369550" y="3006725"/>
          <p14:tracePt t="6544" x="10375900" y="3011488"/>
          <p14:tracePt t="6551" x="10415588" y="3036888"/>
          <p14:tracePt t="6559" x="10420350" y="3046413"/>
          <p14:tracePt t="6565" x="10425113" y="3046413"/>
          <p14:tracePt t="7664" x="10350500" y="3057525"/>
          <p14:tracePt t="7671" x="10201275" y="3081338"/>
          <p14:tracePt t="7676" x="10047288" y="3101975"/>
          <p14:tracePt t="7683" x="9879013" y="3116263"/>
          <p14:tracePt t="7692" x="9521825" y="3130550"/>
          <p14:tracePt t="7697" x="9272588" y="3146425"/>
          <p14:tracePt t="7705" x="8896350" y="3146425"/>
          <p14:tracePt t="7711" x="8518525" y="3146425"/>
          <p14:tracePt t="7717" x="8220075" y="3146425"/>
          <p14:tracePt t="7725" x="7739063" y="3146425"/>
          <p14:tracePt t="7731" x="7575550" y="3146425"/>
          <p14:tracePt t="7739" x="7054850" y="3186113"/>
          <p14:tracePt t="7745" x="6934200" y="3186113"/>
          <p14:tracePt t="7752" x="6597650" y="3200400"/>
          <p14:tracePt t="7759" x="6403975" y="3200400"/>
          <p14:tracePt t="7765" x="6215063" y="3200400"/>
          <p14:tracePt t="7773" x="5911850" y="3190875"/>
          <p14:tracePt t="7779" x="5757863" y="3165475"/>
          <p14:tracePt t="7787" x="5610225" y="3141663"/>
          <p14:tracePt t="7793" x="5475288" y="3111500"/>
          <p14:tracePt t="7799" x="5351463" y="3076575"/>
          <p14:tracePt t="7807" x="5257800" y="3057525"/>
          <p14:tracePt t="7813" x="5187950" y="3036888"/>
          <p14:tracePt t="7821" x="5118100" y="3017838"/>
          <p14:tracePt t="7827" x="5033963" y="2971800"/>
          <p14:tracePt t="7834" x="4973638" y="2952750"/>
          <p14:tracePt t="7841" x="4889500" y="2913063"/>
          <p14:tracePt t="7847" x="4835525" y="2892425"/>
          <p14:tracePt t="7856" x="4791075" y="2863850"/>
          <p14:tracePt t="7861" x="4756150" y="2838450"/>
          <p14:tracePt t="7869" x="4721225" y="2824163"/>
          <p14:tracePt t="7891" x="4651375" y="2768600"/>
          <p14:tracePt t="7895" x="4641850" y="2754313"/>
          <p14:tracePt t="7902" x="4625975" y="2733675"/>
          <p14:tracePt t="7910" x="4616450" y="2719388"/>
          <p14:tracePt t="7916" x="4611688" y="2705100"/>
          <p14:tracePt t="7924" x="4611688" y="2693988"/>
          <p14:tracePt t="7929" x="4621213" y="2679700"/>
          <p14:tracePt t="7937" x="4625975" y="2674938"/>
          <p14:tracePt t="7944" x="4632325" y="2659063"/>
          <p14:tracePt t="7949" x="4646613" y="2654300"/>
          <p14:tracePt t="7957" x="4656138" y="2649538"/>
          <p14:tracePt t="7963" x="4672013" y="2640013"/>
          <p14:tracePt t="7971" x="4676775" y="2635250"/>
          <p14:tracePt t="7977" x="4681538" y="2635250"/>
          <p14:tracePt t="7984" x="4681538" y="2630488"/>
          <p14:tracePt t="7991" x="4691063" y="2630488"/>
          <p14:tracePt t="8018" x="4695825" y="2630488"/>
          <p14:tracePt t="8031" x="4705350" y="2625725"/>
          <p14:tracePt t="8039" x="4721225" y="2625725"/>
          <p14:tracePt t="8045" x="4730750" y="2625725"/>
          <p14:tracePt t="8053" x="4756150" y="2625725"/>
          <p14:tracePt t="8060" x="4795838" y="2635250"/>
          <p14:tracePt t="8065" x="4840288" y="2649538"/>
          <p14:tracePt t="8074" x="4899025" y="2679700"/>
          <p14:tracePt t="8079" x="4945063" y="2709863"/>
          <p14:tracePt t="8086" x="5003800" y="2738438"/>
          <p14:tracePt t="8093" x="5053013" y="2789238"/>
          <p14:tracePt t="8100" x="5113338" y="2838450"/>
          <p14:tracePt t="8105" x="5172075" y="2887663"/>
          <p14:tracePt t="8113" x="5237163" y="2938463"/>
          <p14:tracePt t="8120" x="5281613" y="2978150"/>
          <p14:tracePt t="8128" x="5316538" y="3011488"/>
          <p14:tracePt t="8134" x="5351463" y="3036888"/>
          <p14:tracePt t="8140" x="5365750" y="3051175"/>
          <p14:tracePt t="8148" x="5391150" y="3067050"/>
          <p14:tracePt t="8154" x="5400675" y="3076575"/>
          <p14:tracePt t="8162" x="5416550" y="3086100"/>
          <p14:tracePt t="8168" x="5421313" y="3086100"/>
          <p14:tracePt t="8175" x="5430838" y="3097213"/>
          <p14:tracePt t="8181" x="5430838" y="3101975"/>
          <p14:tracePt t="8222" x="5430838" y="3106738"/>
          <p14:tracePt t="8229" x="5430838" y="3111500"/>
          <p14:tracePt t="8236" x="5426075" y="3111500"/>
          <p14:tracePt t="8250" x="5421313" y="3116263"/>
          <p14:tracePt t="8257" x="5410200" y="3116263"/>
          <p14:tracePt t="8264" x="5386388" y="3125788"/>
          <p14:tracePt t="8271" x="5365750" y="3125788"/>
          <p14:tracePt t="8278" x="5346700" y="3125788"/>
          <p14:tracePt t="8284" x="5297488" y="3125788"/>
          <p14:tracePt t="8291" x="5267325" y="3121025"/>
          <p14:tracePt t="8297" x="5232400" y="3111500"/>
          <p14:tracePt t="8304" x="5211763" y="3111500"/>
          <p14:tracePt t="8311" x="5192713" y="3106738"/>
          <p14:tracePt t="8319" x="5167313" y="3101975"/>
          <p14:tracePt t="8326" x="5148263" y="3086100"/>
          <p14:tracePt t="8331" x="5132388" y="3076575"/>
          <p14:tracePt t="8340" x="5118100" y="3062288"/>
          <p14:tracePt t="8345" x="5103813" y="3046413"/>
          <p14:tracePt t="8352" x="5097463" y="3027363"/>
          <p14:tracePt t="8360" x="5087938" y="2987675"/>
          <p14:tracePt t="8366" x="5073650" y="2952750"/>
          <p14:tracePt t="8373" x="5073650" y="2922588"/>
          <p14:tracePt t="8379" x="5073650" y="2892425"/>
          <p14:tracePt t="8387" x="5073650" y="2852738"/>
          <p14:tracePt t="8394" x="5073650" y="2824163"/>
          <p14:tracePt t="8401" x="5073650" y="2794000"/>
          <p14:tracePt t="8408" x="5073650" y="2773363"/>
          <p14:tracePt t="8413" x="5073650" y="2754313"/>
          <p14:tracePt t="8421" x="5083175" y="2728913"/>
          <p14:tracePt t="8428" x="5083175" y="2709863"/>
          <p14:tracePt t="8434" x="5087938" y="2689225"/>
          <p14:tracePt t="8443" x="5097463" y="2659063"/>
          <p14:tracePt t="8447" x="5113338" y="2625725"/>
          <p14:tracePt t="8456" x="5122863" y="2595563"/>
          <p14:tracePt t="8461" x="5127625" y="2565400"/>
          <p14:tracePt t="8469" x="5148263" y="2530475"/>
          <p14:tracePt t="8477" x="5153025" y="2500313"/>
          <p14:tracePt t="8481" x="5162550" y="2471738"/>
          <p14:tracePt t="8488" x="5176838" y="2436813"/>
          <p14:tracePt t="8495" x="5192713" y="2401888"/>
          <p14:tracePt t="8502" x="5218113" y="2381250"/>
          <p14:tracePt t="8510" x="5241925" y="2357438"/>
          <p14:tracePt t="8517" x="5276850" y="2322513"/>
          <p14:tracePt t="8523" x="5311775" y="2273300"/>
          <p14:tracePt t="8529" x="5351463" y="2238375"/>
          <p14:tracePt t="8537" x="5386388" y="2212975"/>
          <p14:tracePt t="8544" x="5410200" y="2178050"/>
          <p14:tracePt t="8550" x="5435600" y="2154238"/>
          <p14:tracePt t="8556" x="5456238" y="2133600"/>
          <p14:tracePt t="8563" x="5480050" y="2098675"/>
          <p14:tracePt t="8571" x="5495925" y="2074863"/>
          <p14:tracePt t="8578" x="5510213" y="2054225"/>
          <p14:tracePt t="8585" x="5524500" y="2039938"/>
          <p14:tracePt t="8594" x="5540375" y="2024063"/>
          <p14:tracePt t="8598" x="5554663" y="2009775"/>
          <p14:tracePt t="8604" x="5575300" y="1995488"/>
          <p14:tracePt t="8611" x="5599113" y="1979613"/>
          <p14:tracePt t="8618" x="5614988" y="1960563"/>
          <p14:tracePt t="8627" x="5643563" y="1935163"/>
          <p14:tracePt t="8632" x="5678488" y="1909763"/>
          <p14:tracePt t="8638" x="5713413" y="1881188"/>
          <p14:tracePt t="8645" x="5748338" y="1865313"/>
          <p14:tracePt t="8653" x="5783263" y="1851025"/>
          <p14:tracePt t="8660" x="5792788" y="1836738"/>
          <p14:tracePt t="8667" x="5818188" y="1820863"/>
          <p14:tracePt t="8673" x="5837238" y="1806575"/>
          <p14:tracePt t="8679" x="5853113" y="1790700"/>
          <p14:tracePt t="8686" x="5876925" y="1776413"/>
          <p14:tracePt t="8694" x="5897563" y="1762125"/>
          <p14:tracePt t="8700" x="5911850" y="1757363"/>
          <p14:tracePt t="8707" x="5927725" y="1741488"/>
          <p14:tracePt t="8714" x="5946775" y="1727200"/>
          <p14:tracePt t="8721" x="5972175" y="1711325"/>
          <p14:tracePt t="8728" x="6002338" y="1697038"/>
          <p14:tracePt t="8734" x="6046788" y="1677988"/>
          <p14:tracePt t="8743" x="6091238" y="1657350"/>
          <p14:tracePt t="8748" x="6116638" y="1643063"/>
          <p14:tracePt t="8754" x="6145213" y="1638300"/>
          <p14:tracePt t="8761" x="6165850" y="1627188"/>
          <p14:tracePt t="8768" x="6189663" y="1622425"/>
          <p14:tracePt t="8777" x="6210300" y="1617663"/>
          <p14:tracePt t="8781" x="6224588" y="1608138"/>
          <p14:tracePt t="8790" x="6235700" y="1603375"/>
          <p14:tracePt t="8795" x="6249988" y="1603375"/>
          <p14:tracePt t="8802" x="6264275" y="1603375"/>
          <p14:tracePt t="8810" x="6275388" y="1592263"/>
          <p14:tracePt t="8816" x="6289675" y="1587500"/>
          <p14:tracePt t="8823" x="6303963" y="1587500"/>
          <p14:tracePt t="8829" x="6315075" y="1582738"/>
          <p14:tracePt t="8836" x="6329363" y="1573213"/>
          <p14:tracePt t="8844" x="6359525" y="1573213"/>
          <p14:tracePt t="8851" x="6388100" y="1558925"/>
          <p14:tracePt t="8858" x="6418263" y="1558925"/>
          <p14:tracePt t="8865" x="6443663" y="1543050"/>
          <p14:tracePt t="8871" x="6462713" y="1543050"/>
          <p14:tracePt t="8878" x="6488113" y="1538288"/>
          <p14:tracePt t="8884" x="6508750" y="1528763"/>
          <p14:tracePt t="8893" x="6527800" y="1524000"/>
          <p14:tracePt t="8899" x="6553200" y="1512888"/>
          <p14:tracePt t="8904" x="6562725" y="1512888"/>
          <p14:tracePt t="8911" x="6588125" y="1498600"/>
          <p14:tracePt t="8918" x="6607175" y="1498600"/>
          <p14:tracePt t="8926" x="6627813" y="1493838"/>
          <p14:tracePt t="8933" x="6656388" y="1493838"/>
          <p14:tracePt t="8939" x="6686550" y="1493838"/>
          <p14:tracePt t="8946" x="6711950" y="1493838"/>
          <p14:tracePt t="8952" x="6742113" y="1493838"/>
          <p14:tracePt t="8960" x="6770688" y="1493838"/>
          <p14:tracePt t="8967" x="6791325" y="1493838"/>
          <p14:tracePt t="8975" x="6810375" y="1493838"/>
          <p14:tracePt t="8979" x="6826250" y="1493838"/>
          <p14:tracePt t="8987" x="6845300" y="1493838"/>
          <p14:tracePt t="8994" x="6870700" y="1503363"/>
          <p14:tracePt t="9000" x="6889750" y="1503363"/>
          <p14:tracePt t="9009" x="6910388" y="1508125"/>
          <p14:tracePt t="9014" x="6924675" y="1508125"/>
          <p14:tracePt t="9020" x="6945313" y="1519238"/>
          <p14:tracePt t="9028" x="6959600" y="1519238"/>
          <p14:tracePt t="9034" x="6980238" y="1524000"/>
          <p14:tracePt t="9043" x="7004050" y="1533525"/>
          <p14:tracePt t="9048" x="7015163" y="1538288"/>
          <p14:tracePt t="9055" x="7038975" y="1538288"/>
          <p14:tracePt t="9062" x="7048500" y="1543050"/>
          <p14:tracePt t="9069" x="7064375" y="1552575"/>
          <p14:tracePt t="9078" x="7078663" y="1552575"/>
          <p14:tracePt t="9082" x="7088188" y="1558925"/>
          <p14:tracePt t="9088" x="7104063" y="1563688"/>
          <p14:tracePt t="9095" x="7118350" y="1573213"/>
          <p14:tracePt t="9102" x="7134225" y="1577975"/>
          <p14:tracePt t="9111" x="7143750" y="1592263"/>
          <p14:tracePt t="9117" x="7158038" y="1598613"/>
          <p14:tracePt t="9124" x="7162800" y="1603375"/>
          <p14:tracePt t="9145" x="7197725" y="1647825"/>
          <p14:tracePt t="9150" x="7213600" y="1657350"/>
          <p14:tracePt t="9159" x="7218363" y="1671638"/>
          <p14:tracePt t="9164" x="7232650" y="1697038"/>
          <p14:tracePt t="9170" x="7242175" y="1717675"/>
          <p14:tracePt t="9178" x="7258050" y="1741488"/>
          <p14:tracePt t="9184" x="7262813" y="1751013"/>
          <p14:tracePt t="9193" x="7277100" y="1776413"/>
          <p14:tracePt t="9197" x="7281863" y="1797050"/>
          <p14:tracePt t="9204" x="7292975" y="1811338"/>
          <p14:tracePt t="9212" x="7297738" y="1825625"/>
          <p14:tracePt t="9218" x="7307263" y="1836738"/>
          <p14:tracePt t="9227" x="7307263" y="1851025"/>
          <p14:tracePt t="9232" x="7312025" y="1865313"/>
          <p14:tracePt t="9238" x="7316788" y="1876425"/>
          <p14:tracePt t="9245" x="7316788" y="1890713"/>
          <p14:tracePt t="9252" x="7327900" y="1905000"/>
          <p14:tracePt t="9260" x="7332663" y="1916113"/>
          <p14:tracePt t="9266" x="7332663" y="1930400"/>
          <p14:tracePt t="9273" x="7342188" y="1949450"/>
          <p14:tracePt t="9279" x="7346950" y="1974850"/>
          <p14:tracePt t="9286" x="7346950" y="1995488"/>
          <p14:tracePt t="9294" x="7351713" y="2014538"/>
          <p14:tracePt t="9300" x="7361238" y="2049463"/>
          <p14:tracePt t="9307" x="7361238" y="2070100"/>
          <p14:tracePt t="9315" x="7361238" y="2089150"/>
          <p14:tracePt t="9320" x="7361238" y="2119313"/>
          <p14:tracePt t="9328" x="7361238" y="2138363"/>
          <p14:tracePt t="9334" x="7361238" y="2163763"/>
          <p14:tracePt t="9343" x="7361238" y="2173288"/>
          <p14:tracePt t="9349" x="7361238" y="2189163"/>
          <p14:tracePt t="9354" x="7361238" y="2198688"/>
          <p14:tracePt t="9361" x="7361238" y="2212975"/>
          <p14:tracePt t="9368" x="7361238" y="2228850"/>
          <p14:tracePt t="9376" x="7351713" y="2238375"/>
          <p14:tracePt t="9382" x="7351713" y="2252663"/>
          <p14:tracePt t="9388" x="7346950" y="2268538"/>
          <p14:tracePt t="9395" x="7337425" y="2297113"/>
          <p14:tracePt t="9403" x="7332663" y="2317750"/>
          <p14:tracePt t="9410" x="7321550" y="2357438"/>
          <p14:tracePt t="9416" x="7307263" y="2392363"/>
          <p14:tracePt t="9425" x="7297738" y="2420938"/>
          <p14:tracePt t="9429" x="7281863" y="2455863"/>
          <p14:tracePt t="9436" x="7277100" y="2486025"/>
          <p14:tracePt t="9444" x="7258050" y="2520950"/>
          <p14:tracePt t="9450" x="7242175" y="2540000"/>
          <p14:tracePt t="9458" x="7237413" y="2560638"/>
          <p14:tracePt t="9465" x="7227888" y="2595563"/>
          <p14:tracePt t="9470" x="7213600" y="2614613"/>
          <p14:tracePt t="9478" x="7197725" y="2644775"/>
          <p14:tracePt t="9484" x="7178675" y="2689225"/>
          <p14:tracePt t="9493" x="7162800" y="2724150"/>
          <p14:tracePt t="9498" x="7143750" y="2784475"/>
          <p14:tracePt t="9504" x="7127875" y="2828925"/>
          <p14:tracePt t="9512" x="7104063" y="2863850"/>
          <p14:tracePt t="9519" x="7083425" y="2892425"/>
          <p14:tracePt t="9527" x="7069138" y="2927350"/>
          <p14:tracePt t="9532" x="7054850" y="2947988"/>
          <p14:tracePt t="9539" x="7029450" y="2971800"/>
          <p14:tracePt t="9546" x="7015163" y="3001963"/>
          <p14:tracePt t="9552" x="6980238" y="3032125"/>
          <p14:tracePt t="9560" x="6954838" y="3067050"/>
          <p14:tracePt t="9566" x="6915150" y="3111500"/>
          <p14:tracePt t="9575" x="6889750" y="3146425"/>
          <p14:tracePt t="9580" x="6850063" y="3195638"/>
          <p14:tracePt t="9586" x="6815138" y="3230563"/>
          <p14:tracePt t="9593" x="6765925" y="3279775"/>
          <p14:tracePt t="9600" x="6731000" y="3314700"/>
          <p14:tracePt t="9608" x="6686550" y="3344863"/>
          <p14:tracePt t="9614" x="6627813" y="3375025"/>
          <p14:tracePt t="9620" x="6581775" y="3389313"/>
          <p14:tracePt t="9628" x="6537325" y="3408363"/>
          <p14:tracePt t="9634" x="6492875" y="3424238"/>
          <p14:tracePt t="9641" x="6457950" y="3443288"/>
          <p14:tracePt t="9649" x="6418263" y="3443288"/>
          <p14:tracePt t="9654" x="6359525" y="3463925"/>
          <p14:tracePt t="9661" x="6294438" y="3463925"/>
          <p14:tracePt t="9669" x="6240463" y="3468688"/>
          <p14:tracePt t="9677" x="6156325" y="3478213"/>
          <p14:tracePt t="9682" x="6091238" y="3478213"/>
          <p14:tracePt t="9688" x="6021388" y="3478213"/>
          <p14:tracePt t="9696" x="5967413" y="3478213"/>
          <p14:tracePt t="9702" x="5862638" y="3463925"/>
          <p14:tracePt t="9710" x="5783263" y="3463925"/>
          <p14:tracePt t="9716" x="5699125" y="3443288"/>
          <p14:tracePt t="9725" x="5643563" y="3433763"/>
          <p14:tracePt t="9729" x="5589588" y="3429000"/>
          <p14:tracePt t="9736" x="5545138" y="3408363"/>
          <p14:tracePt t="9744" x="5510213" y="3384550"/>
          <p14:tracePt t="9750" x="5475288" y="3359150"/>
          <p14:tracePt t="9758" x="5440363" y="3328988"/>
          <p14:tracePt t="9764" x="5405438" y="3295650"/>
          <p14:tracePt t="9770" x="5376863" y="3260725"/>
          <p14:tracePt t="9778" x="5351463" y="3225800"/>
          <p14:tracePt t="9785" x="5337175" y="3181350"/>
          <p14:tracePt t="9795" x="5326063" y="3160713"/>
          <p14:tracePt t="9799" x="5311775" y="3136900"/>
          <p14:tracePt t="9805" x="5311775" y="3116263"/>
          <p14:tracePt t="9812" x="5307013" y="3101975"/>
          <p14:tracePt t="9818" x="5302250" y="3097213"/>
          <p14:tracePt t="9826" x="5302250" y="3090863"/>
          <p14:tracePt t="9832" x="5302250" y="3086100"/>
          <p14:tracePt t="10126" x="5237163" y="3086100"/>
          <p14:tracePt t="10133" x="5157788" y="3097213"/>
          <p14:tracePt t="10140" x="5048250" y="3111500"/>
          <p14:tracePt t="10147" x="4968875" y="3121025"/>
          <p14:tracePt t="10152" x="4859338" y="3121025"/>
          <p14:tracePt t="10160" x="4756150" y="3121025"/>
          <p14:tracePt t="10166" x="4665663" y="3121025"/>
          <p14:tracePt t="10174" x="4546600" y="3111500"/>
          <p14:tracePt t="10180" x="4452938" y="3111500"/>
          <p14:tracePt t="10186" x="4348163" y="3111500"/>
          <p14:tracePt t="10194" x="4254500" y="3121025"/>
          <p14:tracePt t="10200" x="4159250" y="3130550"/>
          <p14:tracePt t="10209" x="4065588" y="3141663"/>
          <p14:tracePt t="10214" x="3981450" y="3160713"/>
          <p14:tracePt t="10221" x="3886200" y="3170238"/>
          <p14:tracePt t="10228" x="3822700" y="3181350"/>
          <p14:tracePt t="10234" x="3738563" y="3200400"/>
          <p14:tracePt t="10242" x="3659188" y="3221038"/>
          <p14:tracePt t="10249" x="3598863" y="3230563"/>
          <p14:tracePt t="10256" x="3533775" y="3230563"/>
          <p14:tracePt t="10262" x="3479800" y="3230563"/>
          <p14:tracePt t="10268" x="3414713" y="3230563"/>
          <p14:tracePt t="10276" x="3381375" y="3230563"/>
          <p14:tracePt t="10282" x="3340100" y="3221038"/>
          <p14:tracePt t="10289" x="3295650" y="3200400"/>
          <p14:tracePt t="10296" x="3260725" y="3176588"/>
          <p14:tracePt t="10302" x="3216275" y="3155950"/>
          <p14:tracePt t="10310" x="3181350" y="3130550"/>
          <p14:tracePt t="10317" x="3132138" y="3106738"/>
          <p14:tracePt t="10325" x="3101975" y="3086100"/>
          <p14:tracePt t="10330" x="3068638" y="3062288"/>
          <p14:tracePt t="10337" x="3017838" y="3022600"/>
          <p14:tracePt t="10345" x="2973388" y="2987675"/>
          <p14:tracePt t="10350" x="2933700" y="2927350"/>
          <p14:tracePt t="10359" x="2894013" y="2878138"/>
          <p14:tracePt t="10364" x="2844800" y="2828925"/>
          <p14:tracePt t="10371" x="2795588" y="2768600"/>
          <p14:tracePt t="10379" x="2760663" y="2733675"/>
          <p14:tracePt t="10385" x="2744788" y="2709863"/>
          <p14:tracePt t="10393" x="2709863" y="2684463"/>
          <p14:tracePt t="10399" x="2695575" y="2665413"/>
          <p14:tracePt t="10405" x="2670175" y="2640013"/>
          <p14:tracePt t="10412" x="2660650" y="2619375"/>
          <p14:tracePt t="10418" x="2651125" y="2595563"/>
          <p14:tracePt t="10426" x="2635250" y="2555875"/>
          <p14:tracePt t="10432" x="2625725" y="2525713"/>
          <p14:tracePt t="10439" x="2625725" y="2471738"/>
          <p14:tracePt t="10447" x="2625725" y="2416175"/>
          <p14:tracePt t="10454" x="2625725" y="2376488"/>
          <p14:tracePt t="10460" x="2630488" y="2322513"/>
          <p14:tracePt t="10466" x="2641600" y="2287588"/>
          <p14:tracePt t="10474" x="2646363" y="2257425"/>
          <p14:tracePt t="10480" x="2686050" y="2189163"/>
          <p14:tracePt t="10487" x="2730500" y="2114550"/>
          <p14:tracePt t="10495" x="2784475" y="2019300"/>
          <p14:tracePt t="10500" x="2840038" y="1920875"/>
          <p14:tracePt t="10508" x="2898775" y="1846263"/>
          <p14:tracePt t="10515" x="2947988" y="1785938"/>
          <p14:tracePt t="10522" x="3038475" y="1706563"/>
          <p14:tracePt t="10529" x="3113088" y="1657350"/>
          <p14:tracePt t="10534" x="3171825" y="1608138"/>
          <p14:tracePt t="10542" x="3246438" y="1552575"/>
          <p14:tracePt t="10548" x="3306763" y="1512888"/>
          <p14:tracePt t="10555" x="3351213" y="1479550"/>
          <p14:tracePt t="10562" x="3409950" y="1449388"/>
          <p14:tracePt t="10569" x="3470275" y="1428750"/>
          <p14:tracePt t="10576" x="3540125" y="1409700"/>
          <p14:tracePt t="10582" x="3594100" y="1400175"/>
          <p14:tracePt t="10590" x="3663950" y="1404938"/>
          <p14:tracePt t="10596" x="3743325" y="1423988"/>
          <p14:tracePt t="10603" x="3817938" y="1463675"/>
          <p14:tracePt t="10611" x="3886200" y="1508125"/>
          <p14:tracePt t="10616" x="3960813" y="1558925"/>
          <p14:tracePt t="10624" x="4035425" y="1612900"/>
          <p14:tracePt t="10631" x="4070350" y="1647825"/>
          <p14:tracePt t="10638" x="4130675" y="1697038"/>
          <p14:tracePt t="10645" x="4175125" y="1727200"/>
          <p14:tracePt t="10650" x="4214813" y="1785938"/>
          <p14:tracePt t="10659" x="4268788" y="1846263"/>
          <p14:tracePt t="10665" x="4308475" y="1916113"/>
          <p14:tracePt t="10671" x="4338638" y="1974850"/>
          <p14:tracePt t="10679" x="4368800" y="2035175"/>
          <p14:tracePt t="10684" x="4383088" y="2079625"/>
          <p14:tracePt t="10693" x="4403725" y="2114550"/>
          <p14:tracePt t="10699" x="4432300" y="2168525"/>
          <p14:tracePt t="10705" x="4452938" y="2243138"/>
          <p14:tracePt t="10713" x="4462463" y="2332038"/>
          <p14:tracePt t="10719" x="4462463" y="2411413"/>
          <p14:tracePt t="10727" x="4462463" y="2495550"/>
          <p14:tracePt t="10733" x="4448175" y="2551113"/>
          <p14:tracePt t="10740" x="4438650" y="2605088"/>
          <p14:tracePt t="10746" x="4418013" y="2665413"/>
          <p14:tracePt t="10753" x="4387850" y="2759075"/>
          <p14:tracePt t="10761" x="4368800" y="2843213"/>
          <p14:tracePt t="10766" x="4348163" y="2913063"/>
          <p14:tracePt t="10775" x="4329113" y="2967038"/>
          <p14:tracePt t="10780" x="4308475" y="3027363"/>
          <p14:tracePt t="10787" x="4284663" y="3062288"/>
          <p14:tracePt t="10795" x="4254500" y="3106738"/>
          <p14:tracePt t="10800" x="4229100" y="3130550"/>
          <p14:tracePt t="10808" x="4210050" y="3151188"/>
          <p14:tracePt t="10814" x="4189413" y="3186113"/>
          <p14:tracePt t="10821" x="4170363" y="3200400"/>
          <p14:tracePt t="10829" x="4154488" y="3221038"/>
          <p14:tracePt t="10834" x="4140200" y="3244850"/>
          <p14:tracePt t="10843" x="4125913" y="3260725"/>
          <p14:tracePt t="10849" x="4110038" y="3275013"/>
          <p14:tracePt t="10856" x="4095750" y="3284538"/>
          <p14:tracePt t="10862" x="4086225" y="3300413"/>
          <p14:tracePt t="10868" x="4070350" y="3314700"/>
          <p14:tracePt t="10876" x="4056063" y="3328988"/>
          <p14:tracePt t="10883" x="4051300" y="3335338"/>
          <p14:tracePt t="10889" x="4035425" y="3340100"/>
          <p14:tracePt t="10896" x="4035425" y="3349625"/>
          <p14:tracePt t="10903" x="4030663" y="3354388"/>
          <p14:tracePt t="10912" x="4025900" y="3354388"/>
          <p14:tracePt t="10917" x="4025900" y="3359150"/>
          <p14:tracePt t="10924" x="4021138" y="3363913"/>
          <p14:tracePt t="11210" x="4144963" y="3340100"/>
          <p14:tracePt t="11216" x="4254500" y="3309938"/>
          <p14:tracePt t="11224" x="4427538" y="3260725"/>
          <p14:tracePt t="11230" x="4562475" y="3235325"/>
          <p14:tracePt t="11237" x="4711700" y="3225800"/>
          <p14:tracePt t="11245" x="4854575" y="3225800"/>
          <p14:tracePt t="11252" x="4984750" y="3225800"/>
          <p14:tracePt t="11260" x="5068888" y="3240088"/>
          <p14:tracePt t="11264" x="5172075" y="3260725"/>
          <p14:tracePt t="11271" x="5257800" y="3295650"/>
          <p14:tracePt t="11279" x="5341938" y="3314700"/>
          <p14:tracePt t="11285" x="5395913" y="3335338"/>
          <p14:tracePt t="11293" x="5421313" y="3349625"/>
          <p14:tracePt t="11299" x="5440363" y="3349625"/>
          <p14:tracePt t="11305" x="5456238" y="3349625"/>
          <p14:tracePt t="11313" x="5461000" y="3354388"/>
          <p14:tracePt t="11319" x="5465763" y="3359150"/>
          <p14:tracePt t="11339" x="5465763" y="3363913"/>
          <p14:tracePt t="11361" x="5461000" y="3363913"/>
          <p14:tracePt t="11366" x="5430838" y="3349625"/>
          <p14:tracePt t="11374" x="5395913" y="3335338"/>
          <p14:tracePt t="11381" x="5360988" y="3300413"/>
          <p14:tracePt t="11388" x="5302250" y="3260725"/>
          <p14:tracePt t="11395" x="5241925" y="3205163"/>
          <p14:tracePt t="11401" x="5176838" y="3146425"/>
          <p14:tracePt t="11409" x="5132388" y="3097213"/>
          <p14:tracePt t="11414" x="5083175" y="3057525"/>
          <p14:tracePt t="11421" x="5024438" y="3006725"/>
          <p14:tracePt t="11429" x="4959350" y="2947988"/>
          <p14:tracePt t="11435" x="4899025" y="2882900"/>
          <p14:tracePt t="11444" x="4854575" y="2798763"/>
          <p14:tracePt t="11448" x="4814888" y="2738438"/>
          <p14:tracePt t="11456" x="4795838" y="2684463"/>
          <p14:tracePt t="11463" x="4779963" y="2625725"/>
          <p14:tracePt t="11469" x="4760913" y="2595563"/>
          <p14:tracePt t="11479" x="4760913" y="2551113"/>
          <p14:tracePt t="11482" x="4760913" y="2511425"/>
          <p14:tracePt t="11489" x="4760913" y="2432050"/>
          <p14:tracePt t="11496" x="4775200" y="2352675"/>
          <p14:tracePt t="11503" x="4800600" y="2268538"/>
          <p14:tracePt t="11511" x="4819650" y="2198688"/>
          <p14:tracePt t="11516" x="4849813" y="2138363"/>
          <p14:tracePt t="11524" x="4875213" y="2093913"/>
          <p14:tracePt t="11530" x="4914900" y="2035175"/>
          <p14:tracePt t="11537" x="4959350" y="1949450"/>
          <p14:tracePt t="11545" x="5008563" y="1865313"/>
          <p14:tracePt t="11551" x="5064125" y="1801813"/>
          <p14:tracePt t="11558" x="5097463" y="1757363"/>
          <p14:tracePt t="11564" x="5148263" y="1717675"/>
          <p14:tracePt t="11571" x="5192713" y="1677988"/>
          <p14:tracePt t="11579" x="5241925" y="1643063"/>
          <p14:tracePt t="11586" x="5286375" y="1612900"/>
          <p14:tracePt t="11592" x="5346700" y="1573213"/>
          <p14:tracePt t="11598" x="5405438" y="1543050"/>
          <p14:tracePt t="11605" x="5491163" y="1489075"/>
          <p14:tracePt t="11612" x="5564188" y="1439863"/>
          <p14:tracePt t="11619" x="5638800" y="1400175"/>
          <p14:tracePt t="11627" x="5699125" y="1335088"/>
          <p14:tracePt t="11633" x="5773738" y="1295400"/>
          <p14:tracePt t="11640" x="5843588" y="1239838"/>
          <p14:tracePt t="11647" x="5956300" y="1185863"/>
          <p14:tracePt t="11654" x="6051550" y="1146175"/>
          <p14:tracePt t="11663" x="6135688" y="1120775"/>
          <p14:tracePt t="11667" x="6189663" y="1106488"/>
          <p14:tracePt t="11674" x="6259513" y="1087438"/>
          <p14:tracePt t="11681" x="6315075" y="1076325"/>
          <p14:tracePt t="11687" x="6383338" y="1066800"/>
          <p14:tracePt t="11696" x="6438900" y="1066800"/>
          <p14:tracePt t="11701" x="6492875" y="1057275"/>
          <p14:tracePt t="11709" x="6532563" y="1057275"/>
          <p14:tracePt t="11715" x="6577013" y="1057275"/>
          <p14:tracePt t="11721" x="6616700" y="1062038"/>
          <p14:tracePt t="11729" x="6661150" y="1062038"/>
          <p14:tracePt t="11735" x="6707188" y="1076325"/>
          <p14:tracePt t="11743" x="6761163" y="1087438"/>
          <p14:tracePt t="11748" x="6815138" y="1096963"/>
          <p14:tracePt t="11755" x="6875463" y="1116013"/>
          <p14:tracePt t="11763" x="6929438" y="1146175"/>
          <p14:tracePt t="11769" x="6980238" y="1171575"/>
          <p14:tracePt t="11777" x="7038975" y="1200150"/>
          <p14:tracePt t="11784" x="7073900" y="1235075"/>
          <p14:tracePt t="11789" x="7123113" y="1285875"/>
          <p14:tracePt t="11797" x="7167563" y="1335088"/>
          <p14:tracePt t="11803" x="7218363" y="1384300"/>
          <p14:tracePt t="11812" x="7267575" y="1423988"/>
          <p14:tracePt t="11817" x="7316788" y="1458913"/>
          <p14:tracePt t="11825" x="7361238" y="1498600"/>
          <p14:tracePt t="11830" x="7396163" y="1524000"/>
          <p14:tracePt t="11837" x="7440613" y="1552575"/>
          <p14:tracePt t="11846" x="7475538" y="1568450"/>
          <p14:tracePt t="11851" x="7510463" y="1603375"/>
          <p14:tracePt t="11860" x="7535863" y="1617663"/>
          <p14:tracePt t="11864" x="7570788" y="1652588"/>
          <p14:tracePt t="11871" x="7599363" y="1677988"/>
          <p14:tracePt t="11879" x="7615238" y="1701800"/>
          <p14:tracePt t="11885" x="7640638" y="1722438"/>
          <p14:tracePt t="11894" x="7664450" y="1746250"/>
          <p14:tracePt t="11898" x="7680325" y="1771650"/>
          <p14:tracePt t="11906" x="7685088" y="1781175"/>
          <p14:tracePt t="11913" x="7689850" y="1806575"/>
          <p14:tracePt t="11920" x="7699375" y="1816100"/>
          <p14:tracePt t="11928" x="7704138" y="1830388"/>
          <p14:tracePt t="11933" x="7704138" y="1836738"/>
          <p14:tracePt t="11939" x="7704138" y="1841500"/>
          <p14:tracePt t="11946" x="7704138" y="1851025"/>
          <p14:tracePt t="11961" x="7704138" y="1855788"/>
          <p14:tracePt t="11967" x="7704138" y="1860550"/>
          <p14:tracePt t="11981" x="7704138" y="1865313"/>
          <p14:tracePt t="11988" x="7704138" y="1870075"/>
          <p14:tracePt t="12315" x="7704138" y="1876425"/>
          <p14:tracePt t="12751" x="7704138" y="1881188"/>
          <p14:tracePt t="12773" x="7704138" y="1890713"/>
          <p14:tracePt t="12794" x="7704138" y="1895475"/>
          <p14:tracePt t="12800" x="7704138" y="1900238"/>
          <p14:tracePt t="12806" x="7704138" y="1909763"/>
          <p14:tracePt t="12813" x="7704138" y="1930400"/>
          <p14:tracePt t="12819" x="7704138" y="1970088"/>
          <p14:tracePt t="12827" x="7704138" y="2024063"/>
          <p14:tracePt t="12833" x="7694613" y="2084388"/>
          <p14:tracePt t="12841" x="7689850" y="2114550"/>
          <p14:tracePt t="12847" x="7689850" y="2168525"/>
          <p14:tracePt t="12853" x="7680325" y="2189163"/>
          <p14:tracePt t="12861" x="7673975" y="2217738"/>
          <p14:tracePt t="12867" x="7664450" y="2238375"/>
          <p14:tracePt t="12874" x="7650163" y="2282825"/>
          <p14:tracePt t="12893" x="7610475" y="2397125"/>
          <p14:tracePt t="12896" x="7589838" y="2466975"/>
          <p14:tracePt t="12901" x="7559675" y="2525713"/>
          <p14:tracePt t="12910" x="7545388" y="2570163"/>
          <p14:tracePt t="12915" x="7526338" y="2614613"/>
          <p14:tracePt t="12922" x="7500938" y="2640013"/>
          <p14:tracePt t="12930" x="7475538" y="2670175"/>
          <p14:tracePt t="12935" x="7440613" y="2709863"/>
          <p14:tracePt t="12943" x="7391400" y="2759075"/>
          <p14:tracePt t="12949" x="7332663" y="2819400"/>
          <p14:tracePt t="12956" x="7267575" y="2878138"/>
          <p14:tracePt t="12963" x="7207250" y="2952750"/>
          <p14:tracePt t="12969" x="7158038" y="2992438"/>
          <p14:tracePt t="12978" x="7108825" y="3041650"/>
          <p14:tracePt t="12983" x="7048500" y="3081338"/>
          <p14:tracePt t="12990" x="6989763" y="3121025"/>
          <p14:tracePt t="12997" x="6919913" y="3160713"/>
          <p14:tracePt t="13003" x="6821488" y="3205163"/>
          <p14:tracePt t="13010" x="6726238" y="3235325"/>
          <p14:tracePt t="13017" x="6667500" y="3275013"/>
          <p14:tracePt t="13024" x="6581775" y="3319463"/>
          <p14:tracePt t="13031" x="6473825" y="3363913"/>
          <p14:tracePt t="13039" x="6373813" y="3403600"/>
          <p14:tracePt t="13047" x="6280150" y="3438525"/>
          <p14:tracePt t="13052" x="6219825" y="3468688"/>
          <p14:tracePt t="13059" x="6135688" y="3489325"/>
          <p14:tracePt t="13065" x="6065838" y="3508375"/>
          <p14:tracePt t="13072" x="5986463" y="3538538"/>
          <p14:tracePt t="13079" x="5888038" y="3557588"/>
          <p14:tracePt t="13085" x="5808663" y="3568700"/>
          <p14:tracePt t="13093" x="5729288" y="3592513"/>
          <p14:tracePt t="13099" x="5668963" y="3597275"/>
          <p14:tracePt t="13107" x="5603875" y="3608388"/>
          <p14:tracePt t="13113" x="5519738" y="3617913"/>
          <p14:tracePt t="13119" x="5456238" y="3617913"/>
          <p14:tracePt t="13127" x="5386388" y="3617913"/>
          <p14:tracePt t="13133" x="5330825" y="3617913"/>
          <p14:tracePt t="13140" x="5267325" y="3617913"/>
          <p14:tracePt t="13148" x="5227638" y="3617913"/>
          <p14:tracePt t="13153" x="5172075" y="3617913"/>
          <p14:tracePt t="13161" x="5127625" y="3608388"/>
          <p14:tracePt t="13167" x="5083175" y="3597275"/>
          <p14:tracePt t="13175" x="5038725" y="3578225"/>
          <p14:tracePt t="13181" x="4994275" y="3573463"/>
          <p14:tracePt t="13189" x="4964113" y="3552825"/>
          <p14:tracePt t="13196" x="4929188" y="3529013"/>
          <p14:tracePt t="13202" x="4894263" y="3503613"/>
          <p14:tracePt t="13210" x="4870450" y="3468688"/>
          <p14:tracePt t="13215" x="4830763" y="3419475"/>
          <p14:tracePt t="13222" x="4800600" y="3363913"/>
          <p14:tracePt t="13231" x="4784725" y="3328988"/>
          <p14:tracePt t="13235" x="4770438" y="3295650"/>
          <p14:tracePt t="13244" x="4740275" y="3249613"/>
          <p14:tracePt t="13249" x="4721225" y="3205163"/>
          <p14:tracePt t="13256" x="4700588" y="3121025"/>
          <p14:tracePt t="13264" x="4681538" y="3041650"/>
          <p14:tracePt t="13270" x="4672013" y="2971800"/>
          <p14:tracePt t="13277" x="4660900" y="2903538"/>
          <p14:tracePt t="13283" x="4660900" y="2863850"/>
          <p14:tracePt t="13290" x="4660900" y="2798763"/>
          <p14:tracePt t="13297" x="4665663" y="2714625"/>
          <p14:tracePt t="13304" x="4676775" y="2609850"/>
          <p14:tracePt t="13311" x="4700588" y="2476500"/>
          <p14:tracePt t="13317" x="4730750" y="2381250"/>
          <p14:tracePt t="13325" x="4751388" y="2312988"/>
          <p14:tracePt t="13331" x="4805363" y="2189163"/>
          <p14:tracePt t="13338" x="4884738" y="2005013"/>
          <p14:tracePt t="13345" x="4954588" y="1881188"/>
          <p14:tracePt t="13352" x="5018088" y="1806575"/>
          <p14:tracePt t="13359" x="5108575" y="1717675"/>
          <p14:tracePt t="13365" x="5211763" y="1598613"/>
          <p14:tracePt t="13373" x="5307013" y="1484313"/>
          <p14:tracePt t="13379" x="5381625" y="1409700"/>
          <p14:tracePt t="13385" x="5514975" y="1300163"/>
          <p14:tracePt t="13394" x="5668963" y="1220788"/>
          <p14:tracePt t="13399" x="5753100" y="1190625"/>
          <p14:tracePt t="13406" x="5848350" y="1146175"/>
          <p14:tracePt t="13414" x="5956300" y="1116013"/>
          <p14:tracePt t="13420" x="6121400" y="1101725"/>
          <p14:tracePt t="13427" x="6224588" y="1101725"/>
          <p14:tracePt t="13434" x="6303963" y="1101725"/>
          <p14:tracePt t="13440" x="6413500" y="1120775"/>
          <p14:tracePt t="13448" x="6523038" y="1141413"/>
          <p14:tracePt t="13455" x="6642100" y="1176338"/>
          <p14:tracePt t="13462" x="6726238" y="1206500"/>
          <p14:tracePt t="13468" x="6796088" y="1246188"/>
          <p14:tracePt t="13474" x="6880225" y="1290638"/>
          <p14:tracePt t="13481" x="6954838" y="1349375"/>
          <p14:tracePt t="13488" x="7029450" y="1414463"/>
          <p14:tracePt t="13497" x="7094538" y="1479550"/>
          <p14:tracePt t="13501" x="7153275" y="1528763"/>
          <p14:tracePt t="13510" x="7188200" y="1563688"/>
          <p14:tracePt t="13515" x="7213600" y="1598613"/>
          <p14:tracePt t="13523" x="7237413" y="1612900"/>
          <p14:tracePt t="13530" x="7253288" y="1627188"/>
          <p14:tracePt t="13536" x="7262813" y="1631950"/>
          <p14:tracePt t="13543" x="7262813" y="1638300"/>
          <p14:tracePt t="13549" x="7267575" y="1638300"/>
          <p14:tracePt t="13556" x="7267575" y="1643063"/>
          <p14:tracePt t="13987" x="7466013" y="1677988"/>
          <p14:tracePt t="13993" x="7813675" y="1781175"/>
          <p14:tracePt t="14000" x="7927975" y="1836738"/>
          <p14:tracePt t="14006" x="8305800" y="2009775"/>
          <p14:tracePt t="14014" x="8483600" y="2093913"/>
          <p14:tracePt t="14020" x="8742363" y="2222500"/>
          <p14:tracePt t="14028" x="9078913" y="2381250"/>
          <p14:tracePt t="14033" x="9347200" y="2551113"/>
          <p14:tracePt t="14041" x="9545638" y="2719388"/>
          <p14:tracePt t="14048" x="9869488" y="2932113"/>
          <p14:tracePt t="14055" x="9998075" y="3001963"/>
          <p14:tracePt t="14063" x="10182225" y="3116263"/>
          <p14:tracePt t="14067" x="10310813" y="3244850"/>
          <p14:tracePt t="14074" x="10429875" y="3340100"/>
          <p14:tracePt t="14082" x="10528300" y="3429000"/>
          <p14:tracePt t="14088" x="10602913" y="3489325"/>
          <p14:tracePt t="14096" x="10672763" y="3552825"/>
          <p14:tracePt t="14101" x="10721975" y="3592513"/>
          <p14:tracePt t="14111" x="10728325" y="3608388"/>
          <p14:tracePt t="14115" x="10787063" y="3681413"/>
          <p14:tracePt t="14122" x="10791825" y="3697288"/>
          <p14:tracePt t="14130" x="10796588" y="3702050"/>
          <p14:tracePt t="14136" x="10801350" y="3706813"/>
          <p14:tracePt t="14395" x="10875963" y="3697288"/>
          <p14:tracePt t="14402" x="11020425" y="3681413"/>
          <p14:tracePt t="14408" x="11129963" y="3671888"/>
          <p14:tracePt t="14415" x="11218863" y="3671888"/>
          <p14:tracePt t="14422" x="11314113" y="3671888"/>
          <p14:tracePt t="14430" x="11407775" y="3676650"/>
          <p14:tracePt t="14436" x="11512550" y="3687763"/>
          <p14:tracePt t="14444" x="11620500" y="3711575"/>
          <p14:tracePt t="14450" x="11715750" y="3711575"/>
          <p14:tracePt t="14457" x="11809413" y="3732213"/>
          <p14:tracePt t="14464" x="11918950" y="3751263"/>
          <p14:tracePt t="14470" x="12012613" y="3776663"/>
          <p14:tracePt t="14479" x="12107863" y="3795713"/>
          <p14:tracePt t="14483" x="12187238" y="3816350"/>
        </p14:tracePtLst>
      </p14:laserTraceLst>
    </p:ext>
  </p:extLs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0C5C5F6-2509-485A-8F4E-CAE33BE91E62}"/>
              </a:ext>
            </a:extLst>
          </p:cNvPr>
          <p:cNvSpPr>
            <a:spLocks noGrp="1"/>
          </p:cNvSpPr>
          <p:nvPr>
            <p:ph type="sldNum" sz="quarter" idx="12"/>
          </p:nvPr>
        </p:nvSpPr>
        <p:spPr/>
        <p:txBody>
          <a:bodyPr>
            <a:normAutofit/>
          </a:bodyPr>
          <a:lstStyle/>
          <a:p>
            <a:fld id="{2C9A6EC4-CBD9-498F-8F15-635929839343}" type="slidenum">
              <a:rPr lang="en-US" smtClean="0"/>
              <a:t>42</a:t>
            </a:fld>
            <a:endParaRPr lang="en-US" dirty="0"/>
          </a:p>
        </p:txBody>
      </p:sp>
      <p:pic>
        <p:nvPicPr>
          <p:cNvPr id="6" name="Picture 2">
            <a:extLst>
              <a:ext uri="{FF2B5EF4-FFF2-40B4-BE49-F238E27FC236}">
                <a16:creationId xmlns:a16="http://schemas.microsoft.com/office/drawing/2014/main" id="{59917485-DF80-48E6-A502-1984ACE7751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1143000"/>
            <a:ext cx="6219711" cy="4146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92745F28-FEA1-4762-A065-C1AF3A41E906}"/>
              </a:ext>
            </a:extLst>
          </p:cNvPr>
          <p:cNvSpPr txBox="1"/>
          <p:nvPr/>
        </p:nvSpPr>
        <p:spPr>
          <a:xfrm>
            <a:off x="3211815" y="5618202"/>
            <a:ext cx="4290665" cy="1107996"/>
          </a:xfrm>
          <a:prstGeom prst="rect">
            <a:avLst/>
          </a:prstGeom>
          <a:noFill/>
        </p:spPr>
        <p:txBody>
          <a:bodyPr wrap="square" rtlCol="0">
            <a:spAutoFit/>
          </a:bodyPr>
          <a:lstStyle/>
          <a:p>
            <a:pPr algn="ctr"/>
            <a:r>
              <a:rPr lang="fa-IR" sz="2400" b="1" spc="10" dirty="0">
                <a:cs typeface="B Nazanin" panose="00000400000000000000" pitchFamily="2" charset="-78"/>
              </a:rPr>
              <a:t>دندان آسیای کوچک دوم: پوسیده</a:t>
            </a:r>
          </a:p>
          <a:p>
            <a:pPr algn="ctr"/>
            <a:r>
              <a:rPr lang="en-US" sz="2400" b="1" dirty="0">
                <a:solidFill>
                  <a:srgbClr val="FF0000"/>
                </a:solidFill>
                <a:latin typeface="Times New Roman" panose="02020603050405020304" pitchFamily="18" charset="0"/>
                <a:cs typeface="Times New Roman" panose="02020603050405020304" pitchFamily="18" charset="0"/>
              </a:rPr>
              <a:t>Code: D</a:t>
            </a:r>
            <a:endParaRPr lang="fa-IR" sz="2400" b="1" dirty="0">
              <a:solidFill>
                <a:srgbClr val="FF0000"/>
              </a:solidFill>
              <a:latin typeface="Times New Roman" panose="02020603050405020304" pitchFamily="18" charset="0"/>
              <a:cs typeface="Times New Roman" panose="02020603050405020304" pitchFamily="18" charset="0"/>
            </a:endParaRPr>
          </a:p>
          <a:p>
            <a:r>
              <a:rPr lang="fa-IR" b="1" dirty="0"/>
              <a:t> </a:t>
            </a:r>
            <a:endParaRPr lang="en-US" b="1" dirty="0"/>
          </a:p>
        </p:txBody>
      </p:sp>
      <p:sp>
        <p:nvSpPr>
          <p:cNvPr id="3" name="Rectangle 2"/>
          <p:cNvSpPr/>
          <p:nvPr/>
        </p:nvSpPr>
        <p:spPr>
          <a:xfrm>
            <a:off x="1981200" y="276492"/>
            <a:ext cx="7162800" cy="461665"/>
          </a:xfrm>
          <a:prstGeom prst="rect">
            <a:avLst/>
          </a:prstGeom>
        </p:spPr>
        <p:txBody>
          <a:bodyPr wrap="square">
            <a:spAutoFit/>
          </a:bodyPr>
          <a:lstStyle/>
          <a:p>
            <a:pPr lvl="0"/>
            <a:r>
              <a:rPr lang="fa-IR" sz="2400" b="1" spc="10" dirty="0">
                <a:solidFill>
                  <a:srgbClr val="000000"/>
                </a:solidFill>
                <a:cs typeface="B Nazanin" panose="00000400000000000000" pitchFamily="2" charset="-78"/>
              </a:rPr>
              <a:t>نمونه‌هایی از وضعیت </a:t>
            </a:r>
            <a:r>
              <a:rPr lang="fa-IR" sz="2400" b="1" spc="10" dirty="0">
                <a:solidFill>
                  <a:srgbClr val="C00000"/>
                </a:solidFill>
                <a:cs typeface="B Nazanin" panose="00000400000000000000" pitchFamily="2" charset="-78"/>
              </a:rPr>
              <a:t>دندان‌های دائمی </a:t>
            </a:r>
            <a:r>
              <a:rPr lang="fa-IR" sz="2400" b="1" spc="10" dirty="0">
                <a:solidFill>
                  <a:srgbClr val="000000"/>
                </a:solidFill>
                <a:cs typeface="B Nazanin" panose="00000400000000000000" pitchFamily="2" charset="-78"/>
              </a:rPr>
              <a:t>همراه با کد مشخص شده</a:t>
            </a:r>
          </a:p>
        </p:txBody>
      </p:sp>
    </p:spTree>
    <p:extLst>
      <p:ext uri="{BB962C8B-B14F-4D97-AF65-F5344CB8AC3E}">
        <p14:creationId xmlns:p14="http://schemas.microsoft.com/office/powerpoint/2010/main" val="2905137866"/>
      </p:ext>
    </p:extLst>
  </p:cSld>
  <p:clrMapOvr>
    <a:masterClrMapping/>
  </p:clrMapOvr>
  <mc:AlternateContent xmlns:mc="http://schemas.openxmlformats.org/markup-compatibility/2006" xmlns:p14="http://schemas.microsoft.com/office/powerpoint/2010/main">
    <mc:Choice Requires="p14">
      <p:transition spd="slow" p14:dur="2000" advTm="7743"/>
    </mc:Choice>
    <mc:Fallback xmlns="">
      <p:transition spd="slow" advTm="7743"/>
    </mc:Fallback>
  </mc:AlternateContent>
  <p:extLst>
    <p:ext uri="{3A86A75C-4F4B-4683-9AE1-C65F6400EC91}">
      <p14:laserTraceLst xmlns:p14="http://schemas.microsoft.com/office/powerpoint/2010/main">
        <p14:tracePtLst>
          <p14:tracePt t="371" x="5967413" y="3319463"/>
          <p14:tracePt t="374" x="6175375" y="3359150"/>
          <p14:tracePt t="380" x="6275388" y="3379788"/>
          <p14:tracePt t="388" x="6369050" y="3414713"/>
          <p14:tracePt t="394" x="6488113" y="3433763"/>
          <p14:tracePt t="401" x="6646863" y="3482975"/>
          <p14:tracePt t="407" x="6726238" y="3503613"/>
          <p14:tracePt t="414" x="6810375" y="3522663"/>
          <p14:tracePt t="421" x="6880225" y="3562350"/>
          <p14:tracePt t="429" x="6940550" y="3602038"/>
          <p14:tracePt t="436" x="7015163" y="3648075"/>
          <p14:tracePt t="441" x="7073900" y="3687763"/>
          <p14:tracePt t="448" x="7134225" y="3736975"/>
          <p14:tracePt t="456" x="7173913" y="3781425"/>
          <p14:tracePt t="462" x="7207250" y="3830638"/>
          <p14:tracePt t="470" x="7246938" y="3890963"/>
          <p14:tracePt t="475" x="7277100" y="3925888"/>
          <p14:tracePt t="482" x="7307263" y="3984625"/>
          <p14:tracePt t="489" x="7332663" y="4029075"/>
          <p14:tracePt t="496" x="7351713" y="4098925"/>
          <p14:tracePt t="505" x="7361238" y="4152900"/>
          <p14:tracePt t="510" x="7372350" y="4187825"/>
          <p14:tracePt t="517" x="7377113" y="4208463"/>
          <p14:tracePt t="524" x="7377113" y="4227513"/>
          <p14:tracePt t="530" x="7377113" y="4252913"/>
          <p14:tracePt t="539" x="7377113" y="4262438"/>
          <p14:tracePt t="544" x="7377113" y="4278313"/>
          <p14:tracePt t="552" x="7372350" y="4283075"/>
          <p14:tracePt t="557" x="7372350" y="4292600"/>
          <p14:tracePt t="564" x="7356475" y="4302125"/>
          <p14:tracePt t="571" x="7332663" y="4306888"/>
          <p14:tracePt t="578" x="7312025" y="4322763"/>
          <p14:tracePt t="587" x="7281863" y="4332288"/>
          <p14:tracePt t="591" x="7237413" y="4337050"/>
          <p14:tracePt t="598" x="7207250" y="4337050"/>
          <p14:tracePt t="606" x="7167563" y="4346575"/>
          <p14:tracePt t="612" x="7113588" y="4346575"/>
          <p14:tracePt t="620" x="7083425" y="4357688"/>
          <p14:tracePt t="626" x="7043738" y="4357688"/>
          <p14:tracePt t="632" x="6989763" y="4357688"/>
          <p14:tracePt t="639" x="6950075" y="4357688"/>
          <p14:tracePt t="646" x="6894513" y="4357688"/>
          <p14:tracePt t="655" x="6865938" y="4351338"/>
          <p14:tracePt t="660" x="6840538" y="4346575"/>
          <p14:tracePt t="668" x="6810375" y="4346575"/>
          <p14:tracePt t="673" x="6791325" y="4337050"/>
          <p14:tracePt t="680" x="6761163" y="4337050"/>
          <p14:tracePt t="689" x="6746875" y="4332288"/>
          <p14:tracePt t="695" x="6726238" y="4332288"/>
          <p14:tracePt t="703" x="6711950" y="4322763"/>
          <p14:tracePt t="707" x="6696075" y="4318000"/>
          <p14:tracePt t="715" x="6691313" y="4318000"/>
          <p14:tracePt t="722" x="6681788" y="4311650"/>
          <p14:tracePt t="736" x="6667500" y="4302125"/>
          <p14:tracePt t="748" x="6661150" y="4292600"/>
          <p14:tracePt t="756" x="6651625" y="4292600"/>
          <p14:tracePt t="762" x="6651625" y="4278313"/>
          <p14:tracePt t="770" x="6651625" y="4271963"/>
          <p14:tracePt t="776" x="6651625" y="4267200"/>
          <p14:tracePt t="782" x="6651625" y="4257675"/>
          <p14:tracePt t="790" x="6656388" y="4257675"/>
          <p14:tracePt t="796" x="6661150" y="4243388"/>
          <p14:tracePt t="804" x="6667500" y="4243388"/>
          <p14:tracePt t="810" x="6677025" y="4238625"/>
          <p14:tracePt t="816" x="6700838" y="4227513"/>
          <p14:tracePt t="824" x="6711950" y="4227513"/>
          <p14:tracePt t="830" x="6726238" y="4227513"/>
          <p14:tracePt t="838" x="6742113" y="4232275"/>
          <p14:tracePt t="845" x="6751638" y="4238625"/>
          <p14:tracePt t="853" x="6765925" y="4243388"/>
          <p14:tracePt t="857" x="6775450" y="4257675"/>
          <p14:tracePt t="864" x="6781800" y="4283075"/>
          <p14:tracePt t="872" x="6796088" y="4292600"/>
          <p14:tracePt t="879" x="6796088" y="4318000"/>
          <p14:tracePt t="886" x="6800850" y="4337050"/>
          <p14:tracePt t="892" x="6800850" y="4351338"/>
          <p14:tracePt t="898" x="6800850" y="4381500"/>
          <p14:tracePt t="906" x="6800850" y="4402138"/>
          <p14:tracePt t="912" x="6786563" y="4430713"/>
          <p14:tracePt t="920" x="6756400" y="4465638"/>
          <p14:tracePt t="926" x="6721475" y="4516438"/>
          <p14:tracePt t="932" x="6672263" y="4556125"/>
          <p14:tracePt t="939" x="6597650" y="4605338"/>
          <p14:tracePt t="947" x="6527800" y="4645025"/>
          <p14:tracePt t="955" x="6443663" y="4679950"/>
          <p14:tracePt t="960" x="6334125" y="4708525"/>
          <p14:tracePt t="968" x="6229350" y="4733925"/>
          <p14:tracePt t="973" x="6145213" y="4743450"/>
          <p14:tracePt t="981" x="6065838" y="4743450"/>
          <p14:tracePt t="989" x="5976938" y="4743450"/>
          <p14:tracePt t="994" x="5857875" y="4743450"/>
          <p14:tracePt t="1002" x="5748338" y="4743450"/>
          <p14:tracePt t="1007" x="5699125" y="4743450"/>
          <p14:tracePt t="1014" x="5599113" y="4724400"/>
          <p14:tracePt t="1022" x="5505450" y="4703763"/>
          <p14:tracePt t="1028" x="5400675" y="4684713"/>
          <p14:tracePt t="1037" x="5316538" y="4654550"/>
          <p14:tracePt t="1042" x="5246688" y="4619625"/>
          <p14:tracePt t="1049" x="5172075" y="4579938"/>
          <p14:tracePt t="1056" x="5113338" y="4530725"/>
          <p14:tracePt t="1062" x="5038725" y="4476750"/>
          <p14:tracePt t="1072" x="4938713" y="4411663"/>
          <p14:tracePt t="1076" x="4854575" y="4371975"/>
          <p14:tracePt t="1083" x="4784725" y="4327525"/>
          <p14:tracePt t="1089" x="4725988" y="4287838"/>
          <p14:tracePt t="1096" x="4665663" y="4248150"/>
          <p14:tracePt t="1104" x="4602163" y="4198938"/>
          <p14:tracePt t="1110" x="4541838" y="4148138"/>
          <p14:tracePt t="1118" x="4483100" y="4098925"/>
          <p14:tracePt t="1123" x="4422775" y="4049713"/>
          <p14:tracePt t="1130" x="4373563" y="4010025"/>
          <p14:tracePt t="1139" x="4329113" y="3970338"/>
          <p14:tracePt t="1144" x="4298950" y="3935413"/>
          <p14:tracePt t="1153" x="4279900" y="3914775"/>
          <p14:tracePt t="1158" x="4254500" y="3890963"/>
          <p14:tracePt t="1164" x="4224338" y="3846513"/>
          <p14:tracePt t="1174" x="4210050" y="3800475"/>
          <p14:tracePt t="1178" x="4189413" y="3756025"/>
          <p14:tracePt t="1186" x="4175125" y="3711575"/>
          <p14:tracePt t="1192" x="4154488" y="3662363"/>
          <p14:tracePt t="1199" x="4140200" y="3632200"/>
          <p14:tracePt t="1206" x="4130675" y="3602038"/>
          <p14:tracePt t="1212" x="4125913" y="3573463"/>
          <p14:tracePt t="1219" x="4110038" y="3557588"/>
          <p14:tracePt t="1226" x="4100513" y="3533775"/>
          <p14:tracePt t="1233" x="4095750" y="3513138"/>
          <p14:tracePt t="1239" x="4095750" y="3498850"/>
          <p14:tracePt t="1246" x="4086225" y="3489325"/>
          <p14:tracePt t="1255" x="4079875" y="3473450"/>
          <p14:tracePt t="1260" x="4079875" y="3459163"/>
          <p14:tracePt t="1267" x="4079875" y="3438525"/>
          <p14:tracePt t="1274" x="4086225" y="3419475"/>
          <p14:tracePt t="1280" x="4090988" y="3403600"/>
          <p14:tracePt t="1288" x="4095750" y="3384550"/>
          <p14:tracePt t="1294" x="4105275" y="3359150"/>
          <p14:tracePt t="1302" x="4110038" y="3340100"/>
          <p14:tracePt t="1308" x="4119563" y="3309938"/>
          <p14:tracePt t="1315" x="4135438" y="3275013"/>
          <p14:tracePt t="1323" x="4144963" y="3255963"/>
          <p14:tracePt t="1328" x="4149725" y="3221038"/>
          <p14:tracePt t="1336" x="4165600" y="3209925"/>
          <p14:tracePt t="1342" x="4179888" y="3176588"/>
          <p14:tracePt t="1349" x="4205288" y="3141663"/>
          <p14:tracePt t="1356" x="4233863" y="3097213"/>
          <p14:tracePt t="1362" x="4273550" y="3046413"/>
          <p14:tracePt t="1370" x="4333875" y="2971800"/>
          <p14:tracePt t="1376" x="4422775" y="2908300"/>
          <p14:tracePt t="1384" x="4483100" y="2847975"/>
          <p14:tracePt t="1390" x="4546600" y="2789238"/>
          <p14:tracePt t="1396" x="4606925" y="2749550"/>
          <p14:tracePt t="1405" x="4651375" y="2698750"/>
          <p14:tracePt t="1410" x="4700588" y="2659063"/>
          <p14:tracePt t="1417" x="4760913" y="2630488"/>
          <p14:tracePt t="1424" x="4845050" y="2590800"/>
          <p14:tracePt t="1430" x="4914900" y="2546350"/>
          <p14:tracePt t="1439" x="4973638" y="2530475"/>
          <p14:tracePt t="1445" x="5018088" y="2520950"/>
          <p14:tracePt t="1452" x="5048250" y="2511425"/>
          <p14:tracePt t="1458" x="5087938" y="2500313"/>
          <p14:tracePt t="1465" x="5132388" y="2495550"/>
          <p14:tracePt t="1472" x="5187950" y="2495550"/>
          <p14:tracePt t="1478" x="5281613" y="2486025"/>
          <p14:tracePt t="1487" x="5360988" y="2476500"/>
          <p14:tracePt t="1492" x="5416550" y="2476500"/>
          <p14:tracePt t="1498" x="5470525" y="2476500"/>
          <p14:tracePt t="1505" x="5500688" y="2486025"/>
          <p14:tracePt t="1512" x="5554663" y="2486025"/>
          <p14:tracePt t="1519" x="5614988" y="2506663"/>
          <p14:tracePt t="1526" x="5694363" y="2525713"/>
          <p14:tracePt t="1533" x="5778500" y="2546350"/>
          <p14:tracePt t="1540" x="5837238" y="2565400"/>
          <p14:tracePt t="1546" x="5892800" y="2586038"/>
          <p14:tracePt t="1555" x="5922963" y="2590800"/>
          <p14:tracePt t="1560" x="5976938" y="2600325"/>
          <p14:tracePt t="1568" x="6021388" y="2619375"/>
          <p14:tracePt t="1574" x="6091238" y="2630488"/>
          <p14:tracePt t="1581" x="6175375" y="2649538"/>
          <p14:tracePt t="1590" x="6245225" y="2670175"/>
          <p14:tracePt t="1594" x="6315075" y="2689225"/>
          <p14:tracePt t="1601" x="6348413" y="2705100"/>
          <p14:tracePt t="1608" x="6403975" y="2724150"/>
          <p14:tracePt t="1614" x="6438900" y="2749550"/>
          <p14:tracePt t="1622" x="6497638" y="2789238"/>
          <p14:tracePt t="1628" x="6572250" y="2833688"/>
          <p14:tracePt t="1637" x="6642100" y="2873375"/>
          <p14:tracePt t="1643" x="6700838" y="2922588"/>
          <p14:tracePt t="1651" x="6765925" y="2971800"/>
          <p14:tracePt t="1657" x="6796088" y="3001963"/>
          <p14:tracePt t="1662" x="6845300" y="3027363"/>
          <p14:tracePt t="1670" x="6889750" y="3057525"/>
          <p14:tracePt t="1676" x="6924675" y="3090863"/>
          <p14:tracePt t="1683" x="6973888" y="3121025"/>
          <p14:tracePt t="1690" x="7019925" y="3146425"/>
          <p14:tracePt t="1696" x="7078663" y="3186113"/>
          <p14:tracePt t="1704" x="7113588" y="3225800"/>
          <p14:tracePt t="1711" x="7148513" y="3249613"/>
          <p14:tracePt t="1718" x="7183438" y="3275013"/>
          <p14:tracePt t="1724" x="7197725" y="3289300"/>
          <p14:tracePt t="1730" x="7223125" y="3319463"/>
          <p14:tracePt t="1739" x="7246938" y="3344863"/>
          <p14:tracePt t="1745" x="7262813" y="3359150"/>
          <p14:tracePt t="1752" x="7277100" y="3379788"/>
          <p14:tracePt t="1758" x="7292975" y="3403600"/>
          <p14:tracePt t="1764" x="7307263" y="3424238"/>
          <p14:tracePt t="1773" x="7312025" y="3438525"/>
          <p14:tracePt t="1778" x="7316788" y="3459163"/>
          <p14:tracePt t="1788" x="7332663" y="3482975"/>
          <p14:tracePt t="1792" x="7346950" y="3498850"/>
          <p14:tracePt t="1799" x="7361238" y="3529013"/>
          <p14:tracePt t="1806" x="7377113" y="3552825"/>
          <p14:tracePt t="1812" x="7396163" y="3602038"/>
          <p14:tracePt t="1820" x="7416800" y="3662363"/>
          <p14:tracePt t="1826" x="7431088" y="3706813"/>
          <p14:tracePt t="1833" x="7440613" y="3746500"/>
          <p14:tracePt t="1841" x="7451725" y="3781425"/>
          <p14:tracePt t="1848" x="7466013" y="3811588"/>
          <p14:tracePt t="1855" x="7466013" y="3830638"/>
          <p14:tracePt t="1860" x="7470775" y="3856038"/>
          <p14:tracePt t="1867" x="7480300" y="3886200"/>
          <p14:tracePt t="1875" x="7480300" y="3925888"/>
          <p14:tracePt t="1880" x="7480300" y="3965575"/>
          <p14:tracePt t="1888" x="7480300" y="3994150"/>
          <p14:tracePt t="1894" x="7480300" y="4024313"/>
          <p14:tracePt t="1902" x="7480300" y="4054475"/>
          <p14:tracePt t="1908" x="7480300" y="4084638"/>
          <p14:tracePt t="1915" x="7480300" y="4098925"/>
          <p14:tracePt t="1922" x="7475538" y="4119563"/>
          <p14:tracePt t="1928" x="7470775" y="4133850"/>
          <p14:tracePt t="1937" x="7470775" y="4148138"/>
          <p14:tracePt t="1942" x="7456488" y="4152900"/>
          <p14:tracePt t="1949" x="7451725" y="4168775"/>
          <p14:tracePt t="1956" x="7446963" y="4178300"/>
          <p14:tracePt t="1962" x="7431088" y="4192588"/>
          <p14:tracePt t="1969" x="7407275" y="4208463"/>
          <p14:tracePt t="1988" x="7346950" y="4283075"/>
          <p14:tracePt t="1991" x="7316788" y="4327525"/>
          <p14:tracePt t="1996" x="7292975" y="4371975"/>
          <p14:tracePt t="2003" x="7253288" y="4421188"/>
          <p14:tracePt t="2010" x="7237413" y="4451350"/>
          <p14:tracePt t="2016" x="7197725" y="4500563"/>
          <p14:tracePt t="2024" x="7183438" y="4525963"/>
          <p14:tracePt t="2029" x="7153275" y="4545013"/>
          <p14:tracePt t="2037" x="7138988" y="4570413"/>
          <p14:tracePt t="2044" x="7104063" y="4595813"/>
          <p14:tracePt t="2051" x="7069138" y="4610100"/>
          <p14:tracePt t="2058" x="7048500" y="4624388"/>
          <p14:tracePt t="2065" x="7024688" y="4640263"/>
          <p14:tracePt t="2074" x="6994525" y="4654550"/>
          <p14:tracePt t="2078" x="6980238" y="4668838"/>
          <p14:tracePt t="2087" x="6950075" y="4684713"/>
          <p14:tracePt t="2092" x="6924675" y="4699000"/>
          <p14:tracePt t="2099" x="6894513" y="4719638"/>
          <p14:tracePt t="2107" x="6835775" y="4743450"/>
          <p14:tracePt t="2112" x="6775450" y="4773613"/>
          <p14:tracePt t="2120" x="6696075" y="4799013"/>
          <p14:tracePt t="2126" x="6627813" y="4818063"/>
          <p14:tracePt t="2133" x="6567488" y="4822825"/>
          <p14:tracePt t="2140" x="6513513" y="4833938"/>
          <p14:tracePt t="2147" x="6457950" y="4852988"/>
          <p14:tracePt t="2155" x="6348413" y="4852988"/>
          <p14:tracePt t="2160" x="6245225" y="4852988"/>
          <p14:tracePt t="2169" x="6140450" y="4848225"/>
          <p14:tracePt t="2174" x="6056313" y="4838700"/>
          <p14:tracePt t="2182" x="5991225" y="4829175"/>
          <p14:tracePt t="2189" x="5897563" y="4808538"/>
          <p14:tracePt t="2194" x="5788025" y="4773613"/>
          <p14:tracePt t="2202" x="5678488" y="4754563"/>
          <p14:tracePt t="2208" x="5619750" y="4733925"/>
          <p14:tracePt t="2215" x="5564188" y="4724400"/>
          <p14:tracePt t="2224" x="5519738" y="4703763"/>
          <p14:tracePt t="2228" x="5461000" y="4679950"/>
          <p14:tracePt t="2237" x="5391150" y="4659313"/>
          <p14:tracePt t="2242" x="5337175" y="4629150"/>
          <p14:tracePt t="2250" x="5262563" y="4600575"/>
          <p14:tracePt t="2257" x="5207000" y="4579938"/>
          <p14:tracePt t="2262" x="5157788" y="4549775"/>
          <p14:tracePt t="2271" x="5122863" y="4525963"/>
          <p14:tracePt t="2276" x="5087938" y="4491038"/>
          <p14:tracePt t="2283" x="5038725" y="4425950"/>
          <p14:tracePt t="2290" x="4989513" y="4367213"/>
          <p14:tracePt t="2297" x="4938713" y="4318000"/>
          <p14:tracePt t="2304" x="4879975" y="4267200"/>
          <p14:tracePt t="2311" x="4819650" y="4227513"/>
          <p14:tracePt t="2318" x="4760913" y="4187825"/>
          <p14:tracePt t="2324" x="4725988" y="4164013"/>
          <p14:tracePt t="2331" x="4691063" y="4138613"/>
          <p14:tracePt t="2338" x="4656138" y="4108450"/>
          <p14:tracePt t="2345" x="4621213" y="4084638"/>
          <p14:tracePt t="2351" x="4586288" y="4049713"/>
          <p14:tracePt t="2358" x="4551363" y="4033838"/>
          <p14:tracePt t="2366" x="4527550" y="4010025"/>
          <p14:tracePt t="2374" x="4506913" y="3984625"/>
          <p14:tracePt t="2378" x="4471988" y="3959225"/>
          <p14:tracePt t="2386" x="4448175" y="3925888"/>
          <p14:tracePt t="2392" x="4422775" y="3905250"/>
          <p14:tracePt t="2399" x="4398963" y="3870325"/>
          <p14:tracePt t="2407" x="4378325" y="3835400"/>
          <p14:tracePt t="2412" x="4364038" y="3816350"/>
          <p14:tracePt t="2421" x="4348163" y="3790950"/>
          <p14:tracePt t="2426" x="4333875" y="3760788"/>
          <p14:tracePt t="2433" x="4319588" y="3716338"/>
          <p14:tracePt t="2441" x="4308475" y="3671888"/>
          <p14:tracePt t="2447" x="4289425" y="3617913"/>
          <p14:tracePt t="2455" x="4289425" y="3573463"/>
          <p14:tracePt t="2460" x="4279900" y="3533775"/>
          <p14:tracePt t="2467" x="4279900" y="3478213"/>
          <p14:tracePt t="2474" x="4279900" y="3449638"/>
          <p14:tracePt t="2481" x="4284663" y="3408363"/>
          <p14:tracePt t="2487" x="4294188" y="3375025"/>
          <p14:tracePt t="2494" x="4308475" y="3344863"/>
          <p14:tracePt t="2502" x="4338638" y="3284538"/>
          <p14:tracePt t="2508" x="4373563" y="3235325"/>
          <p14:tracePt t="2516" x="4413250" y="3190875"/>
          <p14:tracePt t="2523" x="4448175" y="3151188"/>
          <p14:tracePt t="2528" x="4497388" y="3106738"/>
          <p14:tracePt t="2537" x="4522788" y="3071813"/>
          <p14:tracePt t="2542" x="4551363" y="3036888"/>
          <p14:tracePt t="2549" x="4572000" y="3011488"/>
          <p14:tracePt t="2556" x="4592638" y="2982913"/>
          <p14:tracePt t="2562" x="4602163" y="2967038"/>
          <p14:tracePt t="2571" x="4616450" y="2943225"/>
          <p14:tracePt t="2576" x="4632325" y="2922588"/>
          <p14:tracePt t="2583" x="4641850" y="2908300"/>
          <p14:tracePt t="2591" x="4656138" y="2882900"/>
          <p14:tracePt t="2597" x="4672013" y="2873375"/>
          <p14:tracePt t="2604" x="4686300" y="2838450"/>
          <p14:tracePt t="2610" x="4700588" y="2824163"/>
          <p14:tracePt t="2617" x="4721225" y="2803525"/>
          <p14:tracePt t="2624" x="4735513" y="2779713"/>
          <p14:tracePt t="2631" x="4770438" y="2754313"/>
          <p14:tracePt t="2639" x="4805363" y="2728913"/>
          <p14:tracePt t="2644" x="4849813" y="2714625"/>
          <p14:tracePt t="2651" x="4879975" y="2693988"/>
          <p14:tracePt t="2658" x="4914900" y="2679700"/>
          <p14:tracePt t="2665" x="4949825" y="2665413"/>
          <p14:tracePt t="2673" x="4978400" y="2654300"/>
          <p14:tracePt t="2678" x="5018088" y="2644775"/>
          <p14:tracePt t="2686" x="5078413" y="2640013"/>
          <p14:tracePt t="2692" x="5157788" y="2640013"/>
          <p14:tracePt t="2699" x="5262563" y="2640013"/>
          <p14:tracePt t="2706" x="5330825" y="2640013"/>
          <p14:tracePt t="2712" x="5386388" y="2649538"/>
          <p14:tracePt t="2719" x="5440363" y="2659063"/>
          <p14:tracePt t="2726" x="5500688" y="2679700"/>
          <p14:tracePt t="2733" x="5540375" y="2679700"/>
          <p14:tracePt t="2740" x="5610225" y="2698750"/>
          <p14:tracePt t="2747" x="5664200" y="2709863"/>
          <p14:tracePt t="2754" x="5718175" y="2719388"/>
          <p14:tracePt t="2760" x="5748338" y="2719388"/>
          <p14:tracePt t="2767" x="5783263" y="2724150"/>
          <p14:tracePt t="2774" x="5792788" y="2733675"/>
          <p14:tracePt t="2780" x="5827713" y="2749550"/>
          <p14:tracePt t="2789" x="5857875" y="2754313"/>
          <p14:tracePt t="2794" x="5888038" y="2763838"/>
          <p14:tracePt t="2801" x="5946775" y="2794000"/>
          <p14:tracePt t="2808" x="6016625" y="2824163"/>
          <p14:tracePt t="2815" x="6086475" y="2852738"/>
          <p14:tracePt t="2823" x="6145213" y="2882900"/>
          <p14:tracePt t="2829" x="6196013" y="2922588"/>
          <p14:tracePt t="2837" x="6240463" y="2938463"/>
          <p14:tracePt t="2842" x="6275388" y="2967038"/>
          <p14:tracePt t="2849" x="6303963" y="2982913"/>
          <p14:tracePt t="2858" x="6354763" y="3006725"/>
          <p14:tracePt t="2863" x="6399213" y="3036888"/>
          <p14:tracePt t="2870" x="6469063" y="3057525"/>
          <p14:tracePt t="2876" x="6527800" y="3076575"/>
          <p14:tracePt t="2883" x="6572250" y="3097213"/>
          <p14:tracePt t="2891" x="6616700" y="3111500"/>
          <p14:tracePt t="2897" x="6646863" y="3125788"/>
          <p14:tracePt t="2905" x="6681788" y="3146425"/>
          <p14:tracePt t="2910" x="6726238" y="3160713"/>
          <p14:tracePt t="2918" x="6761163" y="3200400"/>
          <p14:tracePt t="2925" x="6810375" y="3235325"/>
          <p14:tracePt t="2931" x="6854825" y="3275013"/>
          <p14:tracePt t="2939" x="6915150" y="3314700"/>
          <p14:tracePt t="2944" x="6964363" y="3354388"/>
          <p14:tracePt t="2951" x="6999288" y="3379788"/>
          <p14:tracePt t="2958" x="7024688" y="3403600"/>
          <p14:tracePt t="2965" x="7048500" y="3433763"/>
          <p14:tracePt t="2975" x="7069138" y="3459163"/>
          <p14:tracePt t="2979" x="7099300" y="3494088"/>
          <p14:tracePt t="2987" x="7123113" y="3538538"/>
          <p14:tracePt t="2992" x="7153275" y="3587750"/>
          <p14:tracePt t="2999" x="7167563" y="3617913"/>
          <p14:tracePt t="3007" x="7183438" y="3652838"/>
          <p14:tracePt t="3013" x="7202488" y="3687763"/>
          <p14:tracePt t="3020" x="7218363" y="3706813"/>
          <p14:tracePt t="3026" x="7232650" y="3732213"/>
          <p14:tracePt t="3033" x="7246938" y="3751263"/>
          <p14:tracePt t="3041" x="7267575" y="3776663"/>
          <p14:tracePt t="3048" x="7281863" y="3795713"/>
          <p14:tracePt t="3056" x="7316788" y="3840163"/>
          <p14:tracePt t="3060" x="7356475" y="3900488"/>
          <p14:tracePt t="3067" x="7396163" y="3949700"/>
          <p14:tracePt t="3089" x="7470775" y="4098925"/>
          <p14:tracePt t="3094" x="7486650" y="4119563"/>
          <p14:tracePt t="3103" x="7500938" y="4152900"/>
          <p14:tracePt t="3108" x="7515225" y="4164013"/>
          <p14:tracePt t="3116" x="7531100" y="4187825"/>
          <p14:tracePt t="3123" x="7540625" y="4203700"/>
          <p14:tracePt t="3128" x="7545388" y="4213225"/>
          <p14:tracePt t="3135" x="7545388" y="4217988"/>
          <p14:tracePt t="3142" x="7550150" y="4232275"/>
          <p14:tracePt t="3157" x="7550150" y="4238625"/>
          <p14:tracePt t="3163" x="7550150" y="4243388"/>
          <p14:tracePt t="3176" x="7550150" y="4248150"/>
          <p14:tracePt t="3184" x="7550150" y="4257675"/>
          <p14:tracePt t="3197" x="7554913" y="4267200"/>
          <p14:tracePt t="3205" x="7554913" y="4283075"/>
          <p14:tracePt t="3210" x="7566025" y="4311650"/>
          <p14:tracePt t="3217" x="7570788" y="4332288"/>
          <p14:tracePt t="3224" x="7570788" y="4362450"/>
          <p14:tracePt t="3231" x="7580313" y="4402138"/>
          <p14:tracePt t="3240" x="7580313" y="4425950"/>
          <p14:tracePt t="3244" x="7580313" y="4446588"/>
          <p14:tracePt t="3253" x="7580313" y="4456113"/>
          <p14:tracePt t="3258" x="7580313" y="4470400"/>
          <p14:tracePt t="3265" x="7580313" y="4486275"/>
          <p14:tracePt t="3273" x="7580313" y="4495800"/>
          <p14:tracePt t="3279" x="7575550" y="4500563"/>
          <p14:tracePt t="3285" x="7566025" y="4510088"/>
          <p14:tracePt t="3293" x="7559675" y="4521200"/>
          <p14:tracePt t="3299" x="7554913" y="4525963"/>
          <p14:tracePt t="3308" x="7540625" y="4540250"/>
          <p14:tracePt t="3313" x="7535863" y="4545013"/>
          <p14:tracePt t="3322" x="7515225" y="4560888"/>
          <p14:tracePt t="3326" x="7505700" y="4570413"/>
          <p14:tracePt t="3333" x="7491413" y="4595813"/>
          <p14:tracePt t="3341" x="7456488" y="4619625"/>
          <p14:tracePt t="3347" x="7440613" y="4635500"/>
          <p14:tracePt t="3355" x="7412038" y="4659313"/>
          <p14:tracePt t="3360" x="7386638" y="4679950"/>
          <p14:tracePt t="3367" x="7361238" y="4694238"/>
          <p14:tracePt t="3374" x="7351713" y="4708525"/>
          <p14:tracePt t="3381" x="7327900" y="4724400"/>
          <p14:tracePt t="3390" x="7307263" y="4733925"/>
          <p14:tracePt t="3394" x="7292975" y="4738688"/>
          <p14:tracePt t="3401" x="7277100" y="4743450"/>
          <p14:tracePt t="3408" x="7262813" y="4759325"/>
          <p14:tracePt t="3415" x="7258050" y="4764088"/>
          <p14:tracePt t="3423" x="7246938" y="4773613"/>
          <p14:tracePt t="3428" x="7237413" y="4783138"/>
          <p14:tracePt t="3437" x="7227888" y="4794250"/>
          <p14:tracePt t="3442" x="7213600" y="4799013"/>
          <p14:tracePt t="3449" x="7192963" y="4799013"/>
          <p14:tracePt t="3458" x="7167563" y="4813300"/>
          <p14:tracePt t="3463" x="7138988" y="4818063"/>
          <p14:tracePt t="3471" x="7094538" y="4829175"/>
          <p14:tracePt t="3476" x="7054850" y="4829175"/>
          <p14:tracePt t="3483" x="6989763" y="4829175"/>
          <p14:tracePt t="3491" x="6945313" y="4822825"/>
          <p14:tracePt t="3497" x="6889750" y="4818063"/>
          <p14:tracePt t="3505" x="6831013" y="4799013"/>
          <p14:tracePt t="3510" x="6775450" y="4778375"/>
          <p14:tracePt t="3517" x="6707188" y="4759325"/>
          <p14:tracePt t="3525" x="6607175" y="4724400"/>
          <p14:tracePt t="3531" x="6527800" y="4694238"/>
          <p14:tracePt t="3539" x="6469063" y="4664075"/>
          <p14:tracePt t="3544" x="6408738" y="4645025"/>
          <p14:tracePt t="3551" x="6354763" y="4629150"/>
          <p14:tracePt t="3558" x="6319838" y="4610100"/>
          <p14:tracePt t="3566" x="6249988" y="4589463"/>
          <p14:tracePt t="3573" x="6196013" y="4579938"/>
          <p14:tracePt t="3580" x="6126163" y="4570413"/>
          <p14:tracePt t="3587" x="6070600" y="4556125"/>
          <p14:tracePt t="3592" x="6026150" y="4556125"/>
          <p14:tracePt t="3599" x="5981700" y="4535488"/>
          <p14:tracePt t="3608" x="5951538" y="4535488"/>
          <p14:tracePt t="3613" x="5922963" y="4521200"/>
          <p14:tracePt t="3620" x="5892800" y="4521200"/>
          <p14:tracePt t="3627" x="5862638" y="4510088"/>
          <p14:tracePt t="3634" x="5837238" y="4505325"/>
          <p14:tracePt t="3641" x="5818188" y="4505325"/>
          <p14:tracePt t="3648" x="5788025" y="4495800"/>
          <p14:tracePt t="3655" x="5768975" y="4495800"/>
          <p14:tracePt t="3660" x="5743575" y="4495800"/>
          <p14:tracePt t="3667" x="5734050" y="4495800"/>
          <p14:tracePt t="3674" x="5729288" y="4495800"/>
          <p14:tracePt t="3681" x="5722938" y="4495800"/>
          <p14:tracePt t="3696" x="5713413" y="4495800"/>
          <p14:tracePt t="3701" x="5708650" y="4495800"/>
          <p14:tracePt t="3947" x="5664200" y="4481513"/>
          <p14:tracePt t="3954" x="5619750" y="4465638"/>
          <p14:tracePt t="3960" x="5584825" y="4437063"/>
          <p14:tracePt t="3967" x="5564188" y="4421188"/>
          <p14:tracePt t="3975" x="5530850" y="4397375"/>
          <p14:tracePt t="3981" x="5495925" y="4371975"/>
          <p14:tracePt t="3989" x="5470525" y="4337050"/>
          <p14:tracePt t="3995" x="5445125" y="4302125"/>
          <p14:tracePt t="4002" x="5430838" y="4283075"/>
          <p14:tracePt t="4008" x="5421313" y="4257675"/>
          <p14:tracePt t="4016" x="5416550" y="4227513"/>
          <p14:tracePt t="4024" x="5405438" y="4217988"/>
          <p14:tracePt t="4030" x="5405438" y="4187825"/>
          <p14:tracePt t="4037" x="5405438" y="4173538"/>
          <p14:tracePt t="4042" x="5410200" y="4152900"/>
          <p14:tracePt t="4049" x="5416550" y="4129088"/>
          <p14:tracePt t="4057" x="5430838" y="4098925"/>
          <p14:tracePt t="4063" x="5449888" y="4064000"/>
          <p14:tracePt t="4071" x="5475288" y="4029075"/>
          <p14:tracePt t="4076" x="5491163" y="3998913"/>
          <p14:tracePt t="4083" x="5510213" y="3965575"/>
          <p14:tracePt t="4091" x="5519738" y="3949700"/>
          <p14:tracePt t="4107" x="5559425" y="3905250"/>
          <p14:tracePt t="4111" x="5589588" y="3890963"/>
          <p14:tracePt t="4118" x="5638800" y="3860800"/>
          <p14:tracePt t="4125" x="5668963" y="3856038"/>
          <p14:tracePt t="4131" x="5713413" y="3835400"/>
          <p14:tracePt t="4138" x="5743575" y="3830638"/>
          <p14:tracePt t="4145" x="5773738" y="3821113"/>
          <p14:tracePt t="4151" x="5803900" y="3821113"/>
          <p14:tracePt t="4158" x="5832475" y="3816350"/>
          <p14:tracePt t="4166" x="5848350" y="3806825"/>
          <p14:tracePt t="4175" x="5867400" y="3806825"/>
          <p14:tracePt t="4179" x="5892800" y="3806825"/>
          <p14:tracePt t="4187" x="5911850" y="3806825"/>
          <p14:tracePt t="4192" x="5932488" y="3806825"/>
          <p14:tracePt t="4199" x="5962650" y="3800475"/>
          <p14:tracePt t="4208" x="6021388" y="3790950"/>
          <p14:tracePt t="4213" x="6051550" y="3790950"/>
          <p14:tracePt t="4222" x="6091238" y="3790950"/>
          <p14:tracePt t="4227" x="6130925" y="3790950"/>
          <p14:tracePt t="4234" x="6161088" y="3790950"/>
          <p14:tracePt t="4241" x="6189663" y="3800475"/>
          <p14:tracePt t="4247" x="6219825" y="3811588"/>
          <p14:tracePt t="4256" x="6264275" y="3825875"/>
          <p14:tracePt t="4261" x="6289675" y="3840163"/>
          <p14:tracePt t="4267" x="6329363" y="3865563"/>
          <p14:tracePt t="4274" x="6369050" y="3905250"/>
          <p14:tracePt t="4281" x="6403975" y="3940175"/>
          <p14:tracePt t="4288" x="6429375" y="3959225"/>
          <p14:tracePt t="4295" x="6443663" y="3984625"/>
          <p14:tracePt t="4302" x="6469063" y="4014788"/>
          <p14:tracePt t="4308" x="6478588" y="4029075"/>
          <p14:tracePt t="4315" x="6492875" y="4054475"/>
          <p14:tracePt t="4323" x="6502400" y="4073525"/>
          <p14:tracePt t="4329" x="6508750" y="4089400"/>
          <p14:tracePt t="4336" x="6518275" y="4103688"/>
          <p14:tracePt t="4342" x="6518275" y="4113213"/>
          <p14:tracePt t="4349" x="6523038" y="4138613"/>
          <p14:tracePt t="4358" x="6523038" y="4159250"/>
          <p14:tracePt t="4363" x="6523038" y="4187825"/>
          <p14:tracePt t="4372" x="6523038" y="4227513"/>
          <p14:tracePt t="4378" x="6518275" y="4271963"/>
          <p14:tracePt t="4384" x="6518275" y="4302125"/>
          <p14:tracePt t="4391" x="6513513" y="4341813"/>
          <p14:tracePt t="4397" x="6502400" y="4362450"/>
          <p14:tracePt t="4406" x="6488113" y="4397375"/>
          <p14:tracePt t="4411" x="6483350" y="4416425"/>
          <p14:tracePt t="4417" x="6473825" y="4437063"/>
          <p14:tracePt t="4424" x="6457950" y="4451350"/>
          <p14:tracePt t="4431" x="6438900" y="4465638"/>
          <p14:tracePt t="4438" x="6413500" y="4491038"/>
          <p14:tracePt t="4446" x="6399213" y="4510088"/>
          <p14:tracePt t="4453" x="6369050" y="4525963"/>
          <p14:tracePt t="4460" x="6343650" y="4540250"/>
          <p14:tracePt t="4465" x="6324600" y="4556125"/>
          <p14:tracePt t="4473" x="6289675" y="4575175"/>
          <p14:tracePt t="4479" x="6269038" y="4589463"/>
          <p14:tracePt t="4487" x="6249988" y="4595813"/>
          <p14:tracePt t="4492" x="6215063" y="4605338"/>
          <p14:tracePt t="4500" x="6184900" y="4605338"/>
          <p14:tracePt t="4507" x="6165850" y="4605338"/>
          <p14:tracePt t="4513" x="6135688" y="4605338"/>
          <p14:tracePt t="4522" x="6116638" y="4600575"/>
          <p14:tracePt t="4527" x="6086475" y="4595813"/>
          <p14:tracePt t="4533" x="6070600" y="4584700"/>
          <p14:tracePt t="4541" x="6046788" y="4579938"/>
          <p14:tracePt t="4547" x="6035675" y="4570413"/>
          <p14:tracePt t="4554" x="6021388" y="4565650"/>
          <p14:tracePt t="4561" x="6016625" y="4565650"/>
          <p14:tracePt t="4568" x="6002338" y="4549775"/>
          <p14:tracePt t="4575" x="5995988" y="4549775"/>
          <p14:tracePt t="4581" x="5991225" y="4545013"/>
          <p14:tracePt t="4589" x="5986463" y="4540250"/>
          <p14:tracePt t="4595" x="5981700" y="4540250"/>
          <p14:tracePt t="4602" x="5981700" y="4535488"/>
          <p14:tracePt t="4608" x="5976938" y="4530725"/>
          <p14:tracePt t="5140" x="5902325" y="4521200"/>
          <p14:tracePt t="5147" x="5783263" y="4500563"/>
          <p14:tracePt t="5155" x="5614988" y="4476750"/>
          <p14:tracePt t="5161" x="5495925" y="4456113"/>
          <p14:tracePt t="5169" x="5267325" y="4425950"/>
          <p14:tracePt t="5176" x="5038725" y="4397375"/>
          <p14:tracePt t="5182" x="4854575" y="4362450"/>
          <p14:tracePt t="5190" x="4567238" y="4311650"/>
          <p14:tracePt t="5195" x="4298950" y="4248150"/>
          <p14:tracePt t="5203" x="4179888" y="4217988"/>
          <p14:tracePt t="5209" x="3925888" y="4143375"/>
          <p14:tracePt t="5215" x="3738563" y="4089400"/>
          <p14:tracePt t="5222" x="3589338" y="4029075"/>
          <p14:tracePt t="5230" x="3479800" y="3975100"/>
          <p14:tracePt t="5236" x="3306763" y="3925888"/>
          <p14:tracePt t="5243" x="3197225" y="3879850"/>
          <p14:tracePt t="5251" x="3113088" y="3860800"/>
          <p14:tracePt t="5258" x="3043238" y="3830638"/>
          <p14:tracePt t="5263" x="2982913" y="3790950"/>
          <p14:tracePt t="5270" x="2924175" y="3751263"/>
          <p14:tracePt t="5277" x="2874963" y="3702050"/>
          <p14:tracePt t="5284" x="2824163" y="3662363"/>
          <p14:tracePt t="5292" x="2784475" y="3602038"/>
          <p14:tracePt t="5298" x="2749550" y="3568700"/>
          <p14:tracePt t="5306" x="2714625" y="3543300"/>
          <p14:tracePt t="5311" x="2700338" y="3517900"/>
          <p14:tracePt t="5318" x="2686050" y="3498850"/>
          <p14:tracePt t="5326" x="2681288" y="3482975"/>
          <p14:tracePt t="5331" x="2670175" y="3478213"/>
          <p14:tracePt t="5339" x="2670175" y="3473450"/>
          <p14:tracePt t="5672" x="2601913" y="3463925"/>
          <p14:tracePt t="5679" x="2492375" y="3454400"/>
          <p14:tracePt t="5686" x="2387600" y="3443288"/>
          <p14:tracePt t="5693" x="2268538" y="3424238"/>
          <p14:tracePt t="5701" x="2135188" y="3398838"/>
          <p14:tracePt t="5709" x="1981200" y="3363913"/>
          <p14:tracePt t="5714" x="1822450" y="3328988"/>
          <p14:tracePt t="5720" x="1712913" y="3305175"/>
          <p14:tracePt t="5727" x="1603375" y="3260725"/>
          <p14:tracePt t="5735" x="1493838" y="3221038"/>
          <p14:tracePt t="5742" x="1384300" y="3176588"/>
          <p14:tracePt t="5747" x="1276350" y="3130550"/>
          <p14:tracePt t="5756" x="1190625" y="3090863"/>
          <p14:tracePt t="5761" x="1122363" y="3057525"/>
          <p14:tracePt t="5769" x="1047750" y="3006725"/>
          <p14:tracePt t="5776" x="992188" y="2978150"/>
          <p14:tracePt t="5782" x="919163" y="2947988"/>
          <p14:tracePt t="5789" x="849313" y="2908300"/>
          <p14:tracePt t="5795" x="804863" y="2887663"/>
          <p14:tracePt t="5802" x="754063" y="2847975"/>
          <p14:tracePt t="5809" x="719138" y="2824163"/>
          <p14:tracePt t="5816" x="669925" y="2773363"/>
          <p14:tracePt t="5824" x="630238" y="2714625"/>
          <p14:tracePt t="5830" x="581025" y="2644775"/>
          <p14:tracePt t="5836" x="550863" y="2595563"/>
          <p14:tracePt t="5843" x="511175" y="2535238"/>
          <p14:tracePt t="5851" x="476250" y="2511425"/>
          <p14:tracePt t="5860" x="452438" y="2476500"/>
          <p14:tracePt t="5863" x="427038" y="2451100"/>
          <p14:tracePt t="5870" x="392113" y="2416175"/>
          <p14:tracePt t="5877" x="352425" y="2366963"/>
          <p14:tracePt t="5884" x="327025" y="2312988"/>
          <p14:tracePt t="5892" x="298450" y="2252663"/>
          <p14:tracePt t="5898" x="277813" y="2182813"/>
          <p14:tracePt t="5907" x="258763" y="2138363"/>
          <p14:tracePt t="5911" x="238125" y="2093913"/>
          <p14:tracePt t="5918" x="233363" y="2049463"/>
          <p14:tracePt t="5926" x="223838" y="2005013"/>
          <p14:tracePt t="5932" x="212725" y="1974850"/>
          <p14:tracePt t="5939" x="212725" y="1909763"/>
          <p14:tracePt t="5945" x="212725" y="1841500"/>
          <p14:tracePt t="5952" x="219075" y="1776413"/>
          <p14:tracePt t="5960" x="228600" y="1706563"/>
          <p14:tracePt t="5966" x="238125" y="1662113"/>
          <p14:tracePt t="5974" x="252413" y="1631950"/>
          <p14:tracePt t="5979" x="263525" y="1587500"/>
          <p14:tracePt t="5986" x="282575" y="1528763"/>
          <p14:tracePt t="5993" x="312738" y="1458913"/>
          <p14:tracePt t="6000" x="333375" y="1374775"/>
          <p14:tracePt t="6009" x="361950" y="1319213"/>
          <p14:tracePt t="6014" x="392113" y="1235075"/>
          <p14:tracePt t="6021" x="412750" y="1200150"/>
          <p14:tracePt t="6027" x="427038" y="1155700"/>
          <p14:tracePt t="6034" x="446088" y="1127125"/>
          <p14:tracePt t="6042" x="471488" y="1076325"/>
          <p14:tracePt t="6048" x="501650" y="1017588"/>
          <p14:tracePt t="6054" x="546100" y="933450"/>
          <p14:tracePt t="6061" x="585788" y="838200"/>
          <p14:tracePt t="6068" x="630238" y="763588"/>
          <p14:tracePt t="6076" x="655638" y="709613"/>
          <p14:tracePt t="6082" x="674688" y="649288"/>
          <p14:tracePt t="6090" x="704850" y="590550"/>
          <p14:tracePt t="6109" x="774700" y="406400"/>
          <p14:tracePt t="6116" x="793750" y="361950"/>
          <p14:tracePt t="6125" x="793750" y="322263"/>
          <p14:tracePt t="6129" x="798513" y="287338"/>
          <p14:tracePt t="6136" x="798513" y="268288"/>
          <p14:tracePt t="6143" x="798513" y="247650"/>
          <p14:tracePt t="6150" x="798513" y="228600"/>
          <p14:tracePt t="6158" x="798513" y="198438"/>
          <p14:tracePt t="6164" x="793750" y="153988"/>
          <p14:tracePt t="6172" x="793750" y="114300"/>
          <p14:tracePt t="6177" x="788988" y="60325"/>
          <p14:tracePt t="6185" x="779463" y="14288"/>
        </p14:tracePtLst>
      </p14:laserTraceLst>
    </p:ext>
  </p:extLs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normAutofit/>
          </a:bodyPr>
          <a:lstStyle/>
          <a:p>
            <a:fld id="{2C9A6EC4-CBD9-498F-8F15-635929839343}" type="slidenum">
              <a:rPr lang="en-US" smtClean="0">
                <a:latin typeface="Times New Roman" panose="02020603050405020304" pitchFamily="18" charset="0"/>
                <a:cs typeface="Times New Roman" panose="02020603050405020304" pitchFamily="18" charset="0"/>
              </a:rPr>
              <a:t>43</a:t>
            </a:fld>
            <a:endParaRPr lang="en-US" dirty="0">
              <a:latin typeface="Times New Roman" panose="02020603050405020304" pitchFamily="18" charset="0"/>
              <a:cs typeface="Times New Roman" panose="02020603050405020304" pitchFamily="18" charset="0"/>
            </a:endParaRPr>
          </a:p>
        </p:txBody>
      </p:sp>
      <p:pic>
        <p:nvPicPr>
          <p:cNvPr id="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7636" t="22293" r="5769" b="24245"/>
          <a:stretch/>
        </p:blipFill>
        <p:spPr bwMode="auto">
          <a:xfrm>
            <a:off x="1295400" y="1548823"/>
            <a:ext cx="9012914" cy="3702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3581400" y="5638065"/>
            <a:ext cx="3567511" cy="830997"/>
          </a:xfrm>
          <a:prstGeom prst="rect">
            <a:avLst/>
          </a:prstGeom>
          <a:noFill/>
        </p:spPr>
        <p:txBody>
          <a:bodyPr wrap="square" rtlCol="0">
            <a:spAutoFit/>
          </a:bodyPr>
          <a:lstStyle/>
          <a:p>
            <a:pPr algn="ctr"/>
            <a:r>
              <a:rPr lang="fa-IR" sz="2400" b="1" spc="10" dirty="0">
                <a:cs typeface="B Nazanin" panose="00000400000000000000" pitchFamily="2" charset="-78"/>
              </a:rPr>
              <a:t>دندان‌‌های پیش میانی: سالم</a:t>
            </a:r>
          </a:p>
          <a:p>
            <a:pPr algn="ctr"/>
            <a:r>
              <a:rPr lang="fa-IR" sz="2400" b="1" spc="10" dirty="0">
                <a:solidFill>
                  <a:srgbClr val="FF0000"/>
                </a:solidFill>
                <a:cs typeface="B Nazanin" panose="00000400000000000000" pitchFamily="2" charset="-78"/>
              </a:rPr>
              <a:t>بدون کد</a:t>
            </a:r>
          </a:p>
        </p:txBody>
      </p:sp>
      <p:sp>
        <p:nvSpPr>
          <p:cNvPr id="4" name="Rectangle 3"/>
          <p:cNvSpPr/>
          <p:nvPr/>
        </p:nvSpPr>
        <p:spPr>
          <a:xfrm>
            <a:off x="2438400" y="387991"/>
            <a:ext cx="6862456" cy="461665"/>
          </a:xfrm>
          <a:prstGeom prst="rect">
            <a:avLst/>
          </a:prstGeom>
        </p:spPr>
        <p:txBody>
          <a:bodyPr wrap="none">
            <a:spAutoFit/>
          </a:bodyPr>
          <a:lstStyle/>
          <a:p>
            <a:r>
              <a:rPr lang="fa-IR" sz="2400" b="1" spc="10" dirty="0">
                <a:cs typeface="B Nazanin" panose="00000400000000000000" pitchFamily="2" charset="-78"/>
              </a:rPr>
              <a:t>نمونه‌هایی از وضعیت </a:t>
            </a:r>
            <a:r>
              <a:rPr lang="fa-IR" sz="2400" b="1" spc="10" dirty="0">
                <a:solidFill>
                  <a:srgbClr val="C00000"/>
                </a:solidFill>
                <a:cs typeface="B Nazanin" panose="00000400000000000000" pitchFamily="2" charset="-78"/>
              </a:rPr>
              <a:t>دندان‌های دائمی </a:t>
            </a:r>
            <a:r>
              <a:rPr lang="fa-IR" sz="2400" b="1" spc="10" dirty="0">
                <a:cs typeface="B Nazanin" panose="00000400000000000000" pitchFamily="2" charset="-78"/>
              </a:rPr>
              <a:t>همراه با کد مشخص شده</a:t>
            </a:r>
          </a:p>
        </p:txBody>
      </p:sp>
    </p:spTree>
    <p:extLst>
      <p:ext uri="{BB962C8B-B14F-4D97-AF65-F5344CB8AC3E}">
        <p14:creationId xmlns:p14="http://schemas.microsoft.com/office/powerpoint/2010/main" val="496085474"/>
      </p:ext>
    </p:extLst>
  </p:cSld>
  <p:clrMapOvr>
    <a:masterClrMapping/>
  </p:clrMapOvr>
  <mc:AlternateContent xmlns:mc="http://schemas.openxmlformats.org/markup-compatibility/2006" xmlns:p14="http://schemas.microsoft.com/office/powerpoint/2010/main">
    <mc:Choice Requires="p14">
      <p:transition spd="slow" p14:dur="2000" advTm="39877"/>
    </mc:Choice>
    <mc:Fallback xmlns="">
      <p:transition spd="slow" advTm="39877"/>
    </mc:Fallback>
  </mc:AlternateContent>
  <p:extLst>
    <p:ext uri="{3A86A75C-4F4B-4683-9AE1-C65F6400EC91}">
      <p14:laserTraceLst xmlns:p14="http://schemas.microsoft.com/office/powerpoint/2010/main">
        <p14:tracePtLst>
          <p14:tracePt t="5904" x="3351213" y="6704013"/>
          <p14:tracePt t="5909" x="3444875" y="6451600"/>
          <p14:tracePt t="5915" x="3479800" y="6356350"/>
          <p14:tracePt t="5922" x="3533775" y="6248400"/>
          <p14:tracePt t="5927" x="3624263" y="5895975"/>
          <p14:tracePt t="5935" x="3648075" y="5761038"/>
          <p14:tracePt t="5942" x="3683000" y="5588000"/>
          <p14:tracePt t="5950" x="3752850" y="5219700"/>
          <p14:tracePt t="5958" x="3792538" y="5060950"/>
          <p14:tracePt t="5962" x="3813175" y="4908550"/>
          <p14:tracePt t="5970" x="3886200" y="4540250"/>
          <p14:tracePt t="5976" x="3916363" y="4406900"/>
          <p14:tracePt t="5983" x="3951288" y="4271963"/>
          <p14:tracePt t="5991" x="4006850" y="4024313"/>
          <p14:tracePt t="5996" x="4030663" y="3890963"/>
          <p14:tracePt t="6003" x="4051300" y="3806825"/>
          <p14:tracePt t="6010" x="4079875" y="3721100"/>
          <p14:tracePt t="6017" x="4114800" y="3627438"/>
          <p14:tracePt t="6026" x="4144963" y="3517900"/>
          <p14:tracePt t="6031" x="4165600" y="3449638"/>
          <p14:tracePt t="6037" x="4175125" y="3394075"/>
          <p14:tracePt t="6044" x="4189413" y="3368675"/>
          <p14:tracePt t="6051" x="4198938" y="3349625"/>
          <p14:tracePt t="6059" x="4205288" y="3335338"/>
          <p14:tracePt t="6065" x="4205288" y="3324225"/>
          <p14:tracePt t="6074" x="4210050" y="3309938"/>
          <p14:tracePt t="6085" x="4210050" y="3305175"/>
          <p14:tracePt t="6127" x="4214813" y="3300413"/>
          <p14:tracePt t="6133" x="4229100" y="3300413"/>
          <p14:tracePt t="6140" x="4244975" y="3289300"/>
          <p14:tracePt t="6147" x="4249738" y="3284538"/>
          <p14:tracePt t="6153" x="4254500" y="3284538"/>
          <p14:tracePt t="6160" x="4264025" y="3284538"/>
          <p14:tracePt t="6167" x="4279900" y="3284538"/>
          <p14:tracePt t="6175" x="4294188" y="3279775"/>
          <p14:tracePt t="6181" x="4313238" y="3279775"/>
          <p14:tracePt t="6187" x="4333875" y="3270250"/>
          <p14:tracePt t="6194" x="4348163" y="3270250"/>
          <p14:tracePt t="6201" x="4368800" y="3255963"/>
          <p14:tracePt t="6209" x="4392613" y="3249613"/>
          <p14:tracePt t="6215" x="4413250" y="3244850"/>
          <p14:tracePt t="6224" x="4438650" y="3230563"/>
          <p14:tracePt t="6228" x="4467225" y="3209925"/>
          <p14:tracePt t="6235" x="4487863" y="3195638"/>
          <p14:tracePt t="6243" x="4511675" y="3181350"/>
          <p14:tracePt t="6249" x="4527550" y="3165475"/>
          <p14:tracePt t="6257" x="4541838" y="3155950"/>
          <p14:tracePt t="6263" x="4551363" y="3155950"/>
          <p14:tracePt t="6269" x="4557713" y="3151188"/>
          <p14:tracePt t="6277" x="4562475" y="3151188"/>
          <p14:tracePt t="6291" x="4572000" y="3151188"/>
          <p14:tracePt t="6310" x="4576763" y="3160713"/>
          <p14:tracePt t="6317" x="4576763" y="3176588"/>
          <p14:tracePt t="6325" x="4576763" y="3205163"/>
          <p14:tracePt t="6331" x="4576763" y="3225800"/>
          <p14:tracePt t="6337" x="4572000" y="3244850"/>
          <p14:tracePt t="6344" x="4567238" y="3275013"/>
          <p14:tracePt t="6351" x="4546600" y="3309938"/>
          <p14:tracePt t="6360" x="4532313" y="3344863"/>
          <p14:tracePt t="6365" x="4518025" y="3375025"/>
          <p14:tracePt t="6374" x="4492625" y="3408363"/>
          <p14:tracePt t="6379" x="4471988" y="3443288"/>
          <p14:tracePt t="6385" x="4457700" y="3473450"/>
          <p14:tracePt t="6392" x="4443413" y="3508375"/>
          <p14:tracePt t="6399" x="4432300" y="3522663"/>
          <p14:tracePt t="6406" x="4418013" y="3543300"/>
          <p14:tracePt t="6413" x="4413250" y="3557588"/>
          <p14:tracePt t="6419" x="4408488" y="3573463"/>
          <p14:tracePt t="6427" x="4403725" y="3578225"/>
          <p14:tracePt t="6433" x="4392613" y="3587750"/>
          <p14:tracePt t="6441" x="4392613" y="3597275"/>
          <p14:tracePt t="6447" x="4387850" y="3602038"/>
          <p14:tracePt t="6453" x="4383088" y="3613150"/>
          <p14:tracePt t="6467" x="4378325" y="3617913"/>
          <p14:tracePt t="6475" x="4373563" y="3622675"/>
          <p14:tracePt t="6481" x="4373563" y="3632200"/>
          <p14:tracePt t="6488" x="4368800" y="3636963"/>
          <p14:tracePt t="6494" x="4359275" y="3636963"/>
          <p14:tracePt t="6502" x="4359275" y="3641725"/>
          <p14:tracePt t="6510" x="4352925" y="3648075"/>
          <p14:tracePt t="6516" x="4348163" y="3648075"/>
          <p14:tracePt t="6523" x="4348163" y="3652838"/>
          <p14:tracePt t="6528" x="4343400" y="3657600"/>
          <p14:tracePt t="6535" x="4338638" y="3657600"/>
          <p14:tracePt t="6543" x="4338638" y="3662363"/>
          <p14:tracePt t="6549" x="4333875" y="3671888"/>
          <p14:tracePt t="6556" x="4329113" y="3671888"/>
          <p14:tracePt t="6564" x="4329113" y="3676650"/>
          <p14:tracePt t="6570" x="4319588" y="3681413"/>
          <p14:tracePt t="6577" x="4313238" y="3687763"/>
          <p14:tracePt t="6583" x="4303713" y="3692525"/>
          <p14:tracePt t="6590" x="4294188" y="3706813"/>
          <p14:tracePt t="6597" x="4289425" y="3711575"/>
          <p14:tracePt t="6604" x="4279900" y="3716338"/>
          <p14:tracePt t="6611" x="4264025" y="3732213"/>
          <p14:tracePt t="6617" x="4249738" y="3741738"/>
          <p14:tracePt t="6626" x="4233863" y="3746500"/>
          <p14:tracePt t="6631" x="4224338" y="3751263"/>
          <p14:tracePt t="6640" x="4210050" y="3760788"/>
          <p14:tracePt t="6645" x="4194175" y="3760788"/>
          <p14:tracePt t="6651" x="4184650" y="3767138"/>
          <p14:tracePt t="6659" x="4179888" y="3771900"/>
          <p14:tracePt t="6665" x="4170363" y="3771900"/>
          <p14:tracePt t="6673" x="4165600" y="3771900"/>
          <p14:tracePt t="6679" x="4159250" y="3771900"/>
          <p14:tracePt t="6692" x="4154488" y="3771900"/>
          <p14:tracePt t="6699" x="4149725" y="3771900"/>
          <p14:tracePt t="6733" x="4149725" y="3767138"/>
          <p14:tracePt t="6741" x="4149725" y="3760788"/>
          <p14:tracePt t="6747" x="4149725" y="3751263"/>
          <p14:tracePt t="6754" x="4149725" y="3741738"/>
          <p14:tracePt t="6760" x="4149725" y="3727450"/>
          <p14:tracePt t="6767" x="4149725" y="3716338"/>
          <p14:tracePt t="6775" x="4149725" y="3702050"/>
          <p14:tracePt t="6781" x="4159250" y="3687763"/>
          <p14:tracePt t="6788" x="4159250" y="3676650"/>
          <p14:tracePt t="6794" x="4165600" y="3662363"/>
          <p14:tracePt t="6801" x="4170363" y="3657600"/>
          <p14:tracePt t="6809" x="4175125" y="3652838"/>
          <p14:tracePt t="6815" x="4179888" y="3648075"/>
          <p14:tracePt t="6824" x="4189413" y="3641725"/>
          <p14:tracePt t="6829" x="4194175" y="3641725"/>
          <p14:tracePt t="6835" x="4194175" y="3632200"/>
          <p14:tracePt t="6843" x="4198938" y="3632200"/>
          <p14:tracePt t="6965" x="4194175" y="3632200"/>
          <p14:tracePt t="6973" x="4184650" y="3632200"/>
          <p14:tracePt t="6985" x="4179888" y="3632200"/>
          <p14:tracePt t="6993" x="4175125" y="3632200"/>
          <p14:tracePt t="7006" x="4170363" y="3632200"/>
          <p14:tracePt t="7013" x="4165600" y="3632200"/>
          <p14:tracePt t="7327" x="4170363" y="3627438"/>
          <p14:tracePt t="7333" x="4175125" y="3627438"/>
          <p14:tracePt t="7340" x="4179888" y="3627438"/>
          <p14:tracePt t="7347" x="4194175" y="3627438"/>
          <p14:tracePt t="7355" x="4194175" y="3622675"/>
          <p14:tracePt t="7361" x="4198938" y="3617913"/>
          <p14:tracePt t="7367" x="4205288" y="3617913"/>
          <p14:tracePt t="7388" x="4210050" y="3613150"/>
          <p14:tracePt t="7395" x="4214813" y="3608388"/>
          <p14:tracePt t="7409" x="4214813" y="3602038"/>
          <p14:tracePt t="7415" x="4214813" y="3592513"/>
          <p14:tracePt t="7620" x="4214813" y="3602038"/>
          <p14:tracePt t="7627" x="4224338" y="3622675"/>
          <p14:tracePt t="7634" x="4224338" y="3648075"/>
          <p14:tracePt t="7642" x="4229100" y="3657600"/>
          <p14:tracePt t="7647" x="4238625" y="3687763"/>
          <p14:tracePt t="7654" x="4244975" y="3702050"/>
          <p14:tracePt t="7661" x="4254500" y="3727450"/>
          <p14:tracePt t="7668" x="4259263" y="3736975"/>
          <p14:tracePt t="7676" x="4264025" y="3751263"/>
          <p14:tracePt t="7681" x="4268788" y="3756025"/>
          <p14:tracePt t="7689" x="4279900" y="3771900"/>
          <p14:tracePt t="7695" x="4289425" y="3776663"/>
          <p14:tracePt t="7702" x="4298950" y="3781425"/>
          <p14:tracePt t="7709" x="4303713" y="3795713"/>
          <p14:tracePt t="7716" x="4313238" y="3795713"/>
          <p14:tracePt t="7723" x="4329113" y="3800475"/>
          <p14:tracePt t="7729" x="4333875" y="3806825"/>
          <p14:tracePt t="7735" x="4348163" y="3806825"/>
          <p14:tracePt t="7743" x="4359275" y="3816350"/>
          <p14:tracePt t="7749" x="4373563" y="3821113"/>
          <p14:tracePt t="7758" x="4387850" y="3821113"/>
          <p14:tracePt t="7763" x="4392613" y="3821113"/>
          <p14:tracePt t="7770" x="4403725" y="3821113"/>
          <p14:tracePt t="7778" x="4418013" y="3821113"/>
          <p14:tracePt t="7783" x="4422775" y="3821113"/>
          <p14:tracePt t="7791" x="4427538" y="3821113"/>
          <p14:tracePt t="7797" x="4438650" y="3821113"/>
          <p14:tracePt t="7804" x="4448175" y="3821113"/>
          <p14:tracePt t="7811" x="4452938" y="3821113"/>
          <p14:tracePt t="7819" x="4462463" y="3821113"/>
          <p14:tracePt t="7825" x="4478338" y="3821113"/>
          <p14:tracePt t="7831" x="4483100" y="3821113"/>
          <p14:tracePt t="7839" x="4487863" y="3821113"/>
          <p14:tracePt t="7846" x="4492625" y="3821113"/>
          <p14:tracePt t="7852" x="4497388" y="3821113"/>
          <p14:tracePt t="7913" x="4502150" y="3821113"/>
          <p14:tracePt t="7920" x="4511675" y="3816350"/>
          <p14:tracePt t="7928" x="4522788" y="3800475"/>
          <p14:tracePt t="7934" x="4527550" y="3795713"/>
          <p14:tracePt t="7941" x="4532313" y="3790950"/>
          <p14:tracePt t="7947" x="4546600" y="3776663"/>
          <p14:tracePt t="7955" x="4551363" y="3771900"/>
          <p14:tracePt t="7961" x="4557713" y="3767138"/>
          <p14:tracePt t="7968" x="4557713" y="3756025"/>
          <p14:tracePt t="7976" x="4567238" y="3741738"/>
          <p14:tracePt t="7994" x="4572000" y="3721100"/>
          <p14:tracePt t="7996" x="4576763" y="3716338"/>
          <p14:tracePt t="8002" x="4576763" y="3711575"/>
          <p14:tracePt t="8010" x="4576763" y="3706813"/>
          <p14:tracePt t="8275" x="4592638" y="3711575"/>
          <p14:tracePt t="8281" x="4602163" y="3727450"/>
          <p14:tracePt t="8288" x="4616450" y="3732213"/>
          <p14:tracePt t="8295" x="4632325" y="3741738"/>
          <p14:tracePt t="8303" x="4646613" y="3756025"/>
          <p14:tracePt t="8311" x="4660900" y="3760788"/>
          <p14:tracePt t="8316" x="4672013" y="3767138"/>
          <p14:tracePt t="8322" x="4686300" y="3776663"/>
          <p14:tracePt t="8329" x="4700588" y="3786188"/>
          <p14:tracePt t="8336" x="4705350" y="3795713"/>
          <p14:tracePt t="8344" x="4716463" y="3800475"/>
          <p14:tracePt t="8350" x="4730750" y="3806825"/>
          <p14:tracePt t="8358" x="4756150" y="3816350"/>
          <p14:tracePt t="8363" x="4765675" y="3816350"/>
          <p14:tracePt t="8370" x="4779963" y="3816350"/>
          <p14:tracePt t="8378" x="4791075" y="3816350"/>
          <p14:tracePt t="8384" x="4805363" y="3816350"/>
          <p14:tracePt t="8392" x="4814888" y="3816350"/>
          <p14:tracePt t="8397" x="4830763" y="3816350"/>
          <p14:tracePt t="8404" x="4845050" y="3811588"/>
          <p14:tracePt t="8411" x="4854575" y="3806825"/>
          <p14:tracePt t="8418" x="4870450" y="3806825"/>
          <p14:tracePt t="8426" x="4884738" y="3800475"/>
          <p14:tracePt t="8431" x="4889500" y="3790950"/>
          <p14:tracePt t="8439" x="4894263" y="3790950"/>
          <p14:tracePt t="8445" x="4910138" y="3786188"/>
          <p14:tracePt t="8452" x="4914900" y="3781425"/>
          <p14:tracePt t="8460" x="4924425" y="3776663"/>
          <p14:tracePt t="8466" x="4929188" y="3771900"/>
          <p14:tracePt t="8472" x="4945063" y="3760788"/>
          <p14:tracePt t="8479" x="4949825" y="3760788"/>
          <p14:tracePt t="8486" x="4954588" y="3756025"/>
          <p14:tracePt t="8493" x="4959350" y="3751263"/>
          <p14:tracePt t="8501" x="4964113" y="3751263"/>
          <p14:tracePt t="8507" x="4968875" y="3746500"/>
          <p14:tracePt t="8513" x="4978400" y="3741738"/>
          <p14:tracePt t="8520" x="4989513" y="3727450"/>
          <p14:tracePt t="8528" x="4994275" y="3721100"/>
          <p14:tracePt t="8534" x="4999038" y="3716338"/>
          <p14:tracePt t="8542" x="5008563" y="3711575"/>
          <p14:tracePt t="8547" x="5013325" y="3706813"/>
          <p14:tracePt t="8554" x="5013325" y="3702050"/>
          <p14:tracePt t="8561" x="5018088" y="3692525"/>
          <p14:tracePt t="8875" x="5024438" y="3702050"/>
          <p14:tracePt t="8883" x="5038725" y="3721100"/>
          <p14:tracePt t="8889" x="5043488" y="3736975"/>
          <p14:tracePt t="8896" x="5053013" y="3760788"/>
          <p14:tracePt t="8902" x="5068888" y="3771900"/>
          <p14:tracePt t="8911" x="5068888" y="3781425"/>
          <p14:tracePt t="8916" x="5078413" y="3790950"/>
          <p14:tracePt t="8922" x="5092700" y="3800475"/>
          <p14:tracePt t="8929" x="5097463" y="3811588"/>
          <p14:tracePt t="8936" x="5108575" y="3816350"/>
          <p14:tracePt t="8944" x="5118100" y="3825875"/>
          <p14:tracePt t="8950" x="5132388" y="3830638"/>
          <p14:tracePt t="8961" x="5148263" y="3835400"/>
          <p14:tracePt t="8964" x="5157788" y="3835400"/>
          <p14:tracePt t="8970" x="5172075" y="3846513"/>
          <p14:tracePt t="8979" x="5183188" y="3846513"/>
          <p14:tracePt t="8984" x="5197475" y="3846513"/>
          <p14:tracePt t="8992" x="5211763" y="3846513"/>
          <p14:tracePt t="8998" x="5222875" y="3846513"/>
          <p14:tracePt t="9004" x="5237163" y="3846513"/>
          <p14:tracePt t="9013" x="5246688" y="3840163"/>
          <p14:tracePt t="9018" x="5272088" y="3840163"/>
          <p14:tracePt t="9026" x="5281613" y="3835400"/>
          <p14:tracePt t="9032" x="5297488" y="3830638"/>
          <p14:tracePt t="9038" x="5311775" y="3830638"/>
          <p14:tracePt t="9045" x="5326063" y="3816350"/>
          <p14:tracePt t="9052" x="5337175" y="3816350"/>
          <p14:tracePt t="9060" x="5351463" y="3806825"/>
          <p14:tracePt t="9066" x="5365750" y="3800475"/>
          <p14:tracePt t="9072" x="5370513" y="3786188"/>
          <p14:tracePt t="9079" x="5386388" y="3781425"/>
          <p14:tracePt t="9087" x="5391150" y="3776663"/>
          <p14:tracePt t="9095" x="5395913" y="3760788"/>
          <p14:tracePt t="9100" x="5410200" y="3760788"/>
          <p14:tracePt t="9108" x="5410200" y="3756025"/>
          <p14:tracePt t="9113" x="5416550" y="3751263"/>
          <p14:tracePt t="9120" x="5421313" y="3751263"/>
          <p14:tracePt t="9128" x="5421313" y="3741738"/>
          <p14:tracePt t="9134" x="5426075" y="3732213"/>
          <p14:tracePt t="9142" x="5430838" y="3727450"/>
          <p14:tracePt t="9148" x="5430838" y="3716338"/>
          <p14:tracePt t="9154" x="5440363" y="3702050"/>
          <p14:tracePt t="9161" x="5445125" y="3687763"/>
          <p14:tracePt t="9168" x="5445125" y="3676650"/>
          <p14:tracePt t="9176" x="5445125" y="3662363"/>
          <p14:tracePt t="9182" x="5449888" y="3652838"/>
          <p14:tracePt t="9189" x="5449888" y="3636963"/>
          <p14:tracePt t="9195" x="5461000" y="3622675"/>
          <p14:tracePt t="9202" x="5461000" y="3613150"/>
          <p14:tracePt t="9210" x="5461000" y="3608388"/>
          <p14:tracePt t="9217" x="5461000" y="3597275"/>
          <p14:tracePt t="9224" x="5461000" y="3592513"/>
          <p14:tracePt t="9598" x="5510213" y="3597275"/>
          <p14:tracePt t="9605" x="5580063" y="3608388"/>
          <p14:tracePt t="9612" x="5664200" y="3627438"/>
          <p14:tracePt t="9619" x="5734050" y="3636963"/>
          <p14:tracePt t="9625" x="5803900" y="3667125"/>
          <p14:tracePt t="9632" x="5857875" y="3687763"/>
          <p14:tracePt t="9640" x="5916613" y="3706813"/>
          <p14:tracePt t="9646" x="5962650" y="3721100"/>
          <p14:tracePt t="9652" x="5995988" y="3741738"/>
          <p14:tracePt t="9659" x="6042025" y="3756025"/>
          <p14:tracePt t="9666" x="6070600" y="3776663"/>
          <p14:tracePt t="9673" x="6105525" y="3790950"/>
          <p14:tracePt t="9680" x="6126163" y="3790950"/>
          <p14:tracePt t="9686" x="6145213" y="3790950"/>
          <p14:tracePt t="9694" x="6161088" y="3790950"/>
          <p14:tracePt t="9700" x="6180138" y="3790950"/>
          <p14:tracePt t="9709" x="6196013" y="3790950"/>
          <p14:tracePt t="9714" x="6205538" y="3790950"/>
          <p14:tracePt t="9721" x="6219825" y="3781425"/>
          <p14:tracePt t="9728" x="6224588" y="3781425"/>
          <p14:tracePt t="9734" x="6240463" y="3776663"/>
          <p14:tracePt t="9742" x="6240463" y="3771900"/>
          <p14:tracePt t="9748" x="6245225" y="3771900"/>
          <p14:tracePt t="9762" x="6245225" y="3767138"/>
          <p14:tracePt t="9768" x="6245225" y="3760788"/>
          <p14:tracePt t="9782" x="6245225" y="3746500"/>
          <p14:tracePt t="9789" x="6245225" y="3741738"/>
          <p14:tracePt t="9796" x="6245225" y="3732213"/>
          <p14:tracePt t="9802" x="6245225" y="3721100"/>
          <p14:tracePt t="9809" x="6245225" y="3711575"/>
          <p14:tracePt t="9816" x="6245225" y="3706813"/>
          <p14:tracePt t="9823" x="6245225" y="3702050"/>
          <p14:tracePt t="9830" x="6245225" y="3697288"/>
          <p14:tracePt t="9906" x="6245225" y="3687763"/>
          <p14:tracePt t="9918" x="6249988" y="3681413"/>
          <p14:tracePt t="9925" x="6264275" y="3681413"/>
          <p14:tracePt t="9932" x="6275388" y="3681413"/>
          <p14:tracePt t="9939" x="6289675" y="3687763"/>
          <p14:tracePt t="9947" x="6299200" y="3687763"/>
          <p14:tracePt t="9952" x="6315075" y="3692525"/>
          <p14:tracePt t="9960" x="6329363" y="3697288"/>
          <p14:tracePt t="9978" x="6364288" y="3727450"/>
          <p14:tracePt t="9980" x="6388100" y="3741738"/>
          <p14:tracePt t="9987" x="6408738" y="3756025"/>
          <p14:tracePt t="9994" x="6434138" y="3781425"/>
          <p14:tracePt t="10000" x="6453188" y="3795713"/>
          <p14:tracePt t="10007" x="6488113" y="3811588"/>
          <p14:tracePt t="10014" x="6508750" y="3825875"/>
          <p14:tracePt t="10021" x="6537325" y="3835400"/>
          <p14:tracePt t="10029" x="6567488" y="3840163"/>
          <p14:tracePt t="10035" x="6597650" y="3840163"/>
          <p14:tracePt t="10042" x="6611938" y="3840163"/>
          <p14:tracePt t="10048" x="6642100" y="3830638"/>
          <p14:tracePt t="10055" x="6656388" y="3830638"/>
          <p14:tracePt t="10062" x="6672263" y="3825875"/>
          <p14:tracePt t="10068" x="6681788" y="3811588"/>
          <p14:tracePt t="10075" x="6696075" y="3806825"/>
          <p14:tracePt t="10082" x="6711950" y="3795713"/>
          <p14:tracePt t="10089" x="6726238" y="3781425"/>
          <p14:tracePt t="10097" x="6731000" y="3771900"/>
          <p14:tracePt t="10102" x="6735763" y="3756025"/>
          <p14:tracePt t="10110" x="6751638" y="3741738"/>
          <p14:tracePt t="10116" x="6761163" y="3727450"/>
          <p14:tracePt t="10123" x="6765925" y="3716338"/>
          <p14:tracePt t="10130" x="6781800" y="3702050"/>
          <p14:tracePt t="10137" x="6786563" y="3687763"/>
          <p14:tracePt t="10144" x="6796088" y="3671888"/>
          <p14:tracePt t="10157" x="6796088" y="3667125"/>
          <p14:tracePt t="10164" x="6796088" y="3662363"/>
          <p14:tracePt t="10239" x="6800850" y="3662363"/>
          <p14:tracePt t="10246" x="6805613" y="3662363"/>
          <p14:tracePt t="10252" x="6810375" y="3662363"/>
          <p14:tracePt t="10260" x="6815138" y="3662363"/>
          <p14:tracePt t="10266" x="6831013" y="3667125"/>
          <p14:tracePt t="10273" x="6835775" y="3667125"/>
          <p14:tracePt t="10280" x="6840538" y="3681413"/>
          <p14:tracePt t="10287" x="6854825" y="3687763"/>
          <p14:tracePt t="10294" x="6870700" y="3697288"/>
          <p14:tracePt t="10300" x="6875463" y="3706813"/>
          <p14:tracePt t="10307" x="6889750" y="3716338"/>
          <p14:tracePt t="10314" x="6894513" y="3721100"/>
          <p14:tracePt t="10321" x="6905625" y="3732213"/>
          <p14:tracePt t="10329" x="6919913" y="3732213"/>
          <p14:tracePt t="10334" x="6924675" y="3741738"/>
          <p14:tracePt t="10342" x="6929438" y="3746500"/>
          <p14:tracePt t="10348" x="6945313" y="3746500"/>
          <p14:tracePt t="10363" x="6954838" y="3746500"/>
          <p14:tracePt t="10377" x="6969125" y="3741738"/>
          <p14:tracePt t="10382" x="6969125" y="3736975"/>
          <p14:tracePt t="10388" x="6980238" y="3727450"/>
          <p14:tracePt t="10397" x="6989763" y="3711575"/>
          <p14:tracePt t="10403" x="6994525" y="3697288"/>
          <p14:tracePt t="10410" x="7008813" y="3681413"/>
          <p14:tracePt t="10416" x="7015163" y="3676650"/>
          <p14:tracePt t="10423" x="7019925" y="3671888"/>
          <p14:tracePt t="10431" x="7034213" y="3657600"/>
          <p14:tracePt t="10437" x="7038975" y="3652838"/>
          <p14:tracePt t="10445" x="7043738" y="3648075"/>
          <p14:tracePt t="10450" x="7059613" y="3636963"/>
          <p14:tracePt t="10457" x="7069138" y="3627438"/>
          <p14:tracePt t="10464" x="7083425" y="3622675"/>
          <p14:tracePt t="10471" x="7104063" y="3622675"/>
          <p14:tracePt t="10479" x="7127875" y="3613150"/>
          <p14:tracePt t="10484" x="7143750" y="3608388"/>
          <p14:tracePt t="10493" x="7173913" y="3608388"/>
          <p14:tracePt t="10498" x="7202488" y="3608388"/>
          <p14:tracePt t="10505" x="7232650" y="3602038"/>
          <p14:tracePt t="10512" x="7262813" y="3602038"/>
          <p14:tracePt t="10519" x="7292975" y="3602038"/>
          <p14:tracePt t="10527" x="7321550" y="3592513"/>
          <p14:tracePt t="10532" x="7351713" y="3592513"/>
          <p14:tracePt t="10539" x="7372350" y="3587750"/>
          <p14:tracePt t="10547" x="7400925" y="3578225"/>
          <p14:tracePt t="10554" x="7426325" y="3573463"/>
          <p14:tracePt t="10561" x="7435850" y="3562350"/>
          <p14:tracePt t="10566" x="7461250" y="3557588"/>
          <p14:tracePt t="10573" x="7475538" y="3543300"/>
          <p14:tracePt t="10580" x="7491413" y="3517900"/>
          <p14:tracePt t="10587" x="7505700" y="3489325"/>
          <p14:tracePt t="10596" x="7535863" y="3429000"/>
          <p14:tracePt t="10600" x="7540625" y="3389313"/>
          <p14:tracePt t="10607" x="7559675" y="3354388"/>
          <p14:tracePt t="10614" x="7566025" y="3309938"/>
          <p14:tracePt t="10621" x="7575550" y="3279775"/>
          <p14:tracePt t="10629" x="7575550" y="3240088"/>
          <p14:tracePt t="10634" x="7575550" y="3209925"/>
          <p14:tracePt t="10642" x="7575550" y="3181350"/>
          <p14:tracePt t="10648" x="7575550" y="3165475"/>
          <p14:tracePt t="10655" x="7575550" y="3155950"/>
          <p14:tracePt t="10663" x="7575550" y="3141663"/>
          <p14:tracePt t="10682" x="7570788" y="3141663"/>
          <p14:tracePt t="10709" x="7554913" y="3141663"/>
          <p14:tracePt t="10716" x="7519988" y="3165475"/>
          <p14:tracePt t="10723" x="7496175" y="3200400"/>
          <p14:tracePt t="10731" x="7426325" y="3240088"/>
          <p14:tracePt t="10737" x="7367588" y="3279775"/>
          <p14:tracePt t="10745" x="7292975" y="3335338"/>
          <p14:tracePt t="10750" x="7207250" y="3375025"/>
          <p14:tracePt t="10757" x="7108825" y="3443288"/>
          <p14:tracePt t="10764" x="6999288" y="3517900"/>
          <p14:tracePt t="10771" x="6870700" y="3602038"/>
          <p14:tracePt t="10780" x="6756400" y="3667125"/>
          <p14:tracePt t="10785" x="6627813" y="3767138"/>
          <p14:tracePt t="10792" x="6448425" y="3846513"/>
          <p14:tracePt t="10798" x="6329363" y="3890963"/>
          <p14:tracePt t="10805" x="6205538" y="3935413"/>
          <p14:tracePt t="10813" x="6065838" y="3979863"/>
          <p14:tracePt t="10819" x="5956300" y="4033838"/>
          <p14:tracePt t="10826" x="5848350" y="4089400"/>
          <p14:tracePt t="10832" x="5738813" y="4133850"/>
          <p14:tracePt t="10839" x="5629275" y="4168775"/>
          <p14:tracePt t="10847" x="5545138" y="4208463"/>
          <p14:tracePt t="10853" x="5475288" y="4227513"/>
          <p14:tracePt t="10860" x="5405438" y="4248150"/>
          <p14:tracePt t="10866" x="5351463" y="4257675"/>
          <p14:tracePt t="10873" x="5291138" y="4267200"/>
          <p14:tracePt t="10880" x="5262563" y="4278313"/>
          <p14:tracePt t="10887" x="5241925" y="4278313"/>
          <p14:tracePt t="10896" x="5222875" y="4278313"/>
          <p14:tracePt t="10902" x="5197475" y="4278313"/>
          <p14:tracePt t="10907" x="5187950" y="4278313"/>
          <p14:tracePt t="10914" x="5183188" y="4278313"/>
          <p14:tracePt t="10921" x="5176838" y="4278313"/>
          <p14:tracePt t="10929" x="5167313" y="4278313"/>
          <p14:tracePt t="10935" x="5167313" y="4267200"/>
          <p14:tracePt t="10942" x="5167313" y="4262438"/>
          <p14:tracePt t="10948" x="5167313" y="4252913"/>
          <p14:tracePt t="10955" x="5172075" y="4238625"/>
          <p14:tracePt t="10963" x="5176838" y="4232275"/>
          <p14:tracePt t="10970" x="5183188" y="4227513"/>
          <p14:tracePt t="10977" x="5187950" y="4222750"/>
          <p14:tracePt t="10982" x="5192713" y="4217988"/>
          <p14:tracePt t="10989" x="5197475" y="4217988"/>
          <p14:tracePt t="10997" x="5207000" y="4217988"/>
          <p14:tracePt t="11003" x="5211763" y="4217988"/>
          <p14:tracePt t="11016" x="5218113" y="4217988"/>
          <p14:tracePt t="11023" x="5222875" y="4217988"/>
          <p14:tracePt t="11146" x="5227638" y="4217988"/>
          <p14:tracePt t="11166" x="5232400" y="4203700"/>
          <p14:tracePt t="11173" x="5246688" y="4198938"/>
          <p14:tracePt t="11180" x="5257800" y="4183063"/>
          <p14:tracePt t="11187" x="5262563" y="4168775"/>
          <p14:tracePt t="11195" x="5276850" y="4152900"/>
          <p14:tracePt t="11200" x="5291138" y="4143375"/>
          <p14:tracePt t="11207" x="5302250" y="4133850"/>
          <p14:tracePt t="11214" x="5316538" y="4119563"/>
          <p14:tracePt t="11221" x="5330825" y="4103688"/>
          <p14:tracePt t="11231" x="5351463" y="4098925"/>
          <p14:tracePt t="11235" x="5376863" y="4084638"/>
          <p14:tracePt t="11240" x="5391150" y="4078288"/>
          <p14:tracePt t="11248" x="5430838" y="4068763"/>
          <p14:tracePt t="11255" x="5475288" y="4049713"/>
          <p14:tracePt t="11263" x="5514975" y="4049713"/>
          <p14:tracePt t="11269" x="5559425" y="4044950"/>
          <p14:tracePt t="11276" x="5614988" y="4044950"/>
          <p14:tracePt t="11282" x="5668963" y="4044950"/>
          <p14:tracePt t="11289" x="5699125" y="4044950"/>
          <p14:tracePt t="11297" x="5748338" y="4044950"/>
          <p14:tracePt t="11303" x="5797550" y="4044950"/>
          <p14:tracePt t="11311" x="5857875" y="4049713"/>
          <p14:tracePt t="11316" x="5897563" y="4049713"/>
          <p14:tracePt t="11323" x="5951538" y="4054475"/>
          <p14:tracePt t="11330" x="6007100" y="4064000"/>
          <p14:tracePt t="11337" x="6075363" y="4064000"/>
          <p14:tracePt t="11346" x="6145213" y="4073525"/>
          <p14:tracePt t="11351" x="6210300" y="4084638"/>
          <p14:tracePt t="11357" x="6289675" y="4084638"/>
          <p14:tracePt t="11364" x="6343650" y="4084638"/>
          <p14:tracePt t="11371" x="6413500" y="4094163"/>
          <p14:tracePt t="11380" x="6478588" y="4094163"/>
          <p14:tracePt t="11385" x="6562725" y="4094163"/>
          <p14:tracePt t="11393" x="6592888" y="4094163"/>
          <p14:tracePt t="11398" x="6621463" y="4094163"/>
          <p14:tracePt t="11405" x="6632575" y="4094163"/>
          <p14:tracePt t="11413" x="6651625" y="4094163"/>
          <p14:tracePt t="11419" x="6656388" y="4094163"/>
          <p14:tracePt t="11427" x="6667500" y="4094163"/>
          <p14:tracePt t="11432" x="6672263" y="4094163"/>
          <p14:tracePt t="11507" x="6672263" y="4098925"/>
          <p14:tracePt t="11822" x="6672263" y="4103688"/>
          <p14:tracePt t="11897" x="6661150" y="4103688"/>
          <p14:tracePt t="11917" x="6656388" y="4103688"/>
          <p14:tracePt t="12039" x="6651625" y="4103688"/>
          <p14:tracePt t="12046" x="6651625" y="4113213"/>
          <p14:tracePt t="12053" x="6646863" y="4119563"/>
          <p14:tracePt t="12061" x="6642100" y="4119563"/>
          <p14:tracePt t="12067" x="6621463" y="4124325"/>
          <p14:tracePt t="12074" x="6602413" y="4129088"/>
          <p14:tracePt t="12081" x="6562725" y="4129088"/>
          <p14:tracePt t="12087" x="6502400" y="4148138"/>
          <p14:tracePt t="12095" x="6448425" y="4159250"/>
          <p14:tracePt t="12101" x="6378575" y="4168775"/>
          <p14:tracePt t="12108" x="6324600" y="4187825"/>
          <p14:tracePt t="12114" x="6289675" y="4203700"/>
          <p14:tracePt t="12121" x="6235700" y="4213225"/>
          <p14:tracePt t="12129" x="6165850" y="4232275"/>
          <p14:tracePt t="12135" x="6070600" y="4243388"/>
          <p14:tracePt t="12144" x="5976938" y="4252913"/>
          <p14:tracePt t="12149" x="5907088" y="4262438"/>
          <p14:tracePt t="12156" x="5853113" y="4271963"/>
          <p14:tracePt t="12164" x="5797550" y="4271963"/>
          <p14:tracePt t="12169" x="5753100" y="4283075"/>
          <p14:tracePt t="12177" x="5703888" y="4283075"/>
          <p14:tracePt t="12183" x="5649913" y="4283075"/>
          <p14:tracePt t="12189" x="5594350" y="4283075"/>
          <p14:tracePt t="12197" x="5554663" y="4283075"/>
          <p14:tracePt t="12204" x="5524500" y="4283075"/>
          <p14:tracePt t="12210" x="5495925" y="4283075"/>
          <p14:tracePt t="12217" x="5465763" y="4278313"/>
          <p14:tracePt t="12225" x="5440363" y="4278313"/>
          <p14:tracePt t="12231" x="5421313" y="4271963"/>
          <p14:tracePt t="12237" x="5391150" y="4262438"/>
          <p14:tracePt t="12244" x="5365750" y="4248150"/>
          <p14:tracePt t="12251" x="5346700" y="4243388"/>
          <p14:tracePt t="12258" x="5316538" y="4232275"/>
          <p14:tracePt t="12265" x="5291138" y="4217988"/>
          <p14:tracePt t="12271" x="5272088" y="4203700"/>
          <p14:tracePt t="12280" x="5257800" y="4183063"/>
          <p14:tracePt t="12285" x="5232400" y="4168775"/>
          <p14:tracePt t="12293" x="5218113" y="4138613"/>
          <p14:tracePt t="12299" x="5202238" y="4113213"/>
          <p14:tracePt t="12305" x="5187950" y="4084638"/>
          <p14:tracePt t="12313" x="5176838" y="4038600"/>
          <p14:tracePt t="12319" x="5157788" y="3970338"/>
          <p14:tracePt t="12327" x="5137150" y="3875088"/>
          <p14:tracePt t="12333" x="5118100" y="3790950"/>
          <p14:tracePt t="12339" x="5108575" y="3711575"/>
          <p14:tracePt t="12347" x="5097463" y="3667125"/>
          <p14:tracePt t="12354" x="5097463" y="3627438"/>
          <p14:tracePt t="12361" x="5078413" y="3568700"/>
          <p14:tracePt t="12367" x="5068888" y="3503613"/>
          <p14:tracePt t="12374" x="5057775" y="3449638"/>
          <p14:tracePt t="12380" x="5038725" y="3389313"/>
          <p14:tracePt t="12387" x="5033963" y="3344863"/>
          <p14:tracePt t="12395" x="5024438" y="3324225"/>
          <p14:tracePt t="12401" x="5018088" y="3305175"/>
          <p14:tracePt t="12408" x="5008563" y="3289300"/>
          <p14:tracePt t="12414" x="5003800" y="3284538"/>
          <p14:tracePt t="12421" x="4999038" y="3270250"/>
          <p14:tracePt t="12429" x="4994275" y="3265488"/>
          <p14:tracePt t="12435" x="4989513" y="3260725"/>
          <p14:tracePt t="12442" x="4984750" y="3260725"/>
          <p14:tracePt t="12449" x="4978400" y="3255963"/>
          <p14:tracePt t="12463" x="4968875" y="3255963"/>
          <p14:tracePt t="12469" x="4964113" y="3255963"/>
          <p14:tracePt t="12483" x="4959350" y="3255963"/>
          <p14:tracePt t="12571" x="4968875" y="3244850"/>
          <p14:tracePt t="12579" x="4999038" y="3225800"/>
          <p14:tracePt t="12585" x="5068888" y="3190875"/>
          <p14:tracePt t="12593" x="5153025" y="3151188"/>
          <p14:tracePt t="12599" x="5297488" y="3090863"/>
          <p14:tracePt t="12606" x="5405438" y="3036888"/>
          <p14:tracePt t="12614" x="5514975" y="2982913"/>
          <p14:tracePt t="12619" x="5694363" y="2917825"/>
          <p14:tracePt t="12628" x="5946775" y="2824163"/>
          <p14:tracePt t="12633" x="6065838" y="2803525"/>
          <p14:tracePt t="12640" x="6235700" y="2763838"/>
          <p14:tracePt t="12647" x="6438900" y="2738438"/>
          <p14:tracePt t="12653" x="6602413" y="2738438"/>
          <p14:tracePt t="12660" x="6711950" y="2744788"/>
          <p14:tracePt t="12667" x="6845300" y="2754313"/>
          <p14:tracePt t="12674" x="6950075" y="2763838"/>
          <p14:tracePt t="12682" x="7043738" y="2798763"/>
          <p14:tracePt t="12687" x="7127875" y="2828925"/>
          <p14:tracePt t="12695" x="7188200" y="2847975"/>
          <p14:tracePt t="12701" x="7232650" y="2868613"/>
          <p14:tracePt t="12708" x="7277100" y="2882900"/>
          <p14:tracePt t="12715" x="7297738" y="2898775"/>
          <p14:tracePt t="12721" x="7321550" y="2913063"/>
          <p14:tracePt t="12728" x="7332663" y="2913063"/>
          <p14:tracePt t="12735" x="7337425" y="2917825"/>
          <p14:tracePt t="12744" x="7346950" y="2922588"/>
          <p14:tracePt t="12832" x="7346950" y="2932113"/>
          <p14:tracePt t="12858" x="7346950" y="2938463"/>
          <p14:tracePt t="12919" x="7346950" y="2943225"/>
          <p14:tracePt t="12988" x="7346950" y="2947988"/>
          <p14:tracePt t="13035" x="7346950" y="2952750"/>
          <p14:tracePt t="13042" x="7346950" y="2957513"/>
          <p14:tracePt t="13056" x="7346950" y="2971800"/>
          <p14:tracePt t="13063" x="7346950" y="2982913"/>
          <p14:tracePt t="13069" x="7351713" y="3011488"/>
          <p14:tracePt t="13078" x="7351713" y="3036888"/>
          <p14:tracePt t="13083" x="7372350" y="3097213"/>
          <p14:tracePt t="13090" x="7391400" y="3205163"/>
          <p14:tracePt t="13098" x="7391400" y="3324225"/>
          <p14:tracePt t="13103" x="7412038" y="3403600"/>
          <p14:tracePt t="13112" x="7421563" y="3473450"/>
          <p14:tracePt t="13117" x="7431088" y="3517900"/>
          <p14:tracePt t="13124" x="7451725" y="3573463"/>
          <p14:tracePt t="13131" x="7470775" y="3657600"/>
          <p14:tracePt t="13137" x="7491413" y="3727450"/>
          <p14:tracePt t="13146" x="7500938" y="3781425"/>
          <p14:tracePt t="13151" x="7510463" y="3825875"/>
          <p14:tracePt t="13158" x="7526338" y="3856038"/>
          <p14:tracePt t="13165" x="7531100" y="3879850"/>
          <p14:tracePt t="13172" x="7540625" y="3900488"/>
          <p14:tracePt t="13178" x="7540625" y="3914775"/>
          <p14:tracePt t="13185" x="7545388" y="3930650"/>
          <p14:tracePt t="13192" x="7550150" y="3930650"/>
          <p14:tracePt t="13199" x="7550150" y="3940175"/>
          <p14:tracePt t="13213" x="7550150" y="3944938"/>
          <p14:tracePt t="13219" x="7550150" y="3949700"/>
          <p14:tracePt t="13233" x="7550150" y="3954463"/>
          <p14:tracePt t="13247" x="7550150" y="3965575"/>
          <p14:tracePt t="13274" x="7545388" y="3965575"/>
          <p14:tracePt t="13929" x="7480300" y="3994150"/>
          <p14:tracePt t="13936" x="7381875" y="4038600"/>
          <p14:tracePt t="13944" x="7272338" y="4084638"/>
          <p14:tracePt t="13949" x="7153275" y="4129088"/>
          <p14:tracePt t="13957" x="7069138" y="4148138"/>
          <p14:tracePt t="13964" x="6950075" y="4178300"/>
          <p14:tracePt t="13970" x="6796088" y="4213225"/>
          <p14:tracePt t="13976" x="6677025" y="4227513"/>
          <p14:tracePt t="13983" x="6557963" y="4238625"/>
          <p14:tracePt t="13990" x="6423025" y="4257675"/>
          <p14:tracePt t="13998" x="6224588" y="4257675"/>
          <p14:tracePt t="14004" x="6105525" y="4257675"/>
          <p14:tracePt t="14011" x="5986463" y="4257675"/>
          <p14:tracePt t="14017" x="5822950" y="4252913"/>
          <p14:tracePt t="14025" x="5624513" y="4238625"/>
          <p14:tracePt t="14032" x="5519738" y="4217988"/>
          <p14:tracePt t="14038" x="5421313" y="4183063"/>
          <p14:tracePt t="14046" x="5302250" y="4143375"/>
          <p14:tracePt t="14052" x="5192713" y="4098925"/>
          <p14:tracePt t="14058" x="5092700" y="4044950"/>
          <p14:tracePt t="14065" x="5043488" y="4005263"/>
          <p14:tracePt t="14072" x="4999038" y="3965575"/>
          <p14:tracePt t="14082" x="4959350" y="3905250"/>
          <p14:tracePt t="14086" x="4919663" y="3870325"/>
          <p14:tracePt t="14092" x="4894263" y="3825875"/>
          <p14:tracePt t="14099" x="4864100" y="3776663"/>
          <p14:tracePt t="14106" x="4845050" y="3721100"/>
          <p14:tracePt t="14115" x="4835525" y="3652838"/>
          <p14:tracePt t="14120" x="4824413" y="3573463"/>
          <p14:tracePt t="14128" x="4824413" y="3494088"/>
          <p14:tracePt t="14133" x="4824413" y="3438525"/>
          <p14:tracePt t="14140" x="4830763" y="3408363"/>
          <p14:tracePt t="14148" x="4830763" y="3379788"/>
          <p14:tracePt t="14154" x="4830763" y="3349625"/>
          <p14:tracePt t="14163" x="4830763" y="3319463"/>
          <p14:tracePt t="14167" x="4830763" y="3300413"/>
          <p14:tracePt t="14174" x="4830763" y="3275013"/>
          <p14:tracePt t="14181" x="4830763" y="3255963"/>
          <p14:tracePt t="14188" x="4830763" y="3235325"/>
          <p14:tracePt t="14196" x="4830763" y="3221038"/>
          <p14:tracePt t="14202" x="4830763" y="3209925"/>
          <p14:tracePt t="14208" x="4830763" y="3195638"/>
          <p14:tracePt t="14216" x="4830763" y="3190875"/>
          <p14:tracePt t="14222" x="4830763" y="3186113"/>
          <p14:tracePt t="14461" x="4835525" y="3170238"/>
          <p14:tracePt t="14468" x="4849813" y="3165475"/>
          <p14:tracePt t="14475" x="4870450" y="3151188"/>
          <p14:tracePt t="14482" x="4884738" y="3146425"/>
          <p14:tracePt t="14488" x="4899025" y="3130550"/>
          <p14:tracePt t="14495" x="4914900" y="3130550"/>
          <p14:tracePt t="14502" x="4924425" y="3121025"/>
          <p14:tracePt t="14508" x="4938713" y="3121025"/>
          <p14:tracePt t="14516" x="4954588" y="3125788"/>
          <p14:tracePt t="14522" x="4964113" y="3130550"/>
          <p14:tracePt t="14530" x="4968875" y="3136900"/>
          <p14:tracePt t="14536" x="4978400" y="3151188"/>
          <p14:tracePt t="14545" x="4984750" y="3181350"/>
          <p14:tracePt t="14549" x="4999038" y="3209925"/>
          <p14:tracePt t="14556" x="4999038" y="3240088"/>
          <p14:tracePt t="14564" x="4999038" y="3270250"/>
          <p14:tracePt t="14570" x="4999038" y="3295650"/>
          <p14:tracePt t="14577" x="4999038" y="3314700"/>
          <p14:tracePt t="14583" x="4994275" y="3328988"/>
          <p14:tracePt t="14590" x="4978400" y="3349625"/>
          <p14:tracePt t="14598" x="4968875" y="3363913"/>
          <p14:tracePt t="14604" x="4954588" y="3384550"/>
          <p14:tracePt t="14613" x="4938713" y="3398838"/>
          <p14:tracePt t="14618" x="4899025" y="3433763"/>
          <p14:tracePt t="14624" x="4840288" y="3473450"/>
          <p14:tracePt t="14632" x="4765675" y="3517900"/>
          <p14:tracePt t="14638" x="4705350" y="3548063"/>
          <p14:tracePt t="14646" x="4651375" y="3562350"/>
          <p14:tracePt t="14652" x="4606925" y="3582988"/>
          <p14:tracePt t="14659" x="4562475" y="3592513"/>
          <p14:tracePt t="14666" x="4522788" y="3592513"/>
          <p14:tracePt t="14673" x="4483100" y="3592513"/>
          <p14:tracePt t="14679" x="4413250" y="3587750"/>
          <p14:tracePt t="14687" x="4343400" y="3568700"/>
          <p14:tracePt t="14694" x="4294188" y="3538538"/>
          <p14:tracePt t="14699" x="4249738" y="3522663"/>
          <p14:tracePt t="14706" x="4214813" y="3482975"/>
          <p14:tracePt t="14715" x="4184650" y="3468688"/>
          <p14:tracePt t="14720" x="4154488" y="3433763"/>
          <p14:tracePt t="14727" x="4130675" y="3398838"/>
          <p14:tracePt t="14734" x="4114800" y="3354388"/>
          <p14:tracePt t="14741" x="4105275" y="3300413"/>
          <p14:tracePt t="14749" x="4095750" y="3221038"/>
          <p14:tracePt t="14754" x="4095750" y="3151188"/>
          <p14:tracePt t="14762" x="4095750" y="3097213"/>
          <p14:tracePt t="14768" x="4095750" y="3041650"/>
          <p14:tracePt t="14774" x="4095750" y="3011488"/>
          <p14:tracePt t="14782" x="4105275" y="2992438"/>
          <p14:tracePt t="14788" x="4110038" y="2967038"/>
          <p14:tracePt t="14797" x="4119563" y="2938463"/>
          <p14:tracePt t="14802" x="4135438" y="2908300"/>
          <p14:tracePt t="14808" x="4149725" y="2873375"/>
          <p14:tracePt t="14817" x="4170363" y="2838450"/>
          <p14:tracePt t="14822" x="4184650" y="2819400"/>
          <p14:tracePt t="14829" x="4210050" y="2773363"/>
          <p14:tracePt t="14836" x="4244975" y="2738438"/>
          <p14:tracePt t="14843" x="4319588" y="2689225"/>
          <p14:tracePt t="14850" x="4364038" y="2659063"/>
          <p14:tracePt t="14856" x="4422775" y="2619375"/>
          <p14:tracePt t="14864" x="4467225" y="2600325"/>
          <p14:tracePt t="14870" x="4502150" y="2586038"/>
          <p14:tracePt t="14877" x="4557713" y="2565400"/>
          <p14:tracePt t="14883" x="4641850" y="2546350"/>
          <p14:tracePt t="14890" x="4745038" y="2525713"/>
          <p14:tracePt t="14898" x="4824413" y="2525713"/>
          <p14:tracePt t="14904" x="4879975" y="2525713"/>
          <p14:tracePt t="14912" x="4910138" y="2525713"/>
          <p14:tracePt t="14918" x="4949825" y="2525713"/>
          <p14:tracePt t="14924" x="5003800" y="2525713"/>
          <p14:tracePt t="14931" x="5064125" y="2540000"/>
          <p14:tracePt t="14938" x="5143500" y="2560638"/>
          <p14:tracePt t="14946" x="5202238" y="2579688"/>
          <p14:tracePt t="14952" x="5246688" y="2595563"/>
          <p14:tracePt t="14959" x="5281613" y="2630488"/>
          <p14:tracePt t="14966" x="5307013" y="2665413"/>
          <p14:tracePt t="14972" x="5346700" y="2724150"/>
          <p14:tracePt t="14979" x="5370513" y="2759075"/>
          <p14:tracePt t="14986" x="5400675" y="2808288"/>
          <p14:tracePt t="14993" x="5416550" y="2838450"/>
          <p14:tracePt t="15000" x="5430838" y="2863850"/>
          <p14:tracePt t="15006" x="5449888" y="2892425"/>
          <p14:tracePt t="15015" x="5465763" y="2927350"/>
          <p14:tracePt t="15020" x="5480050" y="2947988"/>
          <p14:tracePt t="15027" x="5495925" y="2992438"/>
          <p14:tracePt t="15034" x="5505450" y="3022600"/>
          <p14:tracePt t="15040" x="5514975" y="3067050"/>
          <p14:tracePt t="15048" x="5514975" y="3097213"/>
          <p14:tracePt t="15054" x="5519738" y="3125788"/>
          <p14:tracePt t="15062" x="5519738" y="3146425"/>
          <p14:tracePt t="15068" x="5519738" y="3176588"/>
          <p14:tracePt t="15075" x="5519738" y="3195638"/>
          <p14:tracePt t="15082" x="5519738" y="3216275"/>
          <p14:tracePt t="15088" x="5519738" y="3230563"/>
          <p14:tracePt t="15097" x="5519738" y="3244850"/>
          <p14:tracePt t="15102" x="5510213" y="3265488"/>
          <p14:tracePt t="15109" x="5505450" y="3279775"/>
          <p14:tracePt t="15116" x="5505450" y="3300413"/>
          <p14:tracePt t="15122" x="5500688" y="3314700"/>
          <p14:tracePt t="15130" x="5491163" y="3344863"/>
          <p14:tracePt t="15136" x="5475288" y="3379788"/>
          <p14:tracePt t="15144" x="5465763" y="3408363"/>
          <p14:tracePt t="15150" x="5461000" y="3438525"/>
          <p14:tracePt t="15157" x="5440363" y="3473450"/>
          <p14:tracePt t="15164" x="5426075" y="3503613"/>
          <p14:tracePt t="15170" x="5416550" y="3533775"/>
          <p14:tracePt t="15177" x="5410200" y="3548063"/>
          <p14:tracePt t="15184" x="5395913" y="3573463"/>
          <p14:tracePt t="15190" x="5381625" y="3592513"/>
          <p14:tracePt t="15200" x="5365750" y="3608388"/>
          <p14:tracePt t="15204" x="5356225" y="3613150"/>
          <p14:tracePt t="15213" x="5330825" y="3627438"/>
          <p14:tracePt t="15218" x="5311775" y="3641725"/>
          <p14:tracePt t="15225" x="5286375" y="3657600"/>
          <p14:tracePt t="15233" x="5267325" y="3671888"/>
          <p14:tracePt t="15238" x="5232400" y="3687763"/>
          <p14:tracePt t="15246" x="5202238" y="3706813"/>
          <p14:tracePt t="15252" x="5176838" y="3721100"/>
          <p14:tracePt t="15259" x="5157788" y="3736975"/>
          <p14:tracePt t="15266" x="5122863" y="3751263"/>
          <p14:tracePt t="15272" x="5092700" y="3767138"/>
          <p14:tracePt t="15279" x="5057775" y="3786188"/>
          <p14:tracePt t="15286" x="5013325" y="3790950"/>
          <p14:tracePt t="15293" x="4973638" y="3800475"/>
          <p14:tracePt t="15300" x="4929188" y="3800475"/>
          <p14:tracePt t="15306" x="4875213" y="3811588"/>
          <p14:tracePt t="15314" x="4835525" y="3811588"/>
          <p14:tracePt t="15320" x="4791075" y="3806825"/>
          <p14:tracePt t="15326" x="4770438" y="3806825"/>
          <p14:tracePt t="15334" x="4740275" y="3806825"/>
          <p14:tracePt t="15342" x="4721225" y="3790950"/>
          <p14:tracePt t="15348" x="4686300" y="3776663"/>
          <p14:tracePt t="15355" x="4665663" y="3760788"/>
          <p14:tracePt t="15363" x="4641850" y="3746500"/>
          <p14:tracePt t="15368" x="4621213" y="3732213"/>
          <p14:tracePt t="15375" x="4597400" y="3706813"/>
          <p14:tracePt t="15383" x="4572000" y="3687763"/>
          <p14:tracePt t="15388" x="4546600" y="3636963"/>
          <p14:tracePt t="15395" x="4506913" y="3592513"/>
          <p14:tracePt t="15402" x="4487863" y="3522663"/>
          <p14:tracePt t="15411" x="4457700" y="3449638"/>
          <p14:tracePt t="15417" x="4427538" y="3379788"/>
          <p14:tracePt t="15422" x="4418013" y="3309938"/>
          <p14:tracePt t="15431" x="4408488" y="3279775"/>
          <p14:tracePt t="15436" x="4392613" y="3249613"/>
          <p14:tracePt t="15443" x="4392613" y="3205163"/>
          <p14:tracePt t="15450" x="4392613" y="3165475"/>
          <p14:tracePt t="15457" x="4392613" y="3111500"/>
          <p14:tracePt t="15464" x="4392613" y="3057525"/>
          <p14:tracePt t="15470" x="4408488" y="3001963"/>
          <p14:tracePt t="15477" x="4427538" y="2957513"/>
          <p14:tracePt t="15484" x="4443413" y="2913063"/>
          <p14:tracePt t="15492" x="4478338" y="2878138"/>
          <p14:tracePt t="15498" x="4518025" y="2838450"/>
          <p14:tracePt t="15504" x="4562475" y="2813050"/>
          <p14:tracePt t="15512" x="4611688" y="2773363"/>
          <p14:tracePt t="15518" x="4646613" y="2749550"/>
          <p14:tracePt t="15525" x="4665663" y="2724150"/>
          <p14:tracePt t="15534" x="4691063" y="2709863"/>
          <p14:tracePt t="15538" x="4721225" y="2693988"/>
          <p14:tracePt t="15546" x="4745038" y="2679700"/>
          <p14:tracePt t="15552" x="4765675" y="2679700"/>
          <p14:tracePt t="15560" x="4784725" y="2674938"/>
          <p14:tracePt t="15566" x="4805363" y="2674938"/>
          <p14:tracePt t="15572" x="4830763" y="2674938"/>
          <p14:tracePt t="15580" x="4849813" y="2674938"/>
          <p14:tracePt t="15586" x="4864100" y="2674938"/>
          <p14:tracePt t="15593" x="4875213" y="2674938"/>
          <p14:tracePt t="15601" x="4879975" y="2679700"/>
          <p14:tracePt t="15607" x="4889500" y="2684463"/>
          <p14:tracePt t="15620" x="4889500" y="2689225"/>
          <p14:tracePt t="15634" x="4889500" y="2698750"/>
          <p14:tracePt t="15893" x="5043488" y="2698750"/>
          <p14:tracePt t="15900" x="5445125" y="2698750"/>
          <p14:tracePt t="15907" x="5540375" y="2709863"/>
          <p14:tracePt t="15914" x="5773738" y="2763838"/>
          <p14:tracePt t="15920" x="6016625" y="2838450"/>
          <p14:tracePt t="15927" x="6126163" y="2892425"/>
          <p14:tracePt t="15934" x="6224588" y="2947988"/>
          <p14:tracePt t="15941" x="6334125" y="2992438"/>
          <p14:tracePt t="15949" x="6418263" y="3057525"/>
          <p14:tracePt t="15954" x="6492875" y="3121025"/>
          <p14:tracePt t="15961" x="6557963" y="3181350"/>
          <p14:tracePt t="15983" x="6661150" y="3349625"/>
          <p14:tracePt t="15988" x="6686550" y="3368675"/>
          <p14:tracePt t="15997" x="6700838" y="3394075"/>
          <p14:tracePt t="16002" x="6716713" y="3424238"/>
          <p14:tracePt t="16009" x="6731000" y="3459163"/>
          <p14:tracePt t="16017" x="6751638" y="3513138"/>
          <p14:tracePt t="16023" x="6770688" y="3573463"/>
          <p14:tracePt t="16030" x="6781800" y="3602038"/>
          <p14:tracePt t="16036" x="6786563" y="3657600"/>
          <p14:tracePt t="16043" x="6786563" y="3676650"/>
          <p14:tracePt t="16050" x="6786563" y="3702050"/>
          <p14:tracePt t="16057" x="6786563" y="3721100"/>
          <p14:tracePt t="16064" x="6781800" y="3736975"/>
          <p14:tracePt t="16070" x="6770688" y="3751263"/>
          <p14:tracePt t="16077" x="6756400" y="3760788"/>
          <p14:tracePt t="16084" x="6735763" y="3771900"/>
          <p14:tracePt t="16091" x="6696075" y="3786188"/>
          <p14:tracePt t="16099" x="6646863" y="3806825"/>
          <p14:tracePt t="16104" x="6567488" y="3806825"/>
          <p14:tracePt t="16111" x="6502400" y="3806825"/>
          <p14:tracePt t="16117" x="6423025" y="3800475"/>
          <p14:tracePt t="16124" x="6378575" y="3790950"/>
          <p14:tracePt t="16132" x="6334125" y="3771900"/>
          <p14:tracePt t="16138" x="6308725" y="3751263"/>
          <p14:tracePt t="16146" x="6275388" y="3702050"/>
          <p14:tracePt t="16152" x="6245225" y="3641725"/>
          <p14:tracePt t="16160" x="6235700" y="3578225"/>
          <p14:tracePt t="16167" x="6235700" y="3508375"/>
          <p14:tracePt t="16173" x="6235700" y="3454400"/>
          <p14:tracePt t="16179" x="6249988" y="3398838"/>
          <p14:tracePt t="16186" x="6289675" y="3300413"/>
          <p14:tracePt t="16193" x="6334125" y="3205163"/>
          <p14:tracePt t="16200" x="6399213" y="3090863"/>
          <p14:tracePt t="16207" x="6453188" y="3006725"/>
          <p14:tracePt t="16215" x="6502400" y="2957513"/>
          <p14:tracePt t="16220" x="6577013" y="2908300"/>
          <p14:tracePt t="16227" x="6621463" y="2878138"/>
          <p14:tracePt t="16234" x="6672263" y="2843213"/>
          <p14:tracePt t="16241" x="6691313" y="2828925"/>
          <p14:tracePt t="16249" x="6726238" y="2803525"/>
          <p14:tracePt t="16254" x="6746875" y="2794000"/>
          <p14:tracePt t="16261" x="6765925" y="2789238"/>
          <p14:tracePt t="16268" x="6791325" y="2779713"/>
          <p14:tracePt t="16275" x="6810375" y="2779713"/>
          <p14:tracePt t="16282" x="6826250" y="2784475"/>
          <p14:tracePt t="16289" x="6840538" y="2789238"/>
          <p14:tracePt t="16297" x="6850063" y="2803525"/>
          <p14:tracePt t="16302" x="6861175" y="2808288"/>
          <p14:tracePt t="16309" x="6865938" y="2813050"/>
          <p14:tracePt t="16317" x="6865938" y="2819400"/>
          <p14:tracePt t="16323" x="6865938" y="2824163"/>
          <p14:tracePt t="16330" x="6865938" y="2838450"/>
          <p14:tracePt t="16336" x="6865938" y="2843213"/>
          <p14:tracePt t="16343" x="6865938" y="2847975"/>
          <p14:tracePt t="16350" x="6865938" y="2852738"/>
          <p14:tracePt t="16357" x="6865938" y="2859088"/>
          <p14:tracePt t="16561" x="6791325" y="3062288"/>
          <p14:tracePt t="16568" x="6735763" y="3186113"/>
          <p14:tracePt t="16575" x="6667500" y="3295650"/>
          <p14:tracePt t="16583" x="6548438" y="3597275"/>
          <p14:tracePt t="16589" x="6462713" y="3795713"/>
          <p14:tracePt t="16597" x="6394450" y="3895725"/>
          <p14:tracePt t="16602" x="6315075" y="4024313"/>
          <p14:tracePt t="16609" x="6215063" y="4203700"/>
          <p14:tracePt t="16617" x="6116638" y="4346575"/>
          <p14:tracePt t="16624" x="6051550" y="4416425"/>
          <p14:tracePt t="16632" x="5991225" y="4481513"/>
          <p14:tracePt t="16636" x="5927725" y="4530725"/>
          <p14:tracePt t="16643" x="5818188" y="4600575"/>
          <p14:tracePt t="16650" x="5703888" y="4675188"/>
          <p14:tracePt t="16657" x="5619750" y="4729163"/>
          <p14:tracePt t="16666" x="5524500" y="4773613"/>
          <p14:tracePt t="16670" x="5440363" y="4822825"/>
          <p14:tracePt t="16677" x="5341938" y="4857750"/>
          <p14:tracePt t="16685" x="5232400" y="4887913"/>
          <p14:tracePt t="16691" x="5127625" y="4922838"/>
          <p14:tracePt t="16700" x="5033963" y="4932363"/>
          <p14:tracePt t="16705" x="4949825" y="4953000"/>
          <p14:tracePt t="16711" x="4870450" y="4953000"/>
          <p14:tracePt t="16718" x="4791075" y="4953000"/>
          <p14:tracePt t="16725" x="4735513" y="4953000"/>
          <p14:tracePt t="16733" x="4665663" y="4948238"/>
          <p14:tracePt t="16739" x="4625975" y="4941888"/>
          <p14:tracePt t="16748" x="4592638" y="4932363"/>
          <p14:tracePt t="16752" x="4562475" y="4922838"/>
          <p14:tracePt t="16759" x="4541838" y="4918075"/>
          <p14:tracePt t="16767" x="4522788" y="4913313"/>
          <p14:tracePt t="16773" x="4497388" y="4897438"/>
          <p14:tracePt t="16782" x="4471988" y="4873625"/>
          <p14:tracePt t="16787" x="4438650" y="4848225"/>
          <p14:tracePt t="16793" x="4403725" y="4808538"/>
          <p14:tracePt t="16801" x="4383088" y="4787900"/>
          <p14:tracePt t="16807" x="4359275" y="4773613"/>
          <p14:tracePt t="16815" x="4329113" y="4748213"/>
          <p14:tracePt t="16821" x="4313238" y="4724400"/>
          <p14:tracePt t="16827" x="4289425" y="4708525"/>
          <p14:tracePt t="16834" x="4268788" y="4694238"/>
          <p14:tracePt t="16841" x="4254500" y="4684713"/>
          <p14:tracePt t="16850" x="4229100" y="4675188"/>
          <p14:tracePt t="16855" x="4210050" y="4659313"/>
          <p14:tracePt t="16863" x="4194175" y="4640263"/>
          <p14:tracePt t="16868" x="4179888" y="4624388"/>
          <p14:tracePt t="16875" x="4165600" y="4600575"/>
          <p14:tracePt t="16883" x="4149725" y="4570413"/>
          <p14:tracePt t="16889" x="4149725" y="4530725"/>
          <p14:tracePt t="16898" x="4149725" y="4476750"/>
          <p14:tracePt t="16902" x="4149725" y="4437063"/>
          <p14:tracePt t="16909" x="4149725" y="4391025"/>
          <p14:tracePt t="16917" x="4149725" y="4371975"/>
          <p14:tracePt t="16923" x="4149725" y="4351338"/>
          <p14:tracePt t="16932" x="4159250" y="4327525"/>
          <p14:tracePt t="16937" x="4175125" y="4306888"/>
          <p14:tracePt t="16943" x="4189413" y="4283075"/>
          <p14:tracePt t="16950" x="4214813" y="4243388"/>
          <p14:tracePt t="16958" x="4238625" y="4208463"/>
          <p14:tracePt t="16966" x="4289425" y="4159250"/>
          <p14:tracePt t="16971" x="4348163" y="4108450"/>
          <p14:tracePt t="16977" x="4422775" y="4044950"/>
          <p14:tracePt t="16985" x="4483100" y="4005263"/>
          <p14:tracePt t="16991" x="4532313" y="3965575"/>
          <p14:tracePt t="16999" x="4576763" y="3949700"/>
          <p14:tracePt t="17005" x="4637088" y="3919538"/>
          <p14:tracePt t="17014" x="4691063" y="3910013"/>
          <p14:tracePt t="17018" x="4770438" y="3900488"/>
          <p14:tracePt t="17025" x="4824413" y="3905250"/>
          <p14:tracePt t="17033" x="4894263" y="3914775"/>
          <p14:tracePt t="17039" x="4954588" y="3944938"/>
          <p14:tracePt t="17047" x="4999038" y="3959225"/>
          <p14:tracePt t="17052" x="5048250" y="4010025"/>
          <p14:tracePt t="17059" x="5108575" y="4059238"/>
          <p14:tracePt t="17067" x="5167313" y="4108450"/>
          <p14:tracePt t="17073" x="5232400" y="4164013"/>
          <p14:tracePt t="17081" x="5291138" y="4203700"/>
          <p14:tracePt t="17087" x="5326063" y="4227513"/>
          <p14:tracePt t="17093" x="5356225" y="4252913"/>
          <p14:tracePt t="17100" x="5370513" y="4278313"/>
          <p14:tracePt t="17107" x="5395913" y="4297363"/>
          <p14:tracePt t="17114" x="5410200" y="4322763"/>
          <p14:tracePt t="17121" x="5416550" y="4341813"/>
          <p14:tracePt t="17128" x="5435600" y="4371975"/>
          <p14:tracePt t="17134" x="5440363" y="4406900"/>
          <p14:tracePt t="17141" x="5449888" y="4425950"/>
          <p14:tracePt t="17150" x="5449888" y="4446588"/>
          <p14:tracePt t="17155" x="5449888" y="4470400"/>
          <p14:tracePt t="17162" x="5449888" y="4491038"/>
          <p14:tracePt t="17168" x="5449888" y="4500563"/>
          <p14:tracePt t="17176" x="5449888" y="4505325"/>
          <p14:tracePt t="17183" x="5449888" y="4516438"/>
          <p14:tracePt t="17197" x="5449888" y="4521200"/>
          <p14:tracePt t="17202" x="5470525" y="4525963"/>
          <p14:tracePt t="17209" x="5500688" y="4535488"/>
          <p14:tracePt t="17217" x="5540375" y="4535488"/>
          <p14:tracePt t="17223" x="5570538" y="4530725"/>
          <p14:tracePt t="17231" x="5603875" y="4516438"/>
          <p14:tracePt t="17237" x="5634038" y="4495800"/>
          <p14:tracePt t="17243" x="5694363" y="4470400"/>
          <p14:tracePt t="17251" x="5753100" y="4441825"/>
          <p14:tracePt t="17257" x="5808663" y="4421188"/>
          <p14:tracePt t="17266" x="5867400" y="4391025"/>
          <p14:tracePt t="17271" x="5927725" y="4362450"/>
          <p14:tracePt t="17278" x="5956300" y="4351338"/>
          <p14:tracePt t="17284" x="5986463" y="4346575"/>
          <p14:tracePt t="17291" x="6021388" y="4332288"/>
          <p14:tracePt t="17298" x="6042025" y="4332288"/>
          <p14:tracePt t="17305" x="6065838" y="4332288"/>
          <p14:tracePt t="17312" x="6075363" y="4332288"/>
          <p14:tracePt t="17318" x="6091238" y="4332288"/>
          <p14:tracePt t="17325" x="6105525" y="4337050"/>
          <p14:tracePt t="17333" x="6110288" y="4337050"/>
          <p14:tracePt t="17339" x="6116638" y="4351338"/>
          <p14:tracePt t="17347" x="6121400" y="4367213"/>
          <p14:tracePt t="17353" x="6130925" y="4386263"/>
          <p14:tracePt t="17359" x="6130925" y="4406900"/>
          <p14:tracePt t="17367" x="6130925" y="4437063"/>
          <p14:tracePt t="17373" x="6130925" y="4465638"/>
          <p14:tracePt t="17380" x="6121400" y="4491038"/>
          <p14:tracePt t="17387" x="6105525" y="4510088"/>
          <p14:tracePt t="17394" x="6091238" y="4535488"/>
          <p14:tracePt t="17401" x="6075363" y="4556125"/>
          <p14:tracePt t="17407" x="6042025" y="4570413"/>
          <p14:tracePt t="17415" x="5995988" y="4610100"/>
          <p14:tracePt t="17422" x="5951538" y="4629150"/>
          <p14:tracePt t="17428" x="5892800" y="4645025"/>
          <p14:tracePt t="17434" x="5853113" y="4654550"/>
          <p14:tracePt t="17441" x="5797550" y="4654550"/>
          <p14:tracePt t="17449" x="5729288" y="4654550"/>
          <p14:tracePt t="17455" x="5673725" y="4649788"/>
          <p14:tracePt t="17462" x="5619750" y="4635500"/>
          <p14:tracePt t="17468" x="5584825" y="4605338"/>
          <p14:tracePt t="17476" x="5549900" y="4589463"/>
          <p14:tracePt t="17483" x="5519738" y="4545013"/>
          <p14:tracePt t="17489" x="5505450" y="4486275"/>
          <p14:tracePt t="17497" x="5491163" y="4381500"/>
          <p14:tracePt t="17503" x="5500688" y="4287838"/>
          <p14:tracePt t="17509" x="5530850" y="4203700"/>
          <p14:tracePt t="17516" x="5549900" y="4143375"/>
          <p14:tracePt t="17522" x="5584825" y="4098925"/>
          <p14:tracePt t="17530" x="5649913" y="4010025"/>
          <p14:tracePt t="17536" x="5713413" y="3940175"/>
          <p14:tracePt t="17544" x="5778500" y="3865563"/>
          <p14:tracePt t="17550" x="5837238" y="3816350"/>
          <p14:tracePt t="17557" x="5897563" y="3760788"/>
          <p14:tracePt t="17564" x="5972175" y="3721100"/>
          <p14:tracePt t="17570" x="6065838" y="3676650"/>
          <p14:tracePt t="17578" x="6149975" y="3657600"/>
          <p14:tracePt t="17584" x="6235700" y="3636963"/>
          <p14:tracePt t="17591" x="6315075" y="3636963"/>
          <p14:tracePt t="17599" x="6364288" y="3636963"/>
          <p14:tracePt t="17605" x="6448425" y="3652838"/>
          <p14:tracePt t="17612" x="6502400" y="3662363"/>
          <p14:tracePt t="17618" x="6562725" y="3692525"/>
          <p14:tracePt t="17625" x="6646863" y="3732213"/>
          <p14:tracePt t="17633" x="6696075" y="3781425"/>
          <p14:tracePt t="17639" x="6746875" y="3856038"/>
          <p14:tracePt t="17649" x="6810375" y="3914775"/>
          <p14:tracePt t="17652" x="6850063" y="3989388"/>
          <p14:tracePt t="17662" x="6889750" y="4038600"/>
          <p14:tracePt t="17666" x="6954838" y="4108450"/>
          <p14:tracePt t="17677" x="6994525" y="4232275"/>
          <p14:tracePt t="17683" x="7029450" y="4341813"/>
          <p14:tracePt t="17686" x="7048500" y="4421188"/>
          <p14:tracePt t="17693" x="7059613" y="4491038"/>
          <p14:tracePt t="17700" x="7059613" y="4545013"/>
          <p14:tracePt t="17706" x="7069138" y="4589463"/>
          <p14:tracePt t="17715" x="7069138" y="4629150"/>
          <p14:tracePt t="17720" x="7069138" y="4649788"/>
          <p14:tracePt t="17727" x="7064375" y="4675188"/>
          <p14:tracePt t="17735" x="7064375" y="4684713"/>
          <p14:tracePt t="17741" x="7059613" y="4689475"/>
          <p14:tracePt t="17749" x="7054850" y="4699000"/>
          <p14:tracePt t="17756" x="7054850" y="4703763"/>
          <p14:tracePt t="17762" x="7048500" y="4703763"/>
          <p14:tracePt t="17768" x="7043738" y="4708525"/>
          <p14:tracePt t="17783" x="7029450" y="4708525"/>
          <p14:tracePt t="17790" x="7024688" y="4708525"/>
          <p14:tracePt t="17799" x="7019925" y="4708525"/>
          <p14:tracePt t="17813" x="7015163" y="4708525"/>
          <p14:tracePt t="17816" x="7008813" y="4708525"/>
          <p14:tracePt t="17851" x="7008813" y="4703763"/>
          <p14:tracePt t="17856" x="7015163" y="4694238"/>
          <p14:tracePt t="17876" x="7029450" y="4689475"/>
          <p14:tracePt t="17877" x="7038975" y="4684713"/>
          <p14:tracePt t="17885" x="7054850" y="4668838"/>
          <p14:tracePt t="17890" x="7078663" y="4654550"/>
          <p14:tracePt t="17901" x="7118350" y="4640263"/>
          <p14:tracePt t="17906" x="7162800" y="4619625"/>
          <p14:tracePt t="17916" x="7207250" y="4610100"/>
          <p14:tracePt t="17919" x="7253288" y="4600575"/>
          <p14:tracePt t="17926" x="7292975" y="4595813"/>
          <p14:tracePt t="17933" x="7337425" y="4584700"/>
          <p14:tracePt t="17969" x="7431088" y="4584700"/>
          <p14:tracePt t="17973" x="7486650" y="4600575"/>
          <p14:tracePt t="17979" x="7500938" y="4610100"/>
          <p14:tracePt t="17987" x="7505700" y="4610100"/>
          <p14:tracePt t="17993" x="7510463" y="4614863"/>
          <p14:tracePt t="17999" x="7510463" y="4619625"/>
          <p14:tracePt t="18014" x="7510463" y="4624388"/>
          <p14:tracePt t="18076" x="7515225" y="4624388"/>
          <p14:tracePt t="18083" x="7531100" y="4579938"/>
          <p14:tracePt t="18089" x="7559675" y="4530725"/>
          <p14:tracePt t="18096" x="7585075" y="4500563"/>
          <p14:tracePt t="18103" x="7599363" y="4476750"/>
          <p14:tracePt t="18110" x="7615238" y="4446588"/>
          <p14:tracePt t="18116" x="7629525" y="4430713"/>
          <p14:tracePt t="18123" x="7645400" y="4397375"/>
          <p14:tracePt t="18131" x="7659688" y="4386263"/>
          <p14:tracePt t="18137" x="7673975" y="4371975"/>
          <p14:tracePt t="18144" x="7689850" y="4357688"/>
          <p14:tracePt t="18151" x="7708900" y="4341813"/>
          <p14:tracePt t="18157" x="7734300" y="4332288"/>
          <p14:tracePt t="18165" x="7743825" y="4327525"/>
          <p14:tracePt t="18171" x="7769225" y="4327525"/>
          <p14:tracePt t="18178" x="7778750" y="4327525"/>
          <p14:tracePt t="18185" x="7793038" y="4327525"/>
          <p14:tracePt t="18191" x="7804150" y="4327525"/>
          <p14:tracePt t="18198" x="7818438" y="4327525"/>
          <p14:tracePt t="18205" x="7839075" y="4337050"/>
          <p14:tracePt t="18212" x="7853363" y="4341813"/>
          <p14:tracePt t="18219" x="7867650" y="4351338"/>
          <p14:tracePt t="18226" x="7883525" y="4367213"/>
          <p14:tracePt t="18232" x="7893050" y="4371975"/>
          <p14:tracePt t="18238" x="7907338" y="4386263"/>
          <p14:tracePt t="18245" x="7918450" y="4397375"/>
          <p14:tracePt t="18252" x="7923213" y="4421188"/>
          <p14:tracePt t="18259" x="7937500" y="4437063"/>
          <p14:tracePt t="18266" x="7942263" y="4446588"/>
          <p14:tracePt t="18272" x="7953375" y="4460875"/>
          <p14:tracePt t="18279" x="7953375" y="4476750"/>
          <p14:tracePt t="18286" x="7953375" y="4486275"/>
          <p14:tracePt t="18293" x="7953375" y="4500563"/>
          <p14:tracePt t="18300" x="7953375" y="4505325"/>
          <p14:tracePt t="18306" x="7953375" y="4510088"/>
          <p14:tracePt t="18320" x="7953375" y="4525963"/>
          <p14:tracePt t="18334" x="7942263" y="4530725"/>
          <p14:tracePt t="18340" x="7942263" y="4535488"/>
          <p14:tracePt t="18348" x="7932738" y="4545013"/>
          <p14:tracePt t="18354" x="7927975" y="4556125"/>
          <p14:tracePt t="18361" x="7923213" y="4560888"/>
          <p14:tracePt t="18368" x="7907338" y="4570413"/>
          <p14:tracePt t="18375" x="7893050" y="4579938"/>
          <p14:tracePt t="18382" x="7883525" y="4584700"/>
          <p14:tracePt t="18388" x="7872413" y="4584700"/>
          <p14:tracePt t="18395" x="7867650" y="4589463"/>
          <p14:tracePt t="18402" x="7862888" y="4595813"/>
          <p14:tracePt t="18410" x="7858125" y="4595813"/>
          <p14:tracePt t="18423" x="7853363" y="4595813"/>
          <p14:tracePt t="18431" x="7848600" y="4595813"/>
          <p14:tracePt t="18444" x="7843838" y="4595813"/>
          <p14:tracePt t="18451" x="7832725" y="4595813"/>
          <p14:tracePt t="18689" x="7808913" y="4605338"/>
          <p14:tracePt t="18696" x="7764463" y="4619625"/>
          <p14:tracePt t="18703" x="7743825" y="4635500"/>
          <p14:tracePt t="18710" x="7720013" y="4645025"/>
          <p14:tracePt t="18717" x="7689850" y="4649788"/>
          <p14:tracePt t="18723" x="7673975" y="4649788"/>
          <p14:tracePt t="18732" x="7664450" y="4659313"/>
          <p14:tracePt t="18737" x="7650163" y="4664075"/>
          <p14:tracePt t="18744" x="7634288" y="4664075"/>
          <p14:tracePt t="18758" x="7629525" y="4664075"/>
          <p14:tracePt t="18764" x="7624763" y="4664075"/>
          <p14:tracePt t="22857" x="7580313" y="4659313"/>
          <p14:tracePt t="22865" x="7500938" y="4649788"/>
          <p14:tracePt t="22872" x="7407275" y="4629150"/>
          <p14:tracePt t="22878" x="7281863" y="4610100"/>
          <p14:tracePt t="22887" x="7178675" y="4600575"/>
          <p14:tracePt t="22891" x="7059613" y="4575175"/>
          <p14:tracePt t="22898" x="6940550" y="4565650"/>
          <p14:tracePt t="22905" x="6805613" y="4540250"/>
          <p14:tracePt t="22912" x="6637338" y="4521200"/>
          <p14:tracePt t="22921" x="6527800" y="4495800"/>
          <p14:tracePt t="22925" x="6423025" y="4476750"/>
          <p14:tracePt t="22932" x="6289675" y="4441825"/>
          <p14:tracePt t="22939" x="6121400" y="4416425"/>
          <p14:tracePt t="22946" x="6021388" y="4386263"/>
          <p14:tracePt t="22954" x="5927725" y="4351338"/>
          <p14:tracePt t="22960" x="5788025" y="4297363"/>
          <p14:tracePt t="22966" x="5664200" y="4238625"/>
          <p14:tracePt t="22973" x="5554663" y="4183063"/>
          <p14:tracePt t="22980" x="5480050" y="4143375"/>
          <p14:tracePt t="22988" x="5421313" y="4103688"/>
          <p14:tracePt t="22994" x="5337175" y="4064000"/>
          <p14:tracePt t="23002" x="5227638" y="4019550"/>
          <p14:tracePt t="23007" x="5143500" y="3984625"/>
          <p14:tracePt t="23014" x="5087938" y="3970338"/>
          <p14:tracePt t="23022" x="5038725" y="3930650"/>
          <p14:tracePt t="23028" x="4994275" y="3900488"/>
          <p14:tracePt t="23035" x="4968875" y="3879850"/>
          <p14:tracePt t="23042" x="4933950" y="3840163"/>
          <p14:tracePt t="23048" x="4899025" y="3825875"/>
          <p14:tracePt t="23055" x="4879975" y="3800475"/>
          <p14:tracePt t="23062" x="4864100" y="3795713"/>
          <p14:tracePt t="23070" x="4830763" y="3760788"/>
          <p14:tracePt t="23077" x="4814888" y="3746500"/>
          <p14:tracePt t="23082" x="4810125" y="3741738"/>
          <p14:tracePt t="23089" x="4805363" y="3736975"/>
          <p14:tracePt t="23096" x="4800600" y="3736975"/>
          <p14:tracePt t="25102" x="4835525" y="3706813"/>
          <p14:tracePt t="25108" x="4894263" y="3667125"/>
          <p14:tracePt t="25115" x="4964113" y="3627438"/>
          <p14:tracePt t="25123" x="5038725" y="3597275"/>
          <p14:tracePt t="25129" x="5118100" y="3562350"/>
          <p14:tracePt t="25138" x="5176838" y="3533775"/>
          <p14:tracePt t="25143" x="5246688" y="3503613"/>
          <p14:tracePt t="25149" x="5307013" y="3494088"/>
          <p14:tracePt t="25157" x="5360988" y="3489325"/>
          <p14:tracePt t="25163" x="5400675" y="3489325"/>
          <p14:tracePt t="25170" x="5430838" y="3489325"/>
          <p14:tracePt t="25176" x="5461000" y="3489325"/>
          <p14:tracePt t="25183" x="5491163" y="3498850"/>
          <p14:tracePt t="25190" x="5514975" y="3503613"/>
          <p14:tracePt t="25197" x="5535613" y="3517900"/>
          <p14:tracePt t="25206" x="5570538" y="3533775"/>
          <p14:tracePt t="25211" x="5584825" y="3548063"/>
          <p14:tracePt t="25217" x="5599113" y="3573463"/>
          <p14:tracePt t="25224" x="5614988" y="3592513"/>
          <p14:tracePt t="25231" x="5638800" y="3636963"/>
          <p14:tracePt t="25239" x="5643563" y="3657600"/>
          <p14:tracePt t="25245" x="5654675" y="3681413"/>
          <p14:tracePt t="25254" x="5659438" y="3702050"/>
          <p14:tracePt t="25258" x="5659438" y="3716338"/>
          <p14:tracePt t="25265" x="5659438" y="3727450"/>
          <p14:tracePt t="25273" x="5659438" y="3741738"/>
          <p14:tracePt t="25279" x="5654675" y="3741738"/>
          <p14:tracePt t="25287" x="5654675" y="3746500"/>
          <p14:tracePt t="25293" x="5643563" y="3751263"/>
          <p14:tracePt t="25299" x="5638800" y="3756025"/>
          <p14:tracePt t="25306" x="5629275" y="3767138"/>
          <p14:tracePt t="25313" x="5594350" y="3781425"/>
          <p14:tracePt t="25320" x="5564188" y="3786188"/>
          <p14:tracePt t="25327" x="5524500" y="3795713"/>
          <p14:tracePt t="25333" x="5465763" y="3806825"/>
          <p14:tracePt t="25341" x="5426075" y="3816350"/>
          <p14:tracePt t="25347" x="5370513" y="3816350"/>
          <p14:tracePt t="25355" x="5316538" y="3816350"/>
          <p14:tracePt t="25361" x="5257800" y="3800475"/>
          <p14:tracePt t="25369" x="5202238" y="3781425"/>
          <p14:tracePt t="25374" x="5132388" y="3760788"/>
          <p14:tracePt t="25382" x="5073650" y="3732213"/>
          <p14:tracePt t="25389" x="5013325" y="3702050"/>
          <p14:tracePt t="25395" x="4968875" y="3676650"/>
          <p14:tracePt t="25404" x="4933950" y="3648075"/>
          <p14:tracePt t="25408" x="4899025" y="3622675"/>
          <p14:tracePt t="25416" x="4875213" y="3597275"/>
          <p14:tracePt t="25423" x="4854575" y="3578225"/>
          <p14:tracePt t="25429" x="4830763" y="3543300"/>
          <p14:tracePt t="25436" x="4814888" y="3529013"/>
          <p14:tracePt t="25443" x="4805363" y="3498850"/>
          <p14:tracePt t="25449" x="4791075" y="3463925"/>
          <p14:tracePt t="25457" x="4770438" y="3419475"/>
          <p14:tracePt t="25463" x="4760913" y="3363913"/>
          <p14:tracePt t="25472" x="4756150" y="3319463"/>
          <p14:tracePt t="25477" x="4745038" y="3265488"/>
          <p14:tracePt t="25484" x="4745038" y="3235325"/>
          <p14:tracePt t="25490" x="4745038" y="3205163"/>
          <p14:tracePt t="25497" x="4745038" y="3195638"/>
          <p14:tracePt t="25506" x="4745038" y="3170238"/>
          <p14:tracePt t="25511" x="4756150" y="3151188"/>
          <p14:tracePt t="25519" x="4756150" y="3136900"/>
          <p14:tracePt t="25524" x="4760913" y="3125788"/>
          <p14:tracePt t="25531" x="4765675" y="3111500"/>
          <p14:tracePt t="25540" x="4779963" y="3086100"/>
          <p14:tracePt t="25546" x="4795838" y="3076575"/>
          <p14:tracePt t="25554" x="4810125" y="3051175"/>
          <p14:tracePt t="25559" x="4835525" y="3027363"/>
          <p14:tracePt t="25565" x="4870450" y="3001963"/>
          <p14:tracePt t="25573" x="4929188" y="2971800"/>
          <p14:tracePt t="25579" x="4989513" y="2932113"/>
          <p14:tracePt t="25587" x="5073650" y="2892425"/>
          <p14:tracePt t="25593" x="5153025" y="2859088"/>
          <p14:tracePt t="25600" x="5237163" y="2838450"/>
          <p14:tracePt t="25606" x="5316538" y="2828925"/>
          <p14:tracePt t="25613" x="5400675" y="2819400"/>
          <p14:tracePt t="25621" x="5505450" y="2819400"/>
          <p14:tracePt t="25627" x="5610225" y="2824163"/>
          <p14:tracePt t="25634" x="5694363" y="2847975"/>
          <p14:tracePt t="25640" x="5788025" y="2859088"/>
          <p14:tracePt t="25647" x="5867400" y="2868613"/>
          <p14:tracePt t="25656" x="5951538" y="2887663"/>
          <p14:tracePt t="25661" x="6021388" y="2898775"/>
          <p14:tracePt t="25668" x="6100763" y="2908300"/>
          <p14:tracePt t="25675" x="6180138" y="2908300"/>
          <p14:tracePt t="25681" x="6259513" y="2917825"/>
          <p14:tracePt t="25689" x="6338888" y="2917825"/>
          <p14:tracePt t="25695" x="6434138" y="2917825"/>
          <p14:tracePt t="25703" x="6513513" y="2917825"/>
          <p14:tracePt t="25709" x="6607175" y="2917825"/>
          <p14:tracePt t="25716" x="6686550" y="2927350"/>
          <p14:tracePt t="25722" x="6756400" y="2947988"/>
          <p14:tracePt t="25729" x="6826250" y="2967038"/>
          <p14:tracePt t="25737" x="6880225" y="2978150"/>
          <p14:tracePt t="25743" x="6924675" y="2992438"/>
          <p14:tracePt t="25749" x="6969125" y="3011488"/>
          <p14:tracePt t="25756" x="7029450" y="3041650"/>
          <p14:tracePt t="25763" x="7073900" y="3062288"/>
          <p14:tracePt t="25770" x="7118350" y="3076575"/>
          <p14:tracePt t="25777" x="7153275" y="3090863"/>
          <p14:tracePt t="25784" x="7183438" y="3101975"/>
          <p14:tracePt t="25790" x="7213600" y="3101975"/>
          <p14:tracePt t="25797" x="7242175" y="3111500"/>
          <p14:tracePt t="25805" x="7267575" y="3116263"/>
          <p14:tracePt t="25811" x="7297738" y="3116263"/>
          <p14:tracePt t="25818" x="7316788" y="3116263"/>
          <p14:tracePt t="25825" x="7337425" y="3116263"/>
          <p14:tracePt t="25831" x="7361238" y="3106738"/>
          <p14:tracePt t="25840" x="7381875" y="3101975"/>
          <p14:tracePt t="25845" x="7400925" y="3086100"/>
          <p14:tracePt t="25853" x="7416800" y="3062288"/>
          <p14:tracePt t="25859" x="7440613" y="3041650"/>
          <p14:tracePt t="25867" x="7466013" y="3006725"/>
          <p14:tracePt t="25873" x="7486650" y="2971800"/>
          <p14:tracePt t="25879" x="7491413" y="2952750"/>
          <p14:tracePt t="25886" x="7496175" y="2927350"/>
          <p14:tracePt t="25893" x="7510463" y="2913063"/>
          <p14:tracePt t="25900" x="7510463" y="2892425"/>
          <p14:tracePt t="25907" x="7519988" y="2878138"/>
          <p14:tracePt t="25913" x="7526338" y="2873375"/>
          <p14:tracePt t="25921" x="7526338" y="2868613"/>
          <p14:tracePt t="25927" x="7535863" y="2863850"/>
          <p14:tracePt t="25935" x="7550150" y="2852738"/>
          <p14:tracePt t="25941" x="7566025" y="2847975"/>
          <p14:tracePt t="25947" x="7575550" y="2847975"/>
          <p14:tracePt t="25955" x="7599363" y="2847975"/>
          <p14:tracePt t="25961" x="7620000" y="2847975"/>
          <p14:tracePt t="25968" x="7629525" y="2847975"/>
          <p14:tracePt t="25975" x="7654925" y="2859088"/>
          <p14:tracePt t="25981" x="7673975" y="2868613"/>
          <p14:tracePt t="25989" x="7689850" y="2878138"/>
          <p14:tracePt t="25995" x="7704138" y="2903538"/>
          <p14:tracePt t="26004" x="7720013" y="2922588"/>
          <p14:tracePt t="26024" x="7753350" y="3027363"/>
          <p14:tracePt t="26029" x="7759700" y="3062288"/>
          <p14:tracePt t="26036" x="7759700" y="3090863"/>
          <p14:tracePt t="26043" x="7759700" y="3111500"/>
          <p14:tracePt t="26051" x="7748588" y="3151188"/>
          <p14:tracePt t="26057" x="7729538" y="3209925"/>
          <p14:tracePt t="26063" x="7708900" y="3279775"/>
          <p14:tracePt t="26071" x="7680325" y="3363913"/>
          <p14:tracePt t="26077" x="7659688" y="3419475"/>
          <p14:tracePt t="26084" x="7640638" y="3478213"/>
          <p14:tracePt t="26091" x="7624763" y="3522663"/>
          <p14:tracePt t="26097" x="7599363" y="3557588"/>
          <p14:tracePt t="26105" x="7575550" y="3578225"/>
          <p14:tracePt t="26111" x="7559675" y="3613150"/>
          <p14:tracePt t="26118" x="7540625" y="3641725"/>
          <p14:tracePt t="26125" x="7526338" y="3667125"/>
          <p14:tracePt t="26131" x="7510463" y="3687763"/>
          <p14:tracePt t="26139" x="7491413" y="3711575"/>
          <p14:tracePt t="26145" x="7475538" y="3727450"/>
          <p14:tracePt t="26153" x="7451725" y="3746500"/>
          <p14:tracePt t="26159" x="7440613" y="3760788"/>
          <p14:tracePt t="26166" x="7407275" y="3776663"/>
          <p14:tracePt t="26173" x="7372350" y="3806825"/>
          <p14:tracePt t="26180" x="7351713" y="3821113"/>
          <p14:tracePt t="26188" x="7307263" y="3835400"/>
          <p14:tracePt t="26193" x="7277100" y="3851275"/>
          <p14:tracePt t="26200" x="7232650" y="3870325"/>
          <p14:tracePt t="26207" x="7188200" y="3870325"/>
          <p14:tracePt t="26213" x="7158038" y="3875088"/>
          <p14:tracePt t="26220" x="7104063" y="3875088"/>
          <p14:tracePt t="26227" x="7064375" y="3875088"/>
          <p14:tracePt t="26234" x="7004050" y="3865563"/>
          <p14:tracePt t="26241" x="6959600" y="3846513"/>
          <p14:tracePt t="26247" x="6929438" y="3830638"/>
          <p14:tracePt t="26255" x="6894513" y="3806825"/>
          <p14:tracePt t="26261" x="6845300" y="3767138"/>
          <p14:tracePt t="26269" x="6810375" y="3732213"/>
          <p14:tracePt t="26275" x="6770688" y="3681413"/>
          <p14:tracePt t="26282" x="6746875" y="3648075"/>
          <p14:tracePt t="26290" x="6731000" y="3617913"/>
          <p14:tracePt t="26295" x="6716713" y="3592513"/>
          <p14:tracePt t="26303" x="6707188" y="3573463"/>
          <p14:tracePt t="26309" x="6700838" y="3533775"/>
          <p14:tracePt t="26316" x="6700838" y="3489325"/>
          <p14:tracePt t="26324" x="6700838" y="3424238"/>
          <p14:tracePt t="26329" x="6700838" y="3384550"/>
          <p14:tracePt t="26338" x="6707188" y="3314700"/>
          <p14:tracePt t="26343" x="6716713" y="3260725"/>
          <p14:tracePt t="26350" x="6731000" y="3225800"/>
          <p14:tracePt t="26357" x="6746875" y="3181350"/>
          <p14:tracePt t="26363" x="6761163" y="3160713"/>
          <p14:tracePt t="26370" x="6775450" y="3136900"/>
          <p14:tracePt t="26377" x="6800850" y="3111500"/>
          <p14:tracePt t="26386" x="6826250" y="3076575"/>
          <p14:tracePt t="26391" x="6840538" y="3057525"/>
          <p14:tracePt t="26398" x="6854825" y="3036888"/>
          <p14:tracePt t="26404" x="6870700" y="3022600"/>
          <p14:tracePt t="26411" x="6884988" y="3006725"/>
          <p14:tracePt t="26418" x="6884988" y="2992438"/>
          <p14:tracePt t="26425" x="6889750" y="2992438"/>
          <p14:tracePt t="28342" x="6889750" y="3032125"/>
          <p14:tracePt t="28348" x="6880225" y="3076575"/>
          <p14:tracePt t="28355" x="6870700" y="3121025"/>
          <p14:tracePt t="28362" x="6861175" y="3176588"/>
          <p14:tracePt t="28369" x="6854825" y="3221038"/>
          <p14:tracePt t="28376" x="6845300" y="3284538"/>
          <p14:tracePt t="28383" x="6845300" y="3340100"/>
          <p14:tracePt t="28390" x="6835775" y="3408363"/>
          <p14:tracePt t="28397" x="6826250" y="3454400"/>
          <p14:tracePt t="28404" x="6826250" y="3494088"/>
          <p14:tracePt t="28410" x="6826250" y="3522663"/>
          <p14:tracePt t="28417" x="6826250" y="3543300"/>
          <p14:tracePt t="28424" x="6826250" y="3562350"/>
          <p14:tracePt t="28430" x="6826250" y="3592513"/>
          <p14:tracePt t="28438" x="6826250" y="3622675"/>
          <p14:tracePt t="28444" x="6826250" y="3652838"/>
          <p14:tracePt t="28451" x="6826250" y="3692525"/>
          <p14:tracePt t="28459" x="6826250" y="3721100"/>
          <p14:tracePt t="28464" x="6826250" y="3767138"/>
          <p14:tracePt t="28473" x="6826250" y="3806825"/>
          <p14:tracePt t="28478" x="6826250" y="3835400"/>
          <p14:tracePt t="28485" x="6826250" y="3875088"/>
          <p14:tracePt t="28492" x="6826250" y="3895725"/>
          <p14:tracePt t="28498" x="6826250" y="3935413"/>
          <p14:tracePt t="28507" x="6826250" y="3965575"/>
          <p14:tracePt t="28512" x="6826250" y="3994150"/>
          <p14:tracePt t="28520" x="6826250" y="4024313"/>
          <p14:tracePt t="28527" x="6815138" y="4054475"/>
          <p14:tracePt t="28533" x="6810375" y="4078288"/>
          <p14:tracePt t="28540" x="6800850" y="4098925"/>
          <p14:tracePt t="28546" x="6796088" y="4113213"/>
          <p14:tracePt t="28553" x="6781800" y="4129088"/>
          <p14:tracePt t="28560" x="6775450" y="4148138"/>
          <p14:tracePt t="28567" x="6765925" y="4164013"/>
          <p14:tracePt t="28574" x="6751638" y="4183063"/>
          <p14:tracePt t="28580" x="6746875" y="4198938"/>
          <p14:tracePt t="28588" x="6742113" y="4213225"/>
          <p14:tracePt t="28595" x="6726238" y="4227513"/>
          <p14:tracePt t="28601" x="6711950" y="4243388"/>
          <p14:tracePt t="28608" x="6696075" y="4262438"/>
          <p14:tracePt t="28614" x="6681788" y="4278313"/>
          <p14:tracePt t="28622" x="6667500" y="4297363"/>
          <p14:tracePt t="28628" x="6651625" y="4311650"/>
          <p14:tracePt t="28635" x="6632575" y="4327525"/>
          <p14:tracePt t="28643" x="6616700" y="4341813"/>
          <p14:tracePt t="28648" x="6592888" y="4357688"/>
          <p14:tracePt t="28657" x="6581775" y="4362450"/>
          <p14:tracePt t="28662" x="6567488" y="4371975"/>
          <p14:tracePt t="28669" x="6542088" y="4386263"/>
          <p14:tracePt t="28676" x="6523038" y="4391025"/>
          <p14:tracePt t="28683" x="6502400" y="4402138"/>
          <p14:tracePt t="28690" x="6478588" y="4402138"/>
          <p14:tracePt t="28696" x="6457950" y="4406900"/>
          <p14:tracePt t="28703" x="6438900" y="4416425"/>
          <p14:tracePt t="28710" x="6423025" y="4416425"/>
          <p14:tracePt t="28717" x="6403975" y="4416425"/>
          <p14:tracePt t="28725" x="6378575" y="4421188"/>
          <p14:tracePt t="28730" x="6369050" y="4421188"/>
          <p14:tracePt t="28738" x="6343650" y="4430713"/>
          <p14:tracePt t="28744" x="6324600" y="4430713"/>
          <p14:tracePt t="28751" x="6315075" y="4430713"/>
          <p14:tracePt t="28758" x="6289675" y="4430713"/>
          <p14:tracePt t="28765" x="6269038" y="4430713"/>
          <p14:tracePt t="28772" x="6249988" y="4430713"/>
          <p14:tracePt t="28778" x="6229350" y="4430713"/>
          <p14:tracePt t="28786" x="6200775" y="4430713"/>
          <p14:tracePt t="28792" x="6175375" y="4425950"/>
          <p14:tracePt t="28799" x="6156325" y="4421188"/>
          <p14:tracePt t="28806" x="6121400" y="4402138"/>
          <p14:tracePt t="28812" x="6110288" y="4397375"/>
          <p14:tracePt t="28819" x="6081713" y="4391025"/>
          <p14:tracePt t="28826" x="6065838" y="4376738"/>
          <p14:tracePt t="28833" x="6051550" y="4367213"/>
          <p14:tracePt t="28841" x="6030913" y="4362450"/>
          <p14:tracePt t="28847" x="6016625" y="4346575"/>
          <p14:tracePt t="28853" x="6002338" y="4341813"/>
          <p14:tracePt t="28860" x="5986463" y="4332288"/>
          <p14:tracePt t="28867" x="5972175" y="4327525"/>
          <p14:tracePt t="28875" x="5967413" y="4322763"/>
          <p14:tracePt t="28880" x="5956300" y="4322763"/>
          <p14:tracePt t="28888" x="5951538" y="4318000"/>
          <p14:tracePt t="28894" x="5946775" y="4311650"/>
          <p14:tracePt t="28901" x="5932488" y="4302125"/>
          <p14:tracePt t="28909" x="5932488" y="4297363"/>
          <p14:tracePt t="28915" x="5927725" y="4297363"/>
          <p14:tracePt t="28922" x="5922963" y="4287838"/>
          <p14:tracePt t="28928" x="5916613" y="4278313"/>
          <p14:tracePt t="28935" x="5907088" y="4271963"/>
          <p14:tracePt t="28949" x="5902325" y="4267200"/>
          <p14:tracePt t="28957" x="5897563" y="4262438"/>
          <p14:tracePt t="28974" x="5892800" y="4252913"/>
          <p14:tracePt t="28977" x="5888038" y="4252913"/>
          <p14:tracePt t="29085" x="5883275" y="4252913"/>
          <p14:tracePt t="29092" x="5876925" y="4252913"/>
          <p14:tracePt t="29099" x="5867400" y="4238625"/>
          <p14:tracePt t="29107" x="5862638" y="4232275"/>
          <p14:tracePt t="29112" x="5857875" y="4227513"/>
          <p14:tracePt t="29120" x="5853113" y="4222750"/>
          <p14:tracePt t="29127" x="5837238" y="4217988"/>
          <p14:tracePt t="29133" x="5832475" y="4217988"/>
          <p14:tracePt t="29142" x="5827713" y="4208463"/>
          <p14:tracePt t="29147" x="5818188" y="4203700"/>
          <p14:tracePt t="29154" x="5813425" y="4203700"/>
          <p14:tracePt t="29160" x="5803900" y="4198938"/>
          <p14:tracePt t="29175" x="5797550" y="4198938"/>
          <p14:tracePt t="29181" x="5792788" y="4198938"/>
          <p14:tracePt t="29189" x="5792788" y="4192588"/>
          <p14:tracePt t="29194" x="5788025" y="4192588"/>
          <p14:tracePt t="29201" x="5783263" y="4192588"/>
          <p14:tracePt t="29208" x="5768975" y="4187825"/>
          <p14:tracePt t="29215" x="5762625" y="4183063"/>
          <p14:tracePt t="29222" x="5757863" y="4183063"/>
          <p14:tracePt t="29228" x="5753100" y="4168775"/>
          <p14:tracePt t="29235" x="5748338" y="4164013"/>
          <p14:tracePt t="29243" x="5743575" y="4159250"/>
          <p14:tracePt t="29249" x="5734050" y="4159250"/>
          <p14:tracePt t="29257" x="5734050" y="4143375"/>
          <p14:tracePt t="29262" x="5729288" y="4143375"/>
          <p14:tracePt t="29269" x="5722938" y="4133850"/>
          <p14:tracePt t="29283" x="5718175" y="4129088"/>
          <p14:tracePt t="29291" x="5713413" y="4129088"/>
          <p14:tracePt t="38603" x="5584825" y="4108450"/>
          <p14:tracePt t="38608" x="5400675" y="4068763"/>
          <p14:tracePt t="38615" x="5197475" y="4044950"/>
          <p14:tracePt t="38622" x="4989513" y="3998913"/>
          <p14:tracePt t="38630" x="4716463" y="3919538"/>
          <p14:tracePt t="38637" x="4483100" y="3795713"/>
          <p14:tracePt t="38642" x="4264025" y="3657600"/>
          <p14:tracePt t="38650" x="3897313" y="3433763"/>
          <p14:tracePt t="38656" x="3757613" y="3349625"/>
          <p14:tracePt t="38664" x="3470275" y="3195638"/>
          <p14:tracePt t="38670" x="3221038" y="2997200"/>
          <p14:tracePt t="38678" x="3073400" y="2859088"/>
          <p14:tracePt t="38683" x="2973388" y="2759075"/>
          <p14:tracePt t="38691" x="2840038" y="2649538"/>
          <p14:tracePt t="38700" x="2635250" y="2460625"/>
          <p14:tracePt t="38705" x="2457450" y="2238375"/>
          <p14:tracePt t="38712" x="2357438" y="2098675"/>
          <p14:tracePt t="38718" x="2278063" y="1989138"/>
          <p14:tracePt t="38724" x="2174875" y="1801813"/>
          <p14:tracePt t="38731" x="2044700" y="1568450"/>
          <p14:tracePt t="38738" x="1981200" y="1454150"/>
          <p14:tracePt t="38745" x="1916113" y="1358900"/>
          <p14:tracePt t="38752" x="1857375" y="1216025"/>
          <p14:tracePt t="38760" x="1797050" y="1071563"/>
          <p14:tracePt t="38766" x="1771650" y="947738"/>
          <p14:tracePt t="38772" x="1743075" y="868363"/>
          <p14:tracePt t="38780" x="1708150" y="769938"/>
          <p14:tracePt t="38786" x="1687513" y="665163"/>
          <p14:tracePt t="38793" x="1657350" y="555625"/>
          <p14:tracePt t="38799" x="1633538" y="461963"/>
          <p14:tracePt t="38806" x="1612900" y="401638"/>
          <p14:tracePt t="38814" x="1598613" y="347663"/>
          <p14:tracePt t="38820" x="1563688" y="263525"/>
          <p14:tracePt t="38829" x="1533525" y="179388"/>
          <p14:tracePt t="38835" x="1503363" y="93663"/>
          <p14:tracePt t="38841" x="1484313" y="25400"/>
        </p14:tracePtLst>
      </p14:laserTraceLst>
    </p:ext>
  </p:extLs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a:extLst>
              <a:ext uri="{FF2B5EF4-FFF2-40B4-BE49-F238E27FC236}">
                <a16:creationId xmlns:a16="http://schemas.microsoft.com/office/drawing/2014/main" id="{F1691AF6-1E0E-4009-9935-14FB8D27C2E2}"/>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390172" y="957771"/>
            <a:ext cx="6572042" cy="4351338"/>
          </a:xfrm>
        </p:spPr>
      </p:pic>
      <p:sp>
        <p:nvSpPr>
          <p:cNvPr id="5" name="Slide Number Placeholder 4">
            <a:extLst>
              <a:ext uri="{FF2B5EF4-FFF2-40B4-BE49-F238E27FC236}">
                <a16:creationId xmlns:a16="http://schemas.microsoft.com/office/drawing/2014/main" id="{6F793905-EC95-4698-B6C7-A73C3AAA46CA}"/>
              </a:ext>
            </a:extLst>
          </p:cNvPr>
          <p:cNvSpPr>
            <a:spLocks noGrp="1"/>
          </p:cNvSpPr>
          <p:nvPr>
            <p:ph type="sldNum" sz="quarter" idx="12"/>
          </p:nvPr>
        </p:nvSpPr>
        <p:spPr/>
        <p:txBody>
          <a:bodyPr>
            <a:normAutofit/>
          </a:bodyPr>
          <a:lstStyle/>
          <a:p>
            <a:fld id="{2C9A6EC4-CBD9-498F-8F15-635929839343}" type="slidenum">
              <a:rPr lang="en-US" smtClean="0"/>
              <a:t>44</a:t>
            </a:fld>
            <a:endParaRPr lang="en-US" dirty="0"/>
          </a:p>
        </p:txBody>
      </p:sp>
      <p:sp>
        <p:nvSpPr>
          <p:cNvPr id="8" name="TextBox 7">
            <a:extLst>
              <a:ext uri="{FF2B5EF4-FFF2-40B4-BE49-F238E27FC236}">
                <a16:creationId xmlns:a16="http://schemas.microsoft.com/office/drawing/2014/main" id="{DFF2E3C8-EC03-4A90-BF17-B7BFA4073896}"/>
              </a:ext>
            </a:extLst>
          </p:cNvPr>
          <p:cNvSpPr txBox="1"/>
          <p:nvPr/>
        </p:nvSpPr>
        <p:spPr>
          <a:xfrm>
            <a:off x="2895600" y="5657280"/>
            <a:ext cx="6066614" cy="830997"/>
          </a:xfrm>
          <a:prstGeom prst="rect">
            <a:avLst/>
          </a:prstGeom>
          <a:noFill/>
        </p:spPr>
        <p:txBody>
          <a:bodyPr wrap="square" rtlCol="0">
            <a:spAutoFit/>
          </a:bodyPr>
          <a:lstStyle/>
          <a:p>
            <a:pPr algn="ctr"/>
            <a:r>
              <a:rPr lang="fa-IR" sz="2400" b="1" spc="10" dirty="0">
                <a:cs typeface="B Nazanin" panose="00000400000000000000" pitchFamily="2" charset="-78"/>
              </a:rPr>
              <a:t>دندان‌‌های آسیای بزرگ اول و دوم فیشور سیلنت شده:</a:t>
            </a:r>
            <a:endParaRPr lang="fa-IR" b="1" dirty="0"/>
          </a:p>
          <a:p>
            <a:pPr algn="ctr"/>
            <a:r>
              <a:rPr lang="fa-IR" sz="2400" b="1" spc="10" dirty="0">
                <a:solidFill>
                  <a:srgbClr val="FF0000"/>
                </a:solidFill>
                <a:cs typeface="B Nazanin" panose="00000400000000000000" pitchFamily="2" charset="-78"/>
              </a:rPr>
              <a:t>بدون کد </a:t>
            </a:r>
            <a:endParaRPr lang="en-US" sz="2400" b="1" spc="10" dirty="0">
              <a:solidFill>
                <a:srgbClr val="FF0000"/>
              </a:solidFill>
              <a:cs typeface="B Nazanin" panose="00000400000000000000" pitchFamily="2" charset="-78"/>
            </a:endParaRPr>
          </a:p>
        </p:txBody>
      </p:sp>
      <p:sp>
        <p:nvSpPr>
          <p:cNvPr id="3" name="Rectangle 2"/>
          <p:cNvSpPr/>
          <p:nvPr/>
        </p:nvSpPr>
        <p:spPr>
          <a:xfrm>
            <a:off x="2390172" y="147935"/>
            <a:ext cx="7010400" cy="461665"/>
          </a:xfrm>
          <a:prstGeom prst="rect">
            <a:avLst/>
          </a:prstGeom>
        </p:spPr>
        <p:txBody>
          <a:bodyPr wrap="square">
            <a:spAutoFit/>
          </a:bodyPr>
          <a:lstStyle/>
          <a:p>
            <a:pPr lvl="0"/>
            <a:r>
              <a:rPr lang="fa-IR" sz="2400" b="1" spc="10" dirty="0">
                <a:solidFill>
                  <a:srgbClr val="000000"/>
                </a:solidFill>
                <a:cs typeface="B Nazanin" panose="00000400000000000000" pitchFamily="2" charset="-78"/>
              </a:rPr>
              <a:t>نمونه‌هایی از وضعیت </a:t>
            </a:r>
            <a:r>
              <a:rPr lang="fa-IR" sz="2400" b="1" spc="10" dirty="0">
                <a:solidFill>
                  <a:srgbClr val="C00000"/>
                </a:solidFill>
                <a:cs typeface="B Nazanin" panose="00000400000000000000" pitchFamily="2" charset="-78"/>
              </a:rPr>
              <a:t>دندان‌های دائمی </a:t>
            </a:r>
            <a:r>
              <a:rPr lang="fa-IR" sz="2400" b="1" spc="10" dirty="0">
                <a:solidFill>
                  <a:srgbClr val="000000"/>
                </a:solidFill>
                <a:cs typeface="B Nazanin" panose="00000400000000000000" pitchFamily="2" charset="-78"/>
              </a:rPr>
              <a:t>همراه با کد مشخص شده</a:t>
            </a:r>
          </a:p>
        </p:txBody>
      </p:sp>
    </p:spTree>
    <p:extLst>
      <p:ext uri="{BB962C8B-B14F-4D97-AF65-F5344CB8AC3E}">
        <p14:creationId xmlns:p14="http://schemas.microsoft.com/office/powerpoint/2010/main" val="3057342266"/>
      </p:ext>
    </p:extLst>
  </p:cSld>
  <p:clrMapOvr>
    <a:masterClrMapping/>
  </p:clrMapOvr>
  <mc:AlternateContent xmlns:mc="http://schemas.openxmlformats.org/markup-compatibility/2006" xmlns:p14="http://schemas.microsoft.com/office/powerpoint/2010/main">
    <mc:Choice Requires="p14">
      <p:transition spd="slow" p14:dur="2000" advTm="10168"/>
    </mc:Choice>
    <mc:Fallback xmlns="">
      <p:transition spd="slow" advTm="10168"/>
    </mc:Fallback>
  </mc:AlternateContent>
  <p:extLst>
    <p:ext uri="{3A86A75C-4F4B-4683-9AE1-C65F6400EC91}">
      <p14:laserTraceLst xmlns:p14="http://schemas.microsoft.com/office/powerpoint/2010/main">
        <p14:tracePtLst>
          <p14:tracePt t="1334" x="7431088" y="2754313"/>
          <p14:tracePt t="1341" x="7505700" y="2670175"/>
          <p14:tracePt t="1348" x="7585075" y="2570163"/>
          <p14:tracePt t="1355" x="7669213" y="2506663"/>
          <p14:tracePt t="1362" x="7769225" y="2427288"/>
          <p14:tracePt t="1369" x="7918450" y="2341563"/>
          <p14:tracePt t="1375" x="7986713" y="2287588"/>
          <p14:tracePt t="1383" x="8061325" y="2222500"/>
          <p14:tracePt t="1389" x="8121650" y="2173288"/>
          <p14:tracePt t="1396" x="8185150" y="2124075"/>
          <p14:tracePt t="1404" x="8255000" y="2074863"/>
          <p14:tracePt t="1409" x="8355013" y="2028825"/>
          <p14:tracePt t="1416" x="8424863" y="2000250"/>
          <p14:tracePt t="1423" x="8478838" y="1989138"/>
          <p14:tracePt t="1430" x="8513763" y="1979613"/>
          <p14:tracePt t="1437" x="8553450" y="1979613"/>
          <p14:tracePt t="1443" x="8572500" y="1979613"/>
          <p14:tracePt t="1450" x="8602663" y="1979613"/>
          <p14:tracePt t="1457" x="8647113" y="1995488"/>
          <p14:tracePt t="1464" x="8691563" y="2009775"/>
          <p14:tracePt t="1471" x="8737600" y="2039938"/>
          <p14:tracePt t="1478" x="8786813" y="2089150"/>
          <p14:tracePt t="1485" x="8831263" y="2124075"/>
          <p14:tracePt t="1491" x="8870950" y="2173288"/>
          <p14:tracePt t="1498" x="8901113" y="2217738"/>
          <p14:tracePt t="1505" x="8936038" y="2268538"/>
          <p14:tracePt t="1511" x="8955088" y="2301875"/>
          <p14:tracePt t="1519" x="8990013" y="2336800"/>
          <p14:tracePt t="1525" x="9020175" y="2397125"/>
          <p14:tracePt t="1534" x="9050338" y="2466975"/>
          <p14:tracePt t="1539" x="9078913" y="2535238"/>
          <p14:tracePt t="1546" x="9109075" y="2619375"/>
          <p14:tracePt t="1553" x="9129713" y="2679700"/>
          <p14:tracePt t="1559" x="9158288" y="2724150"/>
          <p14:tracePt t="1566" x="9183688" y="2759075"/>
          <p14:tracePt t="1573" x="9204325" y="2803525"/>
          <p14:tracePt t="1579" x="9223375" y="2873375"/>
          <p14:tracePt t="1586" x="9244013" y="2943225"/>
          <p14:tracePt t="1594" x="9263063" y="3027363"/>
          <p14:tracePt t="1599" x="9263063" y="3090863"/>
          <p14:tracePt t="1607" x="9263063" y="3146425"/>
          <p14:tracePt t="1614" x="9263063" y="3200400"/>
          <p14:tracePt t="1621" x="9263063" y="3240088"/>
          <p14:tracePt t="1628" x="9263063" y="3305175"/>
          <p14:tracePt t="1634" x="9258300" y="3363913"/>
          <p14:tracePt t="1641" x="9248775" y="3443288"/>
          <p14:tracePt t="1648" x="9248775" y="3508375"/>
          <p14:tracePt t="1655" x="9228138" y="3568700"/>
          <p14:tracePt t="1663" x="9209088" y="3622675"/>
          <p14:tracePt t="1669" x="9193213" y="3667125"/>
          <p14:tracePt t="1675" x="9148763" y="3741738"/>
          <p14:tracePt t="1683" x="9118600" y="3825875"/>
          <p14:tracePt t="1689" x="9090025" y="3910013"/>
          <p14:tracePt t="1695" x="9043988" y="3979863"/>
          <p14:tracePt t="1703" x="9020175" y="4038600"/>
          <p14:tracePt t="1709" x="8990013" y="4098925"/>
          <p14:tracePt t="1717" x="8950325" y="4133850"/>
          <p14:tracePt t="1723" x="8910638" y="4192588"/>
          <p14:tracePt t="1730" x="8875713" y="4243388"/>
          <p14:tracePt t="1737" x="8810625" y="4311650"/>
          <p14:tracePt t="1744" x="8761413" y="4376738"/>
          <p14:tracePt t="1750" x="8707438" y="4446588"/>
          <p14:tracePt t="1757" x="8658225" y="4495800"/>
          <p14:tracePt t="1764" x="8612188" y="4545013"/>
          <p14:tracePt t="1771" x="8553450" y="4584700"/>
          <p14:tracePt t="1777" x="8478838" y="4640263"/>
          <p14:tracePt t="1785" x="8378825" y="4694238"/>
          <p14:tracePt t="1791" x="8285163" y="4733925"/>
          <p14:tracePt t="1800" x="8185150" y="4778375"/>
          <p14:tracePt t="1805" x="8077200" y="4822825"/>
          <p14:tracePt t="1812" x="7967663" y="4843463"/>
          <p14:tracePt t="1820" x="7872413" y="4862513"/>
          <p14:tracePt t="1825" x="7769225" y="4887913"/>
          <p14:tracePt t="1832" x="7673975" y="4887913"/>
          <p14:tracePt t="1838" x="7594600" y="4883150"/>
          <p14:tracePt t="1845" x="7486650" y="4868863"/>
          <p14:tracePt t="1853" x="7377113" y="4829175"/>
          <p14:tracePt t="1860" x="7267575" y="4803775"/>
          <p14:tracePt t="1867" x="7183438" y="4764088"/>
          <p14:tracePt t="1873" x="7099300" y="4719638"/>
          <p14:tracePt t="1880" x="7004050" y="4679950"/>
          <p14:tracePt t="1887" x="6905625" y="4635500"/>
          <p14:tracePt t="1894" x="6810375" y="4589463"/>
          <p14:tracePt t="1901" x="6726238" y="4525963"/>
          <p14:tracePt t="1907" x="6637338" y="4460875"/>
          <p14:tracePt t="1914" x="6562725" y="4362450"/>
          <p14:tracePt t="1921" x="6488113" y="4287838"/>
          <p14:tracePt t="1928" x="6423025" y="4238625"/>
          <p14:tracePt t="1939" x="6364288" y="4178300"/>
          <p14:tracePt t="1941" x="6289675" y="4124325"/>
          <p14:tracePt t="1948" x="6240463" y="4049713"/>
          <p14:tracePt t="1955" x="6175375" y="3965575"/>
          <p14:tracePt t="1962" x="6140450" y="3879850"/>
          <p14:tracePt t="1970" x="6110288" y="3811588"/>
          <p14:tracePt t="1976" x="6096000" y="3767138"/>
          <p14:tracePt t="1985" x="6075363" y="3721100"/>
          <p14:tracePt t="1989" x="6061075" y="3687763"/>
          <p14:tracePt t="1996" x="6042025" y="3641725"/>
          <p14:tracePt t="2003" x="6026150" y="3613150"/>
          <p14:tracePt t="2010" x="6007100" y="3568700"/>
          <p14:tracePt t="2017" x="6002338" y="3543300"/>
          <p14:tracePt t="2023" x="5991225" y="3529013"/>
          <p14:tracePt t="2030" x="5976938" y="3508375"/>
          <p14:tracePt t="2037" x="5972175" y="3489325"/>
          <p14:tracePt t="2044" x="5967413" y="3473450"/>
          <p14:tracePt t="2051" x="5967413" y="3459163"/>
          <p14:tracePt t="2057" x="5956300" y="3459163"/>
          <p14:tracePt t="2065" x="5951538" y="3454400"/>
          <p14:tracePt t="2092" x="5946775" y="3454400"/>
          <p14:tracePt t="2098" x="5942013" y="3454400"/>
          <p14:tracePt t="2105" x="5932488" y="3454400"/>
          <p14:tracePt t="2112" x="5916613" y="3468688"/>
          <p14:tracePt t="2120" x="5897563" y="3503613"/>
          <p14:tracePt t="2126" x="5862638" y="3548063"/>
          <p14:tracePt t="2133" x="5832475" y="3597275"/>
          <p14:tracePt t="2139" x="5808663" y="3632200"/>
          <p14:tracePt t="2146" x="5792788" y="3652838"/>
          <p14:tracePt t="2153" x="5757863" y="3697288"/>
          <p14:tracePt t="2160" x="5718175" y="3756025"/>
          <p14:tracePt t="2167" x="5678488" y="3816350"/>
          <p14:tracePt t="2173" x="5614988" y="3914775"/>
          <p14:tracePt t="2180" x="5535613" y="4014788"/>
          <p14:tracePt t="2188" x="5449888" y="4098925"/>
          <p14:tracePt t="2194" x="5360988" y="4178300"/>
          <p14:tracePt t="2203" x="5272088" y="4278313"/>
          <p14:tracePt t="2207" x="5162550" y="4411663"/>
          <p14:tracePt t="2214" x="5068888" y="4525963"/>
          <p14:tracePt t="2221" x="4978400" y="4614863"/>
          <p14:tracePt t="2228" x="4864100" y="4708525"/>
          <p14:tracePt t="2237" x="4770438" y="4764088"/>
          <p14:tracePt t="2242" x="4695825" y="4794250"/>
          <p14:tracePt t="2247" x="4611688" y="4833938"/>
          <p14:tracePt t="2255" x="4502150" y="4868863"/>
          <p14:tracePt t="2262" x="4422775" y="4878388"/>
          <p14:tracePt t="2272" x="4343400" y="4878388"/>
          <p14:tracePt t="2276" x="4289425" y="4873625"/>
          <p14:tracePt t="2281" x="4259263" y="4862513"/>
          <p14:tracePt t="2289" x="4198938" y="4833938"/>
          <p14:tracePt t="2296" x="4154488" y="4808538"/>
          <p14:tracePt t="2303" x="4079875" y="4768850"/>
          <p14:tracePt t="2310" x="4021138" y="4703763"/>
          <p14:tracePt t="2318" x="3946525" y="4640263"/>
          <p14:tracePt t="2323" x="3867150" y="4556125"/>
          <p14:tracePt t="2331" x="3806825" y="4481513"/>
          <p14:tracePt t="2338" x="3743325" y="4406900"/>
          <p14:tracePt t="2345" x="3687763" y="4332288"/>
          <p14:tracePt t="2352" x="3613150" y="4248150"/>
          <p14:tracePt t="2358" x="3549650" y="4173538"/>
          <p14:tracePt t="2363" x="3465513" y="4084638"/>
          <p14:tracePt t="2371" x="3409950" y="4014788"/>
          <p14:tracePt t="2378" x="3346450" y="3925888"/>
          <p14:tracePt t="2387" x="3311525" y="3879850"/>
          <p14:tracePt t="2392" x="3281363" y="3830638"/>
          <p14:tracePt t="2398" x="3246438" y="3795713"/>
          <p14:tracePt t="2405" x="3227388" y="3741738"/>
          <p14:tracePt t="2412" x="3201988" y="3706813"/>
          <p14:tracePt t="2420" x="3181350" y="3648075"/>
          <p14:tracePt t="2426" x="3167063" y="3617913"/>
          <p14:tracePt t="2434" x="3148013" y="3557588"/>
          <p14:tracePt t="2439" x="3127375" y="3503613"/>
          <p14:tracePt t="2446" x="3108325" y="3443288"/>
          <p14:tracePt t="2453" x="3087688" y="3398838"/>
          <p14:tracePt t="2460" x="3078163" y="3328988"/>
          <p14:tracePt t="2467" x="3062288" y="3275013"/>
          <p14:tracePt t="2473" x="3062288" y="3221038"/>
          <p14:tracePt t="2480" x="3062288" y="3165475"/>
          <p14:tracePt t="2487" x="3062288" y="3111500"/>
          <p14:tracePt t="2493" x="3078163" y="3032125"/>
          <p14:tracePt t="2501" x="3097213" y="2957513"/>
          <p14:tracePt t="2508" x="3127375" y="2878138"/>
          <p14:tracePt t="2513" x="3157538" y="2794000"/>
          <p14:tracePt t="2521" x="3201988" y="2709863"/>
          <p14:tracePt t="2528" x="3241675" y="2625725"/>
          <p14:tracePt t="2537" x="3286125" y="2540000"/>
          <p14:tracePt t="2542" x="3316288" y="2481263"/>
          <p14:tracePt t="2550" x="3365500" y="2406650"/>
          <p14:tracePt t="2555" x="3405188" y="2362200"/>
          <p14:tracePt t="2561" x="3479800" y="2297113"/>
          <p14:tracePt t="2570" x="3524250" y="2257425"/>
          <p14:tracePt t="2576" x="3559175" y="2233613"/>
          <p14:tracePt t="2585" x="3608388" y="2193925"/>
          <p14:tracePt t="2589" x="3643313" y="2159000"/>
          <p14:tracePt t="2596" x="3678238" y="2124075"/>
          <p14:tracePt t="2603" x="3727450" y="2084388"/>
          <p14:tracePt t="2610" x="3787775" y="2054225"/>
          <p14:tracePt t="2618" x="3871913" y="2014538"/>
          <p14:tracePt t="2623" x="3956050" y="1984375"/>
          <p14:tracePt t="2630" x="4035425" y="1974850"/>
          <p14:tracePt t="2637" x="4105275" y="1965325"/>
          <p14:tracePt t="2644" x="4159250" y="1944688"/>
          <p14:tracePt t="2652" x="4229100" y="1944688"/>
          <p14:tracePt t="2658" x="4319588" y="1944688"/>
          <p14:tracePt t="2664" x="4438650" y="1935163"/>
          <p14:tracePt t="2671" x="4518025" y="1935163"/>
          <p14:tracePt t="2678" x="4562475" y="1935163"/>
          <p14:tracePt t="2686" x="4602163" y="1935163"/>
          <p14:tracePt t="2692" x="4660900" y="1944688"/>
          <p14:tracePt t="2698" x="4716463" y="1955800"/>
          <p14:tracePt t="2705" x="4795838" y="1955800"/>
          <p14:tracePt t="2712" x="4875213" y="1974850"/>
          <p14:tracePt t="2719" x="4933950" y="1984375"/>
          <p14:tracePt t="2726" x="4964113" y="2000250"/>
          <p14:tracePt t="2735" x="5013325" y="2028825"/>
          <p14:tracePt t="2739" x="5057775" y="2070100"/>
          <p14:tracePt t="2746" x="5108575" y="2103438"/>
          <p14:tracePt t="2755" x="5183188" y="2168525"/>
          <p14:tracePt t="2760" x="5281613" y="2247900"/>
          <p14:tracePt t="2768" x="5381625" y="2322513"/>
          <p14:tracePt t="2774" x="5440363" y="2371725"/>
          <p14:tracePt t="2779" x="5500688" y="2436813"/>
          <p14:tracePt t="2787" x="5564188" y="2511425"/>
          <p14:tracePt t="2794" x="5659438" y="2625725"/>
          <p14:tracePt t="2801" x="5734050" y="2724150"/>
          <p14:tracePt t="2808" x="5808663" y="2808288"/>
          <p14:tracePt t="2814" x="5857875" y="2859088"/>
          <p14:tracePt t="2821" x="5897563" y="2908300"/>
          <p14:tracePt t="2828" x="5946775" y="2978150"/>
          <p14:tracePt t="2836" x="5991225" y="3076575"/>
          <p14:tracePt t="2842" x="6035675" y="3170238"/>
          <p14:tracePt t="2848" x="6056313" y="3270250"/>
          <p14:tracePt t="2855" x="6075363" y="3340100"/>
          <p14:tracePt t="2862" x="6105525" y="3394075"/>
          <p14:tracePt t="2871" x="6135688" y="3503613"/>
          <p14:tracePt t="2876" x="6161088" y="3636963"/>
          <p14:tracePt t="2882" x="6180138" y="3746500"/>
          <p14:tracePt t="2889" x="6180138" y="3825875"/>
          <p14:tracePt t="2896" x="6189663" y="3865563"/>
          <p14:tracePt t="2903" x="6189663" y="3935413"/>
          <p14:tracePt t="2917" x="6196013" y="4084638"/>
          <p14:tracePt t="2923" x="6184900" y="4138613"/>
          <p14:tracePt t="2930" x="6175375" y="4183063"/>
          <p14:tracePt t="2938" x="6165850" y="4227513"/>
          <p14:tracePt t="2944" x="6149975" y="4248150"/>
          <p14:tracePt t="2952" x="6149975" y="4278313"/>
          <p14:tracePt t="2958" x="6140450" y="4292600"/>
          <p14:tracePt t="2964" x="6130925" y="4306888"/>
          <p14:tracePt t="2971" x="6126163" y="4318000"/>
          <p14:tracePt t="2978" x="6121400" y="4332288"/>
          <p14:tracePt t="2986" x="6110288" y="4337050"/>
          <p14:tracePt t="2992" x="6110288" y="4341813"/>
          <p14:tracePt t="2999" x="6105525" y="4341813"/>
          <p14:tracePt t="3005" x="6100763" y="4351338"/>
          <p14:tracePt t="3012" x="6100763" y="4357688"/>
          <p14:tracePt t="3101" x="6110288" y="4357688"/>
          <p14:tracePt t="3108" x="6116638" y="4357688"/>
          <p14:tracePt t="3114" x="6130925" y="4357688"/>
          <p14:tracePt t="3122" x="6156325" y="4357688"/>
          <p14:tracePt t="3128" x="6196013" y="4357688"/>
          <p14:tracePt t="3136" x="6235700" y="4357688"/>
          <p14:tracePt t="3142" x="6299200" y="4357688"/>
          <p14:tracePt t="3149" x="6354763" y="4357688"/>
          <p14:tracePt t="3155" x="6399213" y="4357688"/>
          <p14:tracePt t="3162" x="6453188" y="4367213"/>
          <p14:tracePt t="3170" x="6508750" y="4371975"/>
          <p14:tracePt t="3176" x="6562725" y="4371975"/>
          <p14:tracePt t="3185" x="6616700" y="4371975"/>
          <p14:tracePt t="3189" x="6656388" y="4371975"/>
          <p14:tracePt t="3196" x="6700838" y="4381500"/>
          <p14:tracePt t="3204" x="6742113" y="4381500"/>
          <p14:tracePt t="3211" x="6770688" y="4381500"/>
          <p14:tracePt t="3218" x="6791325" y="4381500"/>
          <p14:tracePt t="3223" x="6821488" y="4381500"/>
          <p14:tracePt t="3230" x="6835775" y="4381500"/>
          <p14:tracePt t="3237" x="6854825" y="4381500"/>
          <p14:tracePt t="3244" x="6870700" y="4381500"/>
          <p14:tracePt t="3252" x="6889750" y="4381500"/>
          <p14:tracePt t="3258" x="6905625" y="4371975"/>
          <p14:tracePt t="3264" x="6915150" y="4367213"/>
          <p14:tracePt t="3271" x="6929438" y="4367213"/>
          <p14:tracePt t="3278" x="6950075" y="4367213"/>
          <p14:tracePt t="3286" x="6973888" y="4357688"/>
          <p14:tracePt t="3292" x="6985000" y="4351338"/>
          <p14:tracePt t="3298" x="6999288" y="4351338"/>
          <p14:tracePt t="3305" x="7004050" y="4351338"/>
          <p14:tracePt t="3312" x="7019925" y="4346575"/>
          <p14:tracePt t="3321" x="7024688" y="4346575"/>
          <p14:tracePt t="3326" x="7034213" y="4341813"/>
          <p14:tracePt t="3334" x="7048500" y="4341813"/>
          <p14:tracePt t="3339" x="7059613" y="4332288"/>
          <p14:tracePt t="3346" x="7073900" y="4327525"/>
          <p14:tracePt t="3354" x="7078663" y="4327525"/>
          <p14:tracePt t="3360" x="7083425" y="4322763"/>
          <p14:tracePt t="3369" x="7099300" y="4311650"/>
          <p14:tracePt t="3380" x="7104063" y="4311650"/>
          <p14:tracePt t="3428" x="7108825" y="4302125"/>
          <p14:tracePt t="3435" x="7118350" y="4283075"/>
          <p14:tracePt t="3442" x="7123113" y="4267200"/>
          <p14:tracePt t="3448" x="7134225" y="4252913"/>
          <p14:tracePt t="3455" x="7138988" y="4232275"/>
          <p14:tracePt t="3462" x="7153275" y="4217988"/>
          <p14:tracePt t="3471" x="7167563" y="4203700"/>
          <p14:tracePt t="3476" x="7173913" y="4183063"/>
          <p14:tracePt t="3484" x="7188200" y="4168775"/>
          <p14:tracePt t="3489" x="7202488" y="4152900"/>
          <p14:tracePt t="3496" x="7218363" y="4138613"/>
          <p14:tracePt t="3505" x="7227888" y="4133850"/>
          <p14:tracePt t="3510" x="7242175" y="4119563"/>
          <p14:tracePt t="3519" x="7258050" y="4119563"/>
          <p14:tracePt t="3524" x="7262813" y="4113213"/>
          <p14:tracePt t="3530" x="7272338" y="4113213"/>
          <p14:tracePt t="3538" x="7281863" y="4113213"/>
          <p14:tracePt t="3544" x="7286625" y="4113213"/>
          <p14:tracePt t="3552" x="7292975" y="4113213"/>
          <p14:tracePt t="3558" x="7297738" y="4113213"/>
          <p14:tracePt t="3563" x="7302500" y="4113213"/>
          <p14:tracePt t="3571" x="7307263" y="4113213"/>
          <p14:tracePt t="3577" x="7312025" y="4119563"/>
          <p14:tracePt t="3586" x="7321550" y="4124325"/>
          <p14:tracePt t="3654" x="7327900" y="4124325"/>
          <p14:tracePt t="3667" x="7332663" y="4124325"/>
          <p14:tracePt t="3674" x="7332663" y="4113213"/>
          <p14:tracePt t="3680" x="7337425" y="4098925"/>
          <p14:tracePt t="3687" x="7337425" y="4084638"/>
          <p14:tracePt t="3694" x="7337425" y="4073525"/>
          <p14:tracePt t="3701" x="7337425" y="4059238"/>
          <p14:tracePt t="3708" x="7337425" y="4049713"/>
          <p14:tracePt t="3714" x="7337425" y="4038600"/>
          <p14:tracePt t="3721" x="7337425" y="4029075"/>
          <p14:tracePt t="3728" x="7337425" y="4014788"/>
          <p14:tracePt t="3736" x="7337425" y="4010025"/>
          <p14:tracePt t="3742" x="7337425" y="4005263"/>
          <p14:tracePt t="3749" x="7337425" y="3994150"/>
          <p14:tracePt t="3755" x="7337425" y="3989388"/>
          <p14:tracePt t="3762" x="7337425" y="3979863"/>
          <p14:tracePt t="3769" x="7337425" y="3970338"/>
          <p14:tracePt t="3776" x="7346950" y="3954463"/>
          <p14:tracePt t="3783" x="7346950" y="3935413"/>
          <p14:tracePt t="3789" x="7351713" y="3914775"/>
          <p14:tracePt t="3797" x="7356475" y="3900488"/>
          <p14:tracePt t="3804" x="7367588" y="3870325"/>
          <p14:tracePt t="3810" x="7372350" y="3846513"/>
          <p14:tracePt t="3818" x="7372350" y="3825875"/>
          <p14:tracePt t="3824" x="7381875" y="3811588"/>
          <p14:tracePt t="3830" x="7386638" y="3800475"/>
          <p14:tracePt t="3838" x="7386638" y="3786188"/>
          <p14:tracePt t="3844" x="7391400" y="3771900"/>
          <p14:tracePt t="3851" x="7400925" y="3760788"/>
          <p14:tracePt t="3858" x="7400925" y="3756025"/>
          <p14:tracePt t="3865" x="7400925" y="3746500"/>
          <p14:tracePt t="3878" x="7400925" y="3741738"/>
          <p14:tracePt t="3933" x="7400925" y="3736975"/>
          <p14:tracePt t="3941" x="7400925" y="3732213"/>
          <p14:tracePt t="3945" x="7407275" y="3727450"/>
          <p14:tracePt t="3954" x="7412038" y="3711575"/>
          <p14:tracePt t="3968" x="7421563" y="3702050"/>
          <p14:tracePt t="3974" x="7426325" y="3702050"/>
          <p14:tracePt t="3980" x="7431088" y="3687763"/>
          <p14:tracePt t="3987" x="7435850" y="3681413"/>
          <p14:tracePt t="3994" x="7451725" y="3676650"/>
          <p14:tracePt t="4002" x="7456488" y="3662363"/>
          <p14:tracePt t="4008" x="7461250" y="3657600"/>
          <p14:tracePt t="4015" x="7475538" y="3652838"/>
          <p14:tracePt t="4021" x="7486650" y="3641725"/>
          <p14:tracePt t="4028" x="7491413" y="3636963"/>
          <p14:tracePt t="4036" x="7500938" y="3636963"/>
          <p14:tracePt t="4042" x="7510463" y="3632200"/>
          <p14:tracePt t="4049" x="7515225" y="3632200"/>
          <p14:tracePt t="4056" x="7519988" y="3632200"/>
          <p14:tracePt t="4062" x="7535863" y="3632200"/>
          <p14:tracePt t="4070" x="7540625" y="3632200"/>
          <p14:tracePt t="4076" x="7545388" y="3632200"/>
          <p14:tracePt t="4083" x="7559675" y="3632200"/>
          <p14:tracePt t="4090" x="7566025" y="3632200"/>
          <p14:tracePt t="4096" x="7570788" y="3632200"/>
          <p14:tracePt t="4104" x="7580313" y="3632200"/>
          <p14:tracePt t="4110" x="7585075" y="3632200"/>
          <p14:tracePt t="4117" x="7594600" y="3632200"/>
          <p14:tracePt t="4124" x="7605713" y="3632200"/>
          <p14:tracePt t="4137" x="7610475" y="3632200"/>
          <p14:tracePt t="4144" x="7615238" y="3632200"/>
          <p14:tracePt t="4398" x="7624763" y="3617913"/>
          <p14:tracePt t="4403" x="7629525" y="3613150"/>
          <p14:tracePt t="4410" x="7629525" y="3602038"/>
          <p14:tracePt t="4418" x="7634288" y="3597275"/>
          <p14:tracePt t="4424" x="7634288" y="3582988"/>
          <p14:tracePt t="4430" x="7640638" y="3578225"/>
          <p14:tracePt t="4437" x="7640638" y="3568700"/>
          <p14:tracePt t="4444" x="7640638" y="3562350"/>
          <p14:tracePt t="4452" x="7640638" y="3552825"/>
          <p14:tracePt t="4458" x="7640638" y="3548063"/>
          <p14:tracePt t="4465" x="7640638" y="3543300"/>
          <p14:tracePt t="4478" x="7640638" y="3538538"/>
          <p14:tracePt t="4492" x="7640638" y="3533775"/>
          <p14:tracePt t="4498" x="7640638" y="3529013"/>
          <p14:tracePt t="4506" x="7634288" y="3522663"/>
          <p14:tracePt t="4511" x="7634288" y="3517900"/>
          <p14:tracePt t="4520" x="7629525" y="3517900"/>
          <p14:tracePt t="4526" x="7629525" y="3508375"/>
          <p14:tracePt t="4532" x="7620000" y="3503613"/>
          <p14:tracePt t="4546" x="7620000" y="3498850"/>
          <p14:tracePt t="4554" x="7615238" y="3494088"/>
          <p14:tracePt t="4567" x="7610475" y="3489325"/>
          <p14:tracePt t="4574" x="7610475" y="3482975"/>
          <p14:tracePt t="4587" x="7605713" y="3468688"/>
          <p14:tracePt t="4601" x="7605713" y="3463925"/>
          <p14:tracePt t="4608" x="7605713" y="3459163"/>
          <p14:tracePt t="4614" x="7605713" y="3454400"/>
          <p14:tracePt t="4622" x="7605713" y="3449638"/>
          <p14:tracePt t="4648" x="7599363" y="3449638"/>
          <p14:tracePt t="4697" x="7594600" y="3449638"/>
          <p14:tracePt t="4724" x="7585075" y="3449638"/>
          <p14:tracePt t="4738" x="7580313" y="3454400"/>
          <p14:tracePt t="4744" x="7575550" y="3459163"/>
          <p14:tracePt t="4751" x="7566025" y="3478213"/>
          <p14:tracePt t="4758" x="7554913" y="3494088"/>
          <p14:tracePt t="4765" x="7540625" y="3522663"/>
          <p14:tracePt t="4772" x="7526338" y="3557588"/>
          <p14:tracePt t="4778" x="7510463" y="3578225"/>
          <p14:tracePt t="4784" x="7500938" y="3602038"/>
          <p14:tracePt t="4792" x="7486650" y="3622675"/>
          <p14:tracePt t="4798" x="7470775" y="3652838"/>
          <p14:tracePt t="4806" x="7456488" y="3667125"/>
          <p14:tracePt t="4813" x="7451725" y="3692525"/>
          <p14:tracePt t="4819" x="7440613" y="3702050"/>
          <p14:tracePt t="4825" x="7431088" y="3711575"/>
          <p14:tracePt t="4832" x="7421563" y="3727450"/>
          <p14:tracePt t="4840" x="7416800" y="3732213"/>
          <p14:tracePt t="4847" x="7407275" y="3736975"/>
          <p14:tracePt t="4854" x="7396163" y="3751263"/>
          <p14:tracePt t="4860" x="7391400" y="3751263"/>
          <p14:tracePt t="4869" x="7386638" y="3756025"/>
          <p14:tracePt t="4874" x="7381875" y="3760788"/>
          <p14:tracePt t="4880" x="7367588" y="3767138"/>
          <p14:tracePt t="4889" x="7361238" y="3771900"/>
          <p14:tracePt t="4894" x="7356475" y="3776663"/>
          <p14:tracePt t="4903" x="7351713" y="3786188"/>
          <p14:tracePt t="4907" x="7346950" y="3790950"/>
          <p14:tracePt t="4915" x="7332663" y="3795713"/>
          <p14:tracePt t="4922" x="7327900" y="3800475"/>
          <p14:tracePt t="4928" x="7321550" y="3806825"/>
          <p14:tracePt t="4937" x="7307263" y="3816350"/>
          <p14:tracePt t="4942" x="7297738" y="3821113"/>
          <p14:tracePt t="4949" x="7292975" y="3821113"/>
          <p14:tracePt t="4956" x="7281863" y="3830638"/>
          <p14:tracePt t="4963" x="7272338" y="3830638"/>
          <p14:tracePt t="4970" x="7267575" y="3840163"/>
          <p14:tracePt t="4975" x="7262813" y="3846513"/>
          <p14:tracePt t="4983" x="7246938" y="3846513"/>
          <p14:tracePt t="4990" x="7246938" y="3851275"/>
          <p14:tracePt t="4997" x="7242175" y="3856038"/>
          <p14:tracePt t="5005" x="7237413" y="3856038"/>
          <p14:tracePt t="5017" x="7232650" y="3856038"/>
          <p14:tracePt t="5023" x="7227888" y="3856038"/>
          <p14:tracePt t="5508" x="7183438" y="3860800"/>
          <p14:tracePt t="5515" x="7113588" y="3870325"/>
          <p14:tracePt t="5522" x="6994525" y="3895725"/>
          <p14:tracePt t="5529" x="6900863" y="3905250"/>
          <p14:tracePt t="5537" x="6781800" y="3905250"/>
          <p14:tracePt t="5542" x="6677025" y="3905250"/>
          <p14:tracePt t="5549" x="6567488" y="3905250"/>
          <p14:tracePt t="5556" x="6462713" y="3905250"/>
          <p14:tracePt t="5562" x="6359525" y="3905250"/>
          <p14:tracePt t="5570" x="6240463" y="3905250"/>
          <p14:tracePt t="5576" x="6130925" y="3900488"/>
          <p14:tracePt t="5584" x="6026150" y="3900488"/>
          <p14:tracePt t="5590" x="5932488" y="3890963"/>
          <p14:tracePt t="5597" x="5853113" y="3879850"/>
          <p14:tracePt t="5606" x="5773738" y="3879850"/>
          <p14:tracePt t="5610" x="5718175" y="3870325"/>
          <p14:tracePt t="5617" x="5673725" y="3860800"/>
          <p14:tracePt t="5625" x="5643563" y="3860800"/>
          <p14:tracePt t="5631" x="5603875" y="3851275"/>
          <p14:tracePt t="5639" x="5575300" y="3846513"/>
          <p14:tracePt t="5645" x="5549900" y="3830638"/>
          <p14:tracePt t="5652" x="5530850" y="3821113"/>
          <p14:tracePt t="5658" x="5500688" y="3816350"/>
          <p14:tracePt t="5665" x="5484813" y="3800475"/>
          <p14:tracePt t="5673" x="5461000" y="3786188"/>
          <p14:tracePt t="5679" x="5445125" y="3771900"/>
          <p14:tracePt t="5687" x="5435600" y="3756025"/>
          <p14:tracePt t="5692" x="5421313" y="3741738"/>
          <p14:tracePt t="5699" x="5405438" y="3732213"/>
          <p14:tracePt t="5706" x="5395913" y="3706813"/>
          <p14:tracePt t="5713" x="5391150" y="3687763"/>
          <p14:tracePt t="5721" x="5391150" y="3671888"/>
          <p14:tracePt t="5727" x="5386388" y="3662363"/>
          <p14:tracePt t="5733" x="5386388" y="3648075"/>
          <p14:tracePt t="5740" x="5386388" y="3627438"/>
          <p14:tracePt t="5747" x="5386388" y="3613150"/>
          <p14:tracePt t="5755" x="5386388" y="3592513"/>
          <p14:tracePt t="5761" x="5386388" y="3578225"/>
          <p14:tracePt t="5766" x="5386388" y="3568700"/>
          <p14:tracePt t="5774" x="5376863" y="3552825"/>
          <p14:tracePt t="5781" x="5376863" y="3538538"/>
          <p14:tracePt t="5788" x="5370513" y="3529013"/>
          <p14:tracePt t="5795" x="5365750" y="3513138"/>
          <p14:tracePt t="5803" x="5365750" y="3498850"/>
          <p14:tracePt t="5808" x="5356225" y="3494088"/>
          <p14:tracePt t="5815" x="5351463" y="3489325"/>
          <p14:tracePt t="5822" x="5346700" y="3482975"/>
          <p14:tracePt t="5828" x="5341938" y="3473450"/>
          <p14:tracePt t="5837" x="5326063" y="3463925"/>
          <p14:tracePt t="5842" x="5311775" y="3459163"/>
          <p14:tracePt t="5849" x="5302250" y="3443288"/>
          <p14:tracePt t="5856" x="5267325" y="3429000"/>
          <p14:tracePt t="5862" x="5246688" y="3403600"/>
          <p14:tracePt t="5870" x="5222875" y="3379788"/>
          <p14:tracePt t="5877" x="5187950" y="3363913"/>
          <p14:tracePt t="5882" x="5167313" y="3349625"/>
          <p14:tracePt t="5890" x="5143500" y="3335338"/>
          <p14:tracePt t="5896" x="5122863" y="3319463"/>
          <p14:tracePt t="5905" x="5097463" y="3305175"/>
          <p14:tracePt t="5910" x="5068888" y="3289300"/>
          <p14:tracePt t="5919" x="5053013" y="3289300"/>
          <p14:tracePt t="5923" x="5033963" y="3289300"/>
          <p14:tracePt t="5930" x="5013325" y="3289300"/>
          <p14:tracePt t="5939" x="4999038" y="3289300"/>
          <p14:tracePt t="5945" x="4978400" y="3300413"/>
          <p14:tracePt t="5954" x="4964113" y="3314700"/>
          <p14:tracePt t="5958" x="4938713" y="3344863"/>
          <p14:tracePt t="5965" x="4924425" y="3368675"/>
          <p14:tracePt t="5987" x="4889500" y="3433763"/>
          <p14:tracePt t="5992" x="4879975" y="3449638"/>
          <p14:tracePt t="5999" x="4864100" y="3463925"/>
          <p14:tracePt t="6007" x="4859338" y="3473450"/>
          <p14:tracePt t="6013" x="4854575" y="3482975"/>
          <p14:tracePt t="6021" x="4840288" y="3503613"/>
          <p14:tracePt t="6027" x="4835525" y="3522663"/>
          <p14:tracePt t="6032" x="4824413" y="3552825"/>
          <p14:tracePt t="6040" x="4810125" y="3597275"/>
          <p14:tracePt t="6047" x="4795838" y="3622675"/>
          <p14:tracePt t="6056" x="4784725" y="3652838"/>
          <p14:tracePt t="6061" x="4779963" y="3671888"/>
          <p14:tracePt t="6070" x="4765675" y="3697288"/>
          <p14:tracePt t="6074" x="4765675" y="3702050"/>
          <p14:tracePt t="6081" x="4756150" y="3706813"/>
          <p14:tracePt t="6090" x="4751388" y="3716338"/>
          <p14:tracePt t="6095" x="4740275" y="3716338"/>
          <p14:tracePt t="6103" x="4725988" y="3727450"/>
          <p14:tracePt t="6108" x="4711700" y="3727450"/>
          <p14:tracePt t="6115" x="4700588" y="3721100"/>
          <p14:tracePt t="6123" x="4676775" y="3721100"/>
          <p14:tracePt t="6129" x="4656138" y="3706813"/>
          <p14:tracePt t="6137" x="4621213" y="3676650"/>
          <p14:tracePt t="6143" x="4581525" y="3617913"/>
          <p14:tracePt t="6149" x="4551363" y="3568700"/>
          <p14:tracePt t="6157" x="4527550" y="3533775"/>
          <p14:tracePt t="6163" x="4492625" y="3498850"/>
          <p14:tracePt t="6172" x="4478338" y="3463925"/>
          <p14:tracePt t="6177" x="4438650" y="3429000"/>
          <p14:tracePt t="6184" x="4413250" y="3368675"/>
          <p14:tracePt t="6190" x="4383088" y="3324225"/>
          <p14:tracePt t="6197" x="4364038" y="3270250"/>
          <p14:tracePt t="6205" x="4324350" y="3209925"/>
          <p14:tracePt t="6211" x="4303713" y="3160713"/>
          <p14:tracePt t="6218" x="4268788" y="3125788"/>
          <p14:tracePt t="6224" x="4249738" y="3106738"/>
          <p14:tracePt t="6231" x="4224338" y="3081338"/>
          <p14:tracePt t="6239" x="4179888" y="3051175"/>
          <p14:tracePt t="6245" x="4144963" y="3027363"/>
          <p14:tracePt t="6253" x="4119563" y="3011488"/>
          <p14:tracePt t="6258" x="4090988" y="2997200"/>
          <p14:tracePt t="6265" x="4056063" y="2982913"/>
          <p14:tracePt t="6273" x="4046538" y="2971800"/>
          <p14:tracePt t="6279" x="4021138" y="2967038"/>
          <p14:tracePt t="6286" x="4006850" y="2957513"/>
          <p14:tracePt t="6293" x="3995738" y="2952750"/>
          <p14:tracePt t="6298" x="3990975" y="2952750"/>
          <p14:tracePt t="6306" x="3981450" y="2952750"/>
          <p14:tracePt t="6313" x="3976688" y="2952750"/>
          <p14:tracePt t="6321" x="3967163" y="2952750"/>
          <p14:tracePt t="6328" x="3960813" y="2962275"/>
          <p14:tracePt t="6334" x="3946525" y="2971800"/>
          <p14:tracePt t="6340" x="3932238" y="2987675"/>
          <p14:tracePt t="6347" x="3916363" y="3017838"/>
          <p14:tracePt t="6355" x="3902075" y="3041650"/>
          <p14:tracePt t="6361" x="3886200" y="3081338"/>
          <p14:tracePt t="6367" x="3867150" y="3116263"/>
          <p14:tracePt t="6374" x="3852863" y="3160713"/>
          <p14:tracePt t="6380" x="3832225" y="3216275"/>
          <p14:tracePt t="6388" x="3813175" y="3260725"/>
          <p14:tracePt t="6395" x="3797300" y="3295650"/>
          <p14:tracePt t="6404" x="3787775" y="3324225"/>
          <p14:tracePt t="6409" x="3773488" y="3368675"/>
          <p14:tracePt t="6415" x="3762375" y="3398838"/>
          <p14:tracePt t="6423" x="3743325" y="3459163"/>
          <p14:tracePt t="6429" x="3727450" y="3513138"/>
          <p14:tracePt t="6437" x="3708400" y="3573463"/>
          <p14:tracePt t="6443" x="3687763" y="3617913"/>
          <p14:tracePt t="6448" x="3668713" y="3662363"/>
          <p14:tracePt t="6456" x="3663950" y="3692525"/>
          <p14:tracePt t="6463" x="3648075" y="3727450"/>
          <p14:tracePt t="6470" x="3633788" y="3746500"/>
          <p14:tracePt t="6477" x="3624263" y="3760788"/>
          <p14:tracePt t="6483" x="3619500" y="3776663"/>
          <p14:tracePt t="6490" x="3603625" y="3790950"/>
          <p14:tracePt t="6497" x="3598863" y="3795713"/>
          <p14:tracePt t="6505" x="3594100" y="3806825"/>
          <p14:tracePt t="6511" x="3579813" y="3806825"/>
          <p14:tracePt t="6519" x="3573463" y="3811588"/>
          <p14:tracePt t="6524" x="3568700" y="3821113"/>
          <p14:tracePt t="6531" x="3554413" y="3821113"/>
          <p14:tracePt t="6539" x="3544888" y="3821113"/>
          <p14:tracePt t="6545" x="3529013" y="3816350"/>
          <p14:tracePt t="6553" x="3514725" y="3811588"/>
          <p14:tracePt t="6559" x="3505200" y="3800475"/>
          <p14:tracePt t="6565" x="3489325" y="3781425"/>
          <p14:tracePt t="6573" x="3475038" y="3760788"/>
          <p14:tracePt t="6579" x="3449638" y="3716338"/>
          <p14:tracePt t="6588" x="3430588" y="3681413"/>
          <p14:tracePt t="6593" x="3414713" y="3652838"/>
          <p14:tracePt t="6601" x="3395663" y="3608388"/>
          <p14:tracePt t="6607" x="3381375" y="3562350"/>
          <p14:tracePt t="6613" x="3360738" y="3529013"/>
          <p14:tracePt t="6621" x="3346450" y="3508375"/>
          <p14:tracePt t="6627" x="3330575" y="3482975"/>
          <p14:tracePt t="6634" x="3316288" y="3454400"/>
          <p14:tracePt t="6640" x="3300413" y="3438525"/>
          <p14:tracePt t="6647" x="3281363" y="3414713"/>
          <p14:tracePt t="6655" x="3260725" y="3384550"/>
          <p14:tracePt t="6660" x="3241675" y="3368675"/>
          <p14:tracePt t="6668" x="3227388" y="3344863"/>
          <p14:tracePt t="6675" x="3211513" y="3324225"/>
          <p14:tracePt t="6680" x="3206750" y="3309938"/>
          <p14:tracePt t="6690" x="3192463" y="3305175"/>
          <p14:tracePt t="6695" x="3187700" y="3295650"/>
          <p14:tracePt t="6702" x="3181350" y="3295650"/>
          <p14:tracePt t="8810" x="3624263" y="3244850"/>
          <p14:tracePt t="8816" x="4114800" y="3225800"/>
          <p14:tracePt t="8824" x="4705350" y="3205163"/>
          <p14:tracePt t="8830" x="5376863" y="3205163"/>
          <p14:tracePt t="8838" x="5976938" y="3240088"/>
          <p14:tracePt t="8844" x="6627813" y="3279775"/>
          <p14:tracePt t="8851" x="7356475" y="3324225"/>
          <p14:tracePt t="8858" x="8012113" y="3403600"/>
          <p14:tracePt t="8864" x="8642350" y="3508375"/>
          <p14:tracePt t="8872" x="9302750" y="3587750"/>
          <p14:tracePt t="8878" x="9829800" y="3687763"/>
          <p14:tracePt t="8883" x="10240963" y="3721100"/>
          <p14:tracePt t="8891" x="10534650" y="3786188"/>
          <p14:tracePt t="8898" x="10817225" y="3816350"/>
          <p14:tracePt t="8906" x="10896600" y="3840163"/>
          <p14:tracePt t="8912" x="11006138" y="3860800"/>
          <p14:tracePt t="8920" x="11085513" y="3879850"/>
          <p14:tracePt t="8925" x="11099800" y="3879850"/>
          <p14:tracePt t="8940" x="11104563" y="3879850"/>
          <p14:tracePt t="9186" x="11204575" y="3879850"/>
          <p14:tracePt t="9191" x="11298238" y="3875088"/>
          <p14:tracePt t="9198" x="11433175" y="3875088"/>
          <p14:tracePt t="9205" x="11591925" y="3875088"/>
          <p14:tracePt t="9212" x="11760200" y="3865563"/>
          <p14:tracePt t="9219" x="11853863" y="3865563"/>
          <p14:tracePt t="9225" x="11984038" y="3865563"/>
          <p14:tracePt t="9232" x="12131675" y="3851275"/>
        </p14:tracePtLst>
      </p14:laserTraceLst>
    </p:ext>
  </p:extLs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F41526C-8C89-44D6-A5A4-21A73AD75B4F}"/>
              </a:ext>
            </a:extLst>
          </p:cNvPr>
          <p:cNvSpPr>
            <a:spLocks noGrp="1"/>
          </p:cNvSpPr>
          <p:nvPr>
            <p:ph type="sldNum" sz="quarter" idx="12"/>
          </p:nvPr>
        </p:nvSpPr>
        <p:spPr/>
        <p:txBody>
          <a:bodyPr>
            <a:normAutofit/>
          </a:bodyPr>
          <a:lstStyle/>
          <a:p>
            <a:fld id="{2C9A6EC4-CBD9-498F-8F15-635929839343}" type="slidenum">
              <a:rPr lang="en-US" smtClean="0"/>
              <a:t>45</a:t>
            </a:fld>
            <a:endParaRPr lang="en-US" dirty="0"/>
          </a:p>
        </p:txBody>
      </p:sp>
      <p:sp>
        <p:nvSpPr>
          <p:cNvPr id="6" name="TextBox 5">
            <a:extLst>
              <a:ext uri="{FF2B5EF4-FFF2-40B4-BE49-F238E27FC236}">
                <a16:creationId xmlns:a16="http://schemas.microsoft.com/office/drawing/2014/main" id="{BC2FDD38-8B4F-41C3-BA79-C2581F703979}"/>
              </a:ext>
            </a:extLst>
          </p:cNvPr>
          <p:cNvSpPr txBox="1"/>
          <p:nvPr/>
        </p:nvSpPr>
        <p:spPr>
          <a:xfrm>
            <a:off x="1295400" y="5341203"/>
            <a:ext cx="8596830" cy="830997"/>
          </a:xfrm>
          <a:prstGeom prst="rect">
            <a:avLst/>
          </a:prstGeom>
          <a:noFill/>
        </p:spPr>
        <p:txBody>
          <a:bodyPr wrap="square" rtlCol="0">
            <a:spAutoFit/>
          </a:bodyPr>
          <a:lstStyle/>
          <a:p>
            <a:pPr algn="ctr"/>
            <a:r>
              <a:rPr lang="fa-IR" sz="2400" b="1" spc="10" dirty="0">
                <a:cs typeface="B Nazanin" panose="00000400000000000000" pitchFamily="2" charset="-78"/>
              </a:rPr>
              <a:t>دندان‌های آسیای بزرگ اول و دوم: پرشده (ترمیم کامپوزیت) بدون پوسیدگی</a:t>
            </a:r>
          </a:p>
          <a:p>
            <a:pPr algn="ctr"/>
            <a:r>
              <a:rPr lang="en-US" sz="2400" b="1" dirty="0">
                <a:solidFill>
                  <a:srgbClr val="FF0000"/>
                </a:solidFill>
                <a:latin typeface="Times New Roman" panose="02020603050405020304" pitchFamily="18" charset="0"/>
                <a:cs typeface="Times New Roman" panose="02020603050405020304" pitchFamily="18" charset="0"/>
              </a:rPr>
              <a:t>Code: F</a:t>
            </a:r>
            <a:endParaRPr lang="fa-IR" sz="2400" b="1" dirty="0">
              <a:solidFill>
                <a:srgbClr val="FF0000"/>
              </a:solidFill>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3"/>
          <a:stretch>
            <a:fillRect/>
          </a:stretch>
        </p:blipFill>
        <p:spPr>
          <a:xfrm>
            <a:off x="3351835" y="1066800"/>
            <a:ext cx="5000409" cy="4033479"/>
          </a:xfrm>
          <a:prstGeom prst="rect">
            <a:avLst/>
          </a:prstGeom>
        </p:spPr>
      </p:pic>
      <p:sp>
        <p:nvSpPr>
          <p:cNvPr id="7" name="Rectangle 6"/>
          <p:cNvSpPr/>
          <p:nvPr/>
        </p:nvSpPr>
        <p:spPr>
          <a:xfrm>
            <a:off x="2209800" y="484673"/>
            <a:ext cx="7543800" cy="461665"/>
          </a:xfrm>
          <a:prstGeom prst="rect">
            <a:avLst/>
          </a:prstGeom>
        </p:spPr>
        <p:txBody>
          <a:bodyPr wrap="square">
            <a:spAutoFit/>
          </a:bodyPr>
          <a:lstStyle/>
          <a:p>
            <a:pPr lvl="0"/>
            <a:r>
              <a:rPr lang="fa-IR" sz="2400" b="1" spc="10" dirty="0">
                <a:solidFill>
                  <a:srgbClr val="000000"/>
                </a:solidFill>
                <a:cs typeface="B Nazanin" panose="00000400000000000000" pitchFamily="2" charset="-78"/>
              </a:rPr>
              <a:t>نمونه‌هایی از وضعیت </a:t>
            </a:r>
            <a:r>
              <a:rPr lang="fa-IR" sz="2400" b="1" spc="10" dirty="0">
                <a:solidFill>
                  <a:srgbClr val="C00000"/>
                </a:solidFill>
                <a:cs typeface="B Nazanin" panose="00000400000000000000" pitchFamily="2" charset="-78"/>
              </a:rPr>
              <a:t>دندان‌های دائمی </a:t>
            </a:r>
            <a:r>
              <a:rPr lang="fa-IR" sz="2400" b="1" spc="10" dirty="0">
                <a:solidFill>
                  <a:srgbClr val="000000"/>
                </a:solidFill>
                <a:cs typeface="B Nazanin" panose="00000400000000000000" pitchFamily="2" charset="-78"/>
              </a:rPr>
              <a:t>همراه با کد مشخص شده</a:t>
            </a:r>
          </a:p>
        </p:txBody>
      </p:sp>
    </p:spTree>
    <p:extLst>
      <p:ext uri="{BB962C8B-B14F-4D97-AF65-F5344CB8AC3E}">
        <p14:creationId xmlns:p14="http://schemas.microsoft.com/office/powerpoint/2010/main" val="1687328406"/>
      </p:ext>
    </p:extLst>
  </p:cSld>
  <p:clrMapOvr>
    <a:masterClrMapping/>
  </p:clrMapOvr>
  <mc:AlternateContent xmlns:mc="http://schemas.openxmlformats.org/markup-compatibility/2006" xmlns:p14="http://schemas.microsoft.com/office/powerpoint/2010/main">
    <mc:Choice Requires="p14">
      <p:transition spd="slow" p14:dur="2000" advTm="21073"/>
    </mc:Choice>
    <mc:Fallback xmlns="">
      <p:transition spd="slow" advTm="21073"/>
    </mc:Fallback>
  </mc:AlternateContent>
  <p:extLst>
    <p:ext uri="{3A86A75C-4F4B-4683-9AE1-C65F6400EC91}">
      <p14:laserTraceLst xmlns:p14="http://schemas.microsoft.com/office/powerpoint/2010/main">
        <p14:tracePtLst>
          <p14:tracePt t="351" x="2868613" y="3578225"/>
          <p14:tracePt t="358" x="2963863" y="3548063"/>
          <p14:tracePt t="365" x="3087688" y="3503613"/>
          <p14:tracePt t="372" x="3192463" y="3468688"/>
          <p14:tracePt t="379" x="3346450" y="3433763"/>
          <p14:tracePt t="385" x="3440113" y="3414713"/>
          <p14:tracePt t="392" x="3573463" y="3389313"/>
          <p14:tracePt t="400" x="3708400" y="3379788"/>
          <p14:tracePt t="406" x="3841750" y="3359150"/>
          <p14:tracePt t="415" x="3946525" y="3359150"/>
          <p14:tracePt t="419" x="4051300" y="3359150"/>
          <p14:tracePt t="426" x="4184650" y="3359150"/>
          <p14:tracePt t="433" x="4298950" y="3359150"/>
          <p14:tracePt t="440" x="4392613" y="3359150"/>
          <p14:tracePt t="448" x="4487863" y="3375025"/>
          <p14:tracePt t="454" x="4567238" y="3384550"/>
          <p14:tracePt t="460" x="4660900" y="3384550"/>
          <p14:tracePt t="467" x="4756150" y="3403600"/>
          <p14:tracePt t="474" x="4824413" y="3424238"/>
          <p14:tracePt t="482" x="4884738" y="3443288"/>
          <p14:tracePt t="488" x="4945063" y="3473450"/>
          <p14:tracePt t="494" x="5013325" y="3503613"/>
          <p14:tracePt t="501" x="5068888" y="3522663"/>
          <p14:tracePt t="508" x="5127625" y="3543300"/>
          <p14:tracePt t="516" x="5197475" y="3573463"/>
          <p14:tracePt t="523" x="5241925" y="3582988"/>
          <p14:tracePt t="529" x="5297488" y="3602038"/>
          <p14:tracePt t="535" x="5330825" y="3617913"/>
          <p14:tracePt t="542" x="5365750" y="3641725"/>
          <p14:tracePt t="549" x="5400675" y="3667125"/>
          <p14:tracePt t="556" x="5435600" y="3687763"/>
          <p14:tracePt t="563" x="5470525" y="3721100"/>
          <p14:tracePt t="569" x="5484813" y="3736975"/>
          <p14:tracePt t="576" x="5510213" y="3767138"/>
          <p14:tracePt t="583" x="5535613" y="3800475"/>
          <p14:tracePt t="590" x="5549900" y="3835400"/>
          <p14:tracePt t="598" x="5564188" y="3865563"/>
          <p14:tracePt t="604" x="5575300" y="3879850"/>
          <p14:tracePt t="610" x="5580063" y="3910013"/>
          <p14:tracePt t="617" x="5594350" y="3925888"/>
          <p14:tracePt t="624" x="5599113" y="3940175"/>
          <p14:tracePt t="632" x="5610225" y="3954463"/>
          <p14:tracePt t="638" x="5614988" y="3975100"/>
          <p14:tracePt t="644" x="5624513" y="3994150"/>
          <p14:tracePt t="651" x="5629275" y="4010025"/>
          <p14:tracePt t="658" x="5638800" y="4033838"/>
          <p14:tracePt t="667" x="5643563" y="4054475"/>
          <p14:tracePt t="672" x="5654675" y="4073525"/>
          <p14:tracePt t="680" x="5654675" y="4103688"/>
          <p14:tracePt t="685" x="5654675" y="4119563"/>
          <p14:tracePt t="692" x="5654675" y="4148138"/>
          <p14:tracePt t="699" x="5654675" y="4159250"/>
          <p14:tracePt t="706" x="5654675" y="4173538"/>
          <p14:tracePt t="713" x="5654675" y="4187825"/>
          <p14:tracePt t="719" x="5654675" y="4192588"/>
          <p14:tracePt t="726" x="5654675" y="4198938"/>
          <p14:tracePt t="740" x="5654675" y="4203700"/>
          <p14:tracePt t="748" x="5654675" y="4208463"/>
          <p14:tracePt t="760" x="5654675" y="4213225"/>
          <p14:tracePt t="768" x="5654675" y="4217988"/>
          <p14:tracePt t="782" x="5654675" y="4222750"/>
          <p14:tracePt t="789" x="5654675" y="4232275"/>
          <p14:tracePt t="808" x="5654675" y="4238625"/>
          <p14:tracePt t="850" x="5649913" y="4238625"/>
          <p14:tracePt t="856" x="5643563" y="4238625"/>
          <p14:tracePt t="876" x="5638800" y="4238625"/>
          <p14:tracePt t="883" x="5634038" y="4238625"/>
          <p14:tracePt t="898" x="5629275" y="4238625"/>
          <p14:tracePt t="924" x="5624513" y="4238625"/>
          <p14:tracePt t="1681" x="5619750" y="4243388"/>
          <p14:tracePt t="1688" x="5619750" y="4248150"/>
          <p14:tracePt t="1696" x="5603875" y="4248150"/>
          <p14:tracePt t="1702" x="5594350" y="4248150"/>
          <p14:tracePt t="1708" x="5580063" y="4248150"/>
          <p14:tracePt t="1717" x="5564188" y="4248150"/>
          <p14:tracePt t="1722" x="5554663" y="4248150"/>
          <p14:tracePt t="1730" x="5540375" y="4248150"/>
          <p14:tracePt t="1736" x="5530850" y="4248150"/>
          <p14:tracePt t="1742" x="5514975" y="4248150"/>
          <p14:tracePt t="1750" x="5505450" y="4248150"/>
          <p14:tracePt t="1756" x="5480050" y="4248150"/>
          <p14:tracePt t="1763" x="5470525" y="4248150"/>
          <p14:tracePt t="1770" x="5456238" y="4248150"/>
          <p14:tracePt t="1777" x="5435600" y="4238625"/>
          <p14:tracePt t="1784" x="5421313" y="4222750"/>
          <p14:tracePt t="1790" x="5391150" y="4208463"/>
          <p14:tracePt t="1799" x="5365750" y="4192588"/>
          <p14:tracePt t="1804" x="5330825" y="4159250"/>
          <p14:tracePt t="1812" x="5297488" y="4133850"/>
          <p14:tracePt t="1819" x="5246688" y="4084638"/>
          <p14:tracePt t="1824" x="5211763" y="4049713"/>
          <p14:tracePt t="1832" x="5187950" y="4014788"/>
          <p14:tracePt t="1838" x="5167313" y="3998913"/>
          <p14:tracePt t="1845" x="5148263" y="3970338"/>
          <p14:tracePt t="1852" x="5127625" y="3944938"/>
          <p14:tracePt t="1858" x="5113338" y="3925888"/>
          <p14:tracePt t="1867" x="5092700" y="3879850"/>
          <p14:tracePt t="1872" x="5087938" y="3825875"/>
          <p14:tracePt t="1880" x="5068888" y="3771900"/>
          <p14:tracePt t="1886" x="5068888" y="3716338"/>
          <p14:tracePt t="1893" x="5068888" y="3662363"/>
          <p14:tracePt t="1900" x="5068888" y="3622675"/>
          <p14:tracePt t="1907" x="5068888" y="3592513"/>
          <p14:tracePt t="1914" x="5068888" y="3568700"/>
          <p14:tracePt t="1920" x="5068888" y="3538538"/>
          <p14:tracePt t="1927" x="5078413" y="3508375"/>
          <p14:tracePt t="1934" x="5092700" y="3463925"/>
          <p14:tracePt t="1940" x="5113338" y="3419475"/>
          <p14:tracePt t="1948" x="5132388" y="3375025"/>
          <p14:tracePt t="1955" x="5157788" y="3324225"/>
          <p14:tracePt t="1962" x="5187950" y="3295650"/>
          <p14:tracePt t="1968" x="5211763" y="3260725"/>
          <p14:tracePt t="1975" x="5232400" y="3235325"/>
          <p14:tracePt t="1981" x="5257800" y="3209925"/>
          <p14:tracePt t="1999" x="5302250" y="3176588"/>
          <p14:tracePt t="2002" x="5326063" y="3160713"/>
          <p14:tracePt t="2008" x="5337175" y="3146425"/>
          <p14:tracePt t="2017" x="5360988" y="3130550"/>
          <p14:tracePt t="2022" x="5381625" y="3116263"/>
          <p14:tracePt t="2030" x="5395913" y="3101975"/>
          <p14:tracePt t="2036" x="5410200" y="3097213"/>
          <p14:tracePt t="2043" x="5426075" y="3081338"/>
          <p14:tracePt t="2051" x="5440363" y="3067050"/>
          <p14:tracePt t="2057" x="5456238" y="3051175"/>
          <p14:tracePt t="2064" x="5475288" y="3036888"/>
          <p14:tracePt t="2070" x="5500688" y="3022600"/>
          <p14:tracePt t="2077" x="5519738" y="3001963"/>
          <p14:tracePt t="2084" x="5554663" y="2982913"/>
          <p14:tracePt t="2090" x="5599113" y="2957513"/>
          <p14:tracePt t="2097" x="5634038" y="2938463"/>
          <p14:tracePt t="2104" x="5668963" y="2913063"/>
          <p14:tracePt t="2112" x="5699125" y="2898775"/>
          <p14:tracePt t="2118" x="5743575" y="2878138"/>
          <p14:tracePt t="2125" x="5778500" y="2863850"/>
          <p14:tracePt t="2132" x="5822950" y="2843213"/>
          <p14:tracePt t="2138" x="5867400" y="2828925"/>
          <p14:tracePt t="2145" x="5937250" y="2819400"/>
          <p14:tracePt t="2152" x="5991225" y="2808288"/>
          <p14:tracePt t="2159" x="6046788" y="2808288"/>
          <p14:tracePt t="2167" x="6100763" y="2798763"/>
          <p14:tracePt t="2172" x="6145213" y="2789238"/>
          <p14:tracePt t="2181" x="6184900" y="2789238"/>
          <p14:tracePt t="2186" x="6215063" y="2789238"/>
          <p14:tracePt t="2193" x="6254750" y="2789238"/>
          <p14:tracePt t="2200" x="6294438" y="2789238"/>
          <p14:tracePt t="2206" x="6334125" y="2789238"/>
          <p14:tracePt t="2215" x="6378575" y="2789238"/>
          <p14:tracePt t="2220" x="6408738" y="2789238"/>
          <p14:tracePt t="2227" x="6438900" y="2789238"/>
          <p14:tracePt t="2235" x="6469063" y="2789238"/>
          <p14:tracePt t="2241" x="6497638" y="2789238"/>
          <p14:tracePt t="2248" x="6518275" y="2789238"/>
          <p14:tracePt t="2254" x="6537325" y="2789238"/>
          <p14:tracePt t="2261" x="6567488" y="2789238"/>
          <p14:tracePt t="2268" x="6597650" y="2794000"/>
          <p14:tracePt t="2275" x="6627813" y="2798763"/>
          <p14:tracePt t="2282" x="6661150" y="2819400"/>
          <p14:tracePt t="2288" x="6696075" y="2833688"/>
          <p14:tracePt t="2295" x="6726238" y="2847975"/>
          <p14:tracePt t="2302" x="6761163" y="2882900"/>
          <p14:tracePt t="2310" x="6800850" y="2922588"/>
          <p14:tracePt t="2317" x="6835775" y="2957513"/>
          <p14:tracePt t="2322" x="6850063" y="3001963"/>
          <p14:tracePt t="2329" x="6880225" y="3046413"/>
          <p14:tracePt t="2336" x="6894513" y="3081338"/>
          <p14:tracePt t="2343" x="6910388" y="3101975"/>
          <p14:tracePt t="2352" x="6924675" y="3125788"/>
          <p14:tracePt t="2356" x="6954838" y="3165475"/>
          <p14:tracePt t="2364" x="6969125" y="3216275"/>
          <p14:tracePt t="2370" x="6980238" y="3270250"/>
          <p14:tracePt t="2377" x="6989763" y="3300413"/>
          <p14:tracePt t="2385" x="7004050" y="3344863"/>
          <p14:tracePt t="2390" x="7004050" y="3375025"/>
          <p14:tracePt t="2399" x="7004050" y="3394075"/>
          <p14:tracePt t="2404" x="7004050" y="3414713"/>
          <p14:tracePt t="2411" x="7004050" y="3443288"/>
          <p14:tracePt t="2418" x="7004050" y="3459163"/>
          <p14:tracePt t="2424" x="7004050" y="3473450"/>
          <p14:tracePt t="2432" x="7004050" y="3482975"/>
          <p14:tracePt t="2438" x="7004050" y="3498850"/>
          <p14:tracePt t="2446" x="6994525" y="3517900"/>
          <p14:tracePt t="2452" x="6989763" y="3548063"/>
          <p14:tracePt t="2459" x="6969125" y="3592513"/>
          <p14:tracePt t="2467" x="6940550" y="3667125"/>
          <p14:tracePt t="2472" x="6900863" y="3727450"/>
          <p14:tracePt t="2479" x="6880225" y="3771900"/>
          <p14:tracePt t="2486" x="6840538" y="3830638"/>
          <p14:tracePt t="2493" x="6815138" y="3865563"/>
          <p14:tracePt t="2501" x="6796088" y="3886200"/>
          <p14:tracePt t="2507" x="6756400" y="3925888"/>
          <p14:tracePt t="2516" x="6731000" y="3959225"/>
          <p14:tracePt t="2520" x="6707188" y="4005263"/>
          <p14:tracePt t="2527" x="6667500" y="4054475"/>
          <p14:tracePt t="2535" x="6651625" y="4084638"/>
          <p14:tracePt t="2540" x="6637338" y="4108450"/>
          <p14:tracePt t="2549" x="6616700" y="4138613"/>
          <p14:tracePt t="2554" x="6602413" y="4164013"/>
          <p14:tracePt t="2561" x="6588125" y="4192588"/>
          <p14:tracePt t="2569" x="6572250" y="4208463"/>
          <p14:tracePt t="2576" x="6557963" y="4222750"/>
          <p14:tracePt t="2582" x="6548438" y="4232275"/>
          <p14:tracePt t="2588" x="6513513" y="4252913"/>
          <p14:tracePt t="2595" x="6483350" y="4267200"/>
          <p14:tracePt t="2602" x="6413500" y="4287838"/>
          <p14:tracePt t="2609" x="6354763" y="4306888"/>
          <p14:tracePt t="2616" x="6299200" y="4318000"/>
          <p14:tracePt t="2622" x="6254750" y="4322763"/>
          <p14:tracePt t="2630" x="6200775" y="4322763"/>
          <p14:tracePt t="2636" x="6161088" y="4322763"/>
          <p14:tracePt t="2643" x="6116638" y="4332288"/>
          <p14:tracePt t="2652" x="6065838" y="4332288"/>
          <p14:tracePt t="2656" x="5995988" y="4332288"/>
          <p14:tracePt t="2664" x="5932488" y="4332288"/>
          <p14:tracePt t="2670" x="5876925" y="4332288"/>
          <p14:tracePt t="2677" x="5837238" y="4332288"/>
          <p14:tracePt t="2685" x="5792788" y="4332288"/>
          <p14:tracePt t="2691" x="5762625" y="4332288"/>
          <p14:tracePt t="2697" x="5734050" y="4332288"/>
          <p14:tracePt t="2705" x="5713413" y="4332288"/>
          <p14:tracePt t="2712" x="5694363" y="4332288"/>
          <p14:tracePt t="2718" x="5673725" y="4332288"/>
          <p14:tracePt t="2725" x="5664200" y="4332288"/>
          <p14:tracePt t="2731" x="5659438" y="4332288"/>
          <p14:tracePt t="2738" x="5654675" y="4332288"/>
          <p14:tracePt t="2753" x="5649913" y="4332288"/>
          <p14:tracePt t="3038" x="5748338" y="4302125"/>
          <p14:tracePt t="3046" x="5857875" y="4283075"/>
          <p14:tracePt t="3053" x="5967413" y="4248150"/>
          <p14:tracePt t="3059" x="6156325" y="4213225"/>
          <p14:tracePt t="3067" x="6334125" y="4183063"/>
          <p14:tracePt t="3072" x="6429375" y="4164013"/>
          <p14:tracePt t="3079" x="6597650" y="4138613"/>
          <p14:tracePt t="3086" x="6726238" y="4138613"/>
          <p14:tracePt t="3093" x="6845300" y="4138613"/>
          <p14:tracePt t="3100" x="6940550" y="4138613"/>
          <p14:tracePt t="3107" x="7019925" y="4143375"/>
          <p14:tracePt t="3115" x="7113588" y="4152900"/>
          <p14:tracePt t="3120" x="7192963" y="4168775"/>
          <p14:tracePt t="3127" x="7262813" y="4173538"/>
          <p14:tracePt t="3135" x="7332663" y="4198938"/>
          <p14:tracePt t="3141" x="7377113" y="4203700"/>
          <p14:tracePt t="3149" x="7407275" y="4213225"/>
          <p14:tracePt t="3154" x="7426325" y="4227513"/>
          <p14:tracePt t="3161" x="7451725" y="4232275"/>
          <p14:tracePt t="3169" x="7470775" y="4243388"/>
          <p14:tracePt t="3175" x="7496175" y="4248150"/>
          <p14:tracePt t="3182" x="7515225" y="4257675"/>
          <p14:tracePt t="3188" x="7531100" y="4257675"/>
          <p14:tracePt t="3195" x="7540625" y="4262438"/>
          <p14:tracePt t="3202" x="7545388" y="4267200"/>
          <p14:tracePt t="3209" x="7554913" y="4267200"/>
          <p14:tracePt t="3217" x="7559675" y="4267200"/>
          <p14:tracePt t="3222" x="7566025" y="4267200"/>
          <p14:tracePt t="3248" x="7566025" y="4271963"/>
          <p14:tracePt t="3285" x="7559675" y="4271963"/>
          <p14:tracePt t="3291" x="7545388" y="4271963"/>
          <p14:tracePt t="3298" x="7531100" y="4267200"/>
          <p14:tracePt t="3304" x="7500938" y="4248150"/>
          <p14:tracePt t="3312" x="7480300" y="4232275"/>
          <p14:tracePt t="3319" x="7456488" y="4213225"/>
          <p14:tracePt t="3325" x="7421563" y="4178300"/>
          <p14:tracePt t="3333" x="7381875" y="4138613"/>
          <p14:tracePt t="3338" x="7342188" y="4078288"/>
          <p14:tracePt t="3345" x="7316788" y="4044950"/>
          <p14:tracePt t="3352" x="7302500" y="4024313"/>
          <p14:tracePt t="3359" x="7286625" y="3994150"/>
          <p14:tracePt t="3369" x="7267575" y="3949700"/>
          <p14:tracePt t="3373" x="7253288" y="3890963"/>
          <p14:tracePt t="3379" x="7242175" y="3811588"/>
          <p14:tracePt t="3386" x="7227888" y="3727450"/>
          <p14:tracePt t="3393" x="7227888" y="3662363"/>
          <p14:tracePt t="3401" x="7227888" y="3608388"/>
          <p14:tracePt t="3407" x="7232650" y="3552825"/>
          <p14:tracePt t="3414" x="7242175" y="3508375"/>
          <p14:tracePt t="3420" x="7262813" y="3438525"/>
          <p14:tracePt t="3427" x="7281863" y="3359150"/>
          <p14:tracePt t="3435" x="7302500" y="3284538"/>
          <p14:tracePt t="3441" x="7312025" y="3230563"/>
          <p14:tracePt t="3449" x="7321550" y="3190875"/>
          <p14:tracePt t="3454" x="7337425" y="3155950"/>
          <p14:tracePt t="3461" x="7351713" y="3121025"/>
          <p14:tracePt t="3469" x="7367588" y="3101975"/>
          <p14:tracePt t="3475" x="7381875" y="3076575"/>
          <p14:tracePt t="3483" x="7400925" y="3046413"/>
          <p14:tracePt t="3488" x="7407275" y="3027363"/>
          <p14:tracePt t="3495" x="7421563" y="3001963"/>
          <p14:tracePt t="3503" x="7435850" y="2987675"/>
          <p14:tracePt t="3509" x="7461250" y="2967038"/>
          <p14:tracePt t="3518" x="7480300" y="2943225"/>
          <p14:tracePt t="3523" x="7531100" y="2913063"/>
          <p14:tracePt t="3529" x="7575550" y="2887663"/>
          <p14:tracePt t="3536" x="7629525" y="2868613"/>
          <p14:tracePt t="3543" x="7689850" y="2847975"/>
          <p14:tracePt t="3551" x="7724775" y="2833688"/>
          <p14:tracePt t="3557" x="7773988" y="2833688"/>
          <p14:tracePt t="3563" x="7818438" y="2824163"/>
          <p14:tracePt t="3571" x="7858125" y="2824163"/>
          <p14:tracePt t="3577" x="7927975" y="2824163"/>
          <p14:tracePt t="3584" x="7981950" y="2828925"/>
          <p14:tracePt t="3591" x="8037513" y="2838450"/>
          <p14:tracePt t="3598" x="8081963" y="2852738"/>
          <p14:tracePt t="3604" x="8126413" y="2873375"/>
          <p14:tracePt t="3611" x="8170863" y="2892425"/>
          <p14:tracePt t="3618" x="8205788" y="2917825"/>
          <p14:tracePt t="3625" x="8250238" y="2938463"/>
          <p14:tracePt t="3632" x="8299450" y="2971800"/>
          <p14:tracePt t="3638" x="8345488" y="2992438"/>
          <p14:tracePt t="3645" x="8350250" y="3006725"/>
          <p14:tracePt t="3652" x="8385175" y="3022600"/>
          <p14:tracePt t="3659" x="8399463" y="3036888"/>
          <p14:tracePt t="3668" x="8408988" y="3046413"/>
          <p14:tracePt t="3672" x="8424863" y="3062288"/>
          <p14:tracePt t="3679" x="8439150" y="3071813"/>
          <p14:tracePt t="3686" x="8453438" y="3086100"/>
          <p14:tracePt t="3693" x="8469313" y="3106738"/>
          <p14:tracePt t="3702" x="8474075" y="3125788"/>
          <p14:tracePt t="3707" x="8478838" y="3136900"/>
          <p14:tracePt t="3713" x="8478838" y="3141663"/>
          <p14:tracePt t="3720" x="8528050" y="3260725"/>
          <p14:tracePt t="3727" x="8543925" y="3305175"/>
          <p14:tracePt t="3735" x="8553450" y="3349625"/>
          <p14:tracePt t="3741" x="8562975" y="3363913"/>
          <p14:tracePt t="3748" x="8588375" y="3449638"/>
          <p14:tracePt t="3754" x="8607425" y="3494088"/>
          <p14:tracePt t="3761" x="8618538" y="3562350"/>
          <p14:tracePt t="3768" x="8628063" y="3627438"/>
          <p14:tracePt t="3775" x="8628063" y="3706813"/>
          <p14:tracePt t="3782" x="8628063" y="3751263"/>
          <p14:tracePt t="3788" x="8628063" y="3800475"/>
          <p14:tracePt t="3795" x="8628063" y="3830638"/>
          <p14:tracePt t="3802" x="8618538" y="3856038"/>
          <p14:tracePt t="3809" x="8607425" y="3875088"/>
          <p14:tracePt t="3817" x="8602663" y="3905250"/>
          <p14:tracePt t="3822" x="8588375" y="3919538"/>
          <p14:tracePt t="3829" x="8572500" y="3954463"/>
          <p14:tracePt t="3836" x="8553450" y="3984625"/>
          <p14:tracePt t="3843" x="8539163" y="4019550"/>
          <p14:tracePt t="3852" x="8513763" y="4054475"/>
          <p14:tracePt t="3857" x="8483600" y="4113213"/>
          <p14:tracePt t="3863" x="8443913" y="4159250"/>
          <p14:tracePt t="3871" x="8418513" y="4192588"/>
          <p14:tracePt t="3877" x="8399463" y="4217988"/>
          <p14:tracePt t="3885" x="8364538" y="4232275"/>
          <p14:tracePt t="3891" x="8339138" y="4257675"/>
          <p14:tracePt t="3899" x="8320088" y="4278313"/>
          <p14:tracePt t="3904" x="8305800" y="4292600"/>
          <p14:tracePt t="3911" x="8280400" y="4306888"/>
          <p14:tracePt t="3919" x="8259763" y="4318000"/>
          <p14:tracePt t="3925" x="8245475" y="4332288"/>
          <p14:tracePt t="3933" x="8231188" y="4341813"/>
          <p14:tracePt t="3938" x="8215313" y="4357688"/>
          <p14:tracePt t="3945" x="8201025" y="4381500"/>
          <p14:tracePt t="3953" x="8191500" y="4397375"/>
          <p14:tracePt t="3959" x="8175625" y="4406900"/>
          <p14:tracePt t="3983" x="8116888" y="4446588"/>
          <p14:tracePt t="3987" x="8096250" y="4460875"/>
          <p14:tracePt t="3993" x="8072438" y="4465638"/>
          <p14:tracePt t="4001" x="8056563" y="4476750"/>
          <p14:tracePt t="4007" x="8026400" y="4481513"/>
          <p14:tracePt t="4016" x="8016875" y="4486275"/>
          <p14:tracePt t="4020" x="7986713" y="4486275"/>
          <p14:tracePt t="4027" x="7972425" y="4495800"/>
          <p14:tracePt t="4035" x="7942263" y="4500563"/>
          <p14:tracePt t="4041" x="7927975" y="4500563"/>
          <p14:tracePt t="4049" x="7907338" y="4500563"/>
          <p14:tracePt t="4054" x="7888288" y="4500563"/>
          <p14:tracePt t="4061" x="7872413" y="4500563"/>
          <p14:tracePt t="4069" x="7853363" y="4500563"/>
          <p14:tracePt t="4075" x="7827963" y="4500563"/>
          <p14:tracePt t="4082" x="7808913" y="4500563"/>
          <p14:tracePt t="4089" x="7788275" y="4500563"/>
          <p14:tracePt t="4095" x="7773988" y="4495800"/>
          <p14:tracePt t="4103" x="7753350" y="4495800"/>
          <p14:tracePt t="4109" x="7729538" y="4486275"/>
          <p14:tracePt t="4120" x="7720013" y="4481513"/>
          <p14:tracePt t="4123" x="7694613" y="4465638"/>
          <p14:tracePt t="4130" x="7673975" y="4456113"/>
          <p14:tracePt t="4137" x="7659688" y="4451350"/>
          <p14:tracePt t="4144" x="7645400" y="4437063"/>
          <p14:tracePt t="4151" x="7634288" y="4437063"/>
          <p14:tracePt t="4157" x="7620000" y="4421188"/>
          <p14:tracePt t="4165" x="7605713" y="4421188"/>
          <p14:tracePt t="4170" x="7599363" y="4406900"/>
          <p14:tracePt t="4177" x="7594600" y="4406900"/>
          <p14:tracePt t="4185" x="7589838" y="4397375"/>
          <p14:tracePt t="4191" x="7575550" y="4397375"/>
          <p14:tracePt t="4198" x="7570788" y="4391025"/>
          <p14:tracePt t="4205" x="7566025" y="4386263"/>
          <p14:tracePt t="4211" x="7550150" y="4371975"/>
          <p14:tracePt t="4225" x="7535863" y="4357688"/>
          <p14:tracePt t="4239" x="7526338" y="4351338"/>
          <p14:tracePt t="4247" x="7515225" y="4346575"/>
          <p14:tracePt t="4253" x="7510463" y="4341813"/>
          <p14:tracePt t="4259" x="7510463" y="4337050"/>
          <p14:tracePt t="4267" x="7505700" y="4337050"/>
          <p14:tracePt t="4273" x="7500938" y="4327525"/>
          <p14:tracePt t="4286" x="7496175" y="4322763"/>
          <p14:tracePt t="4293" x="7491413" y="4322763"/>
          <p14:tracePt t="4301" x="7491413" y="4318000"/>
          <p14:tracePt t="8362" x="7475538" y="4318000"/>
          <p14:tracePt t="8365" x="7470775" y="4318000"/>
          <p14:tracePt t="8373" x="7466013" y="4322763"/>
          <p14:tracePt t="8379" x="7456488" y="4322763"/>
          <p14:tracePt t="8387" x="7440613" y="4332288"/>
          <p14:tracePt t="8393" x="7426325" y="4337050"/>
          <p14:tracePt t="8399" x="7407275" y="4337050"/>
          <p14:tracePt t="8406" x="7381875" y="4351338"/>
          <p14:tracePt t="8413" x="7372350" y="4357688"/>
          <p14:tracePt t="8422" x="7346950" y="4367213"/>
          <p14:tracePt t="8427" x="7327900" y="4371975"/>
          <p14:tracePt t="8435" x="7312025" y="4381500"/>
          <p14:tracePt t="8440" x="7281863" y="4397375"/>
          <p14:tracePt t="8447" x="7267575" y="4397375"/>
          <p14:tracePt t="8455" x="7237413" y="4411663"/>
          <p14:tracePt t="8461" x="7223125" y="4421188"/>
          <p14:tracePt t="8470" x="7202488" y="4425950"/>
          <p14:tracePt t="8475" x="7178675" y="4430713"/>
          <p14:tracePt t="8481" x="7167563" y="4441825"/>
          <p14:tracePt t="8489" x="7143750" y="4456113"/>
          <p14:tracePt t="8495" x="7123113" y="4460875"/>
          <p14:tracePt t="8503" x="7108825" y="4470400"/>
          <p14:tracePt t="8509" x="7078663" y="4486275"/>
          <p14:tracePt t="8515" x="7054850" y="4500563"/>
          <p14:tracePt t="8523" x="7034213" y="4516438"/>
          <p14:tracePt t="8529" x="6999288" y="4530725"/>
          <p14:tracePt t="8537" x="6985000" y="4535488"/>
          <p14:tracePt t="8543" x="6964363" y="4545013"/>
          <p14:tracePt t="8551" x="6945313" y="4560888"/>
          <p14:tracePt t="8556" x="6929438" y="4560888"/>
          <p14:tracePt t="8563" x="6915150" y="4565650"/>
          <p14:tracePt t="8572" x="6905625" y="4575175"/>
          <p14:tracePt t="8577" x="6880225" y="4575175"/>
          <p14:tracePt t="8585" x="6870700" y="4579938"/>
          <p14:tracePt t="8591" x="6854825" y="4579938"/>
          <p14:tracePt t="8597" x="6850063" y="4579938"/>
          <p14:tracePt t="8605" x="6835775" y="4579938"/>
          <p14:tracePt t="8612" x="6831013" y="4579938"/>
          <p14:tracePt t="8619" x="6826250" y="4579938"/>
          <p14:tracePt t="8631" x="6821488" y="4579938"/>
          <p14:tracePt t="8639" x="6815138" y="4579938"/>
          <p14:tracePt t="9013" x="6800850" y="4556125"/>
          <p14:tracePt t="9021" x="6781800" y="4510088"/>
          <p14:tracePt t="9027" x="6756400" y="4465638"/>
          <p14:tracePt t="9036" x="6731000" y="4430713"/>
          <p14:tracePt t="9041" x="6711950" y="4397375"/>
          <p14:tracePt t="9047" x="6696075" y="4376738"/>
          <p14:tracePt t="9055" x="6681788" y="4351338"/>
          <p14:tracePt t="9061" x="6661150" y="4332288"/>
          <p14:tracePt t="9070" x="6637338" y="4297363"/>
          <p14:tracePt t="9075" x="6621463" y="4271963"/>
          <p14:tracePt t="9082" x="6597650" y="4243388"/>
          <p14:tracePt t="9090" x="6567488" y="4208463"/>
          <p14:tracePt t="9095" x="6553200" y="4173538"/>
          <p14:tracePt t="9103" x="6537325" y="4152900"/>
          <p14:tracePt t="9109" x="6523038" y="4138613"/>
          <p14:tracePt t="9116" x="6508750" y="4124325"/>
          <p14:tracePt t="9123" x="6502400" y="4119563"/>
          <p14:tracePt t="9129" x="6497638" y="4113213"/>
          <p14:tracePt t="9136" x="6492875" y="4108450"/>
          <p14:tracePt t="9144" x="6488113" y="4103688"/>
          <p14:tracePt t="9191" x="6488113" y="4094163"/>
          <p14:tracePt t="9198" x="6508750" y="4084638"/>
          <p14:tracePt t="9205" x="6542088" y="4059238"/>
          <p14:tracePt t="9211" x="6588125" y="4038600"/>
          <p14:tracePt t="9219" x="6627813" y="4029075"/>
          <p14:tracePt t="9225" x="6686550" y="4024313"/>
          <p14:tracePt t="9232" x="6742113" y="4005263"/>
          <p14:tracePt t="9240" x="6810375" y="3994150"/>
          <p14:tracePt t="9245" x="6850063" y="3984625"/>
          <p14:tracePt t="9253" x="6905625" y="3984625"/>
          <p14:tracePt t="9259" x="6934200" y="3984625"/>
          <p14:tracePt t="9266" x="6985000" y="3984625"/>
          <p14:tracePt t="9273" x="7008813" y="3984625"/>
          <p14:tracePt t="9279" x="7029450" y="3984625"/>
          <p14:tracePt t="9287" x="7043738" y="3984625"/>
          <p14:tracePt t="9293" x="7054850" y="3984625"/>
          <p14:tracePt t="9300" x="7069138" y="3994150"/>
          <p14:tracePt t="9307" x="7083425" y="3994150"/>
          <p14:tracePt t="9314" x="7094538" y="3994150"/>
          <p14:tracePt t="9321" x="7099300" y="3998913"/>
          <p14:tracePt t="9327" x="7104063" y="4005263"/>
          <p14:tracePt t="9335" x="7113588" y="4005263"/>
          <p14:tracePt t="9341" x="7118350" y="4005263"/>
          <p14:tracePt t="9348" x="7123113" y="4010025"/>
          <p14:tracePt t="9355" x="7127875" y="4014788"/>
          <p14:tracePt t="9361" x="7138988" y="4014788"/>
          <p14:tracePt t="9369" x="7148513" y="4019550"/>
          <p14:tracePt t="9375" x="7153275" y="4029075"/>
          <p14:tracePt t="9382" x="7162800" y="4029075"/>
          <p14:tracePt t="9389" x="7178675" y="4033838"/>
          <p14:tracePt t="9395" x="7192963" y="4038600"/>
          <p14:tracePt t="9403" x="7202488" y="4038600"/>
          <p14:tracePt t="9409" x="7218363" y="4049713"/>
          <p14:tracePt t="9417" x="7232650" y="4054475"/>
          <p14:tracePt t="9423" x="7242175" y="4054475"/>
          <p14:tracePt t="9430" x="7262813" y="4054475"/>
          <p14:tracePt t="9437" x="7286625" y="4054475"/>
          <p14:tracePt t="9443" x="7297738" y="4054475"/>
          <p14:tracePt t="9450" x="7321550" y="4054475"/>
          <p14:tracePt t="9457" x="7332663" y="4054475"/>
          <p14:tracePt t="9464" x="7346950" y="4054475"/>
          <p14:tracePt t="9471" x="7351713" y="4054475"/>
          <p14:tracePt t="9477" x="7361238" y="4054475"/>
          <p14:tracePt t="9491" x="7367588" y="4054475"/>
          <p14:tracePt t="9545" x="7372350" y="4054475"/>
          <p14:tracePt t="9552" x="7386638" y="4054475"/>
          <p14:tracePt t="9559" x="7391400" y="4054475"/>
          <p14:tracePt t="9567" x="7407275" y="4054475"/>
          <p14:tracePt t="9574" x="7416800" y="4044950"/>
          <p14:tracePt t="9580" x="7421563" y="4044950"/>
          <p14:tracePt t="9587" x="7435850" y="4044950"/>
          <p14:tracePt t="9593" x="7440613" y="4038600"/>
          <p14:tracePt t="9600" x="7446963" y="4038600"/>
          <p14:tracePt t="9607" x="7451725" y="4033838"/>
          <p14:tracePt t="9614" x="7456488" y="4033838"/>
          <p14:tracePt t="9723" x="7456488" y="4024313"/>
          <p14:tracePt t="9730" x="7456488" y="4019550"/>
          <p14:tracePt t="9736" x="7456488" y="4010025"/>
          <p14:tracePt t="9743" x="7456488" y="3998913"/>
          <p14:tracePt t="9750" x="7456488" y="3994150"/>
          <p14:tracePt t="9757" x="7456488" y="3989388"/>
          <p14:tracePt t="9764" x="7456488" y="3975100"/>
          <p14:tracePt t="9771" x="7456488" y="3970338"/>
          <p14:tracePt t="9777" x="7456488" y="3965575"/>
          <p14:tracePt t="9784" x="7456488" y="3959225"/>
          <p14:tracePt t="9791" x="7451725" y="3954463"/>
          <p14:tracePt t="9798" x="7451725" y="3949700"/>
          <p14:tracePt t="9806" x="7446963" y="3944938"/>
          <p14:tracePt t="9812" x="7440613" y="3944938"/>
          <p14:tracePt t="9873" x="7435850" y="3944938"/>
          <p14:tracePt t="9887" x="7435850" y="3935413"/>
          <p14:tracePt t="9894" x="7435850" y="3930650"/>
          <p14:tracePt t="9901" x="7435850" y="3919538"/>
          <p14:tracePt t="9907" x="7426325" y="3905250"/>
          <p14:tracePt t="9914" x="7426325" y="3895725"/>
          <p14:tracePt t="9921" x="7421563" y="3879850"/>
          <p14:tracePt t="9927" x="7416800" y="3865563"/>
          <p14:tracePt t="9934" x="7416800" y="3856038"/>
          <p14:tracePt t="9941" x="7416800" y="3840163"/>
          <p14:tracePt t="9949" x="7407275" y="3835400"/>
          <p14:tracePt t="9956" x="7407275" y="3830638"/>
          <p14:tracePt t="9962" x="7407275" y="3816350"/>
          <p14:tracePt t="9969" x="7407275" y="3811588"/>
          <p14:tracePt t="9986" x="7407275" y="3800475"/>
          <p14:tracePt t="9990" x="7407275" y="3795713"/>
          <p14:tracePt t="9997" x="7407275" y="3790950"/>
          <p14:tracePt t="10004" x="7407275" y="3781425"/>
          <p14:tracePt t="10009" x="7407275" y="3771900"/>
          <p14:tracePt t="10016" x="7412038" y="3767138"/>
          <p14:tracePt t="10023" x="7412038" y="3760788"/>
          <p14:tracePt t="10030" x="7412038" y="3756025"/>
          <p14:tracePt t="10036" x="7416800" y="3746500"/>
          <p14:tracePt t="10043" x="7421563" y="3741738"/>
          <p14:tracePt t="10050" x="7421563" y="3736975"/>
          <p14:tracePt t="10057" x="7426325" y="3736975"/>
          <p14:tracePt t="10064" x="7426325" y="3732213"/>
          <p14:tracePt t="10072" x="7426325" y="3727450"/>
          <p14:tracePt t="10085" x="7431088" y="3727450"/>
          <p14:tracePt t="10098" x="7431088" y="3721100"/>
          <p14:tracePt t="10106" x="7431088" y="3716338"/>
          <p14:tracePt t="10132" x="7431088" y="3711575"/>
          <p14:tracePt t="10139" x="7431088" y="3702050"/>
          <p14:tracePt t="10146" x="7435850" y="3702050"/>
          <p14:tracePt t="10153" x="7435850" y="3697288"/>
          <p14:tracePt t="10167" x="7435850" y="3692525"/>
          <p14:tracePt t="10173" x="7440613" y="3692525"/>
          <p14:tracePt t="10188" x="7440613" y="3687763"/>
          <p14:tracePt t="10193" x="7451725" y="3681413"/>
          <p14:tracePt t="10202" x="7456488" y="3681413"/>
          <p14:tracePt t="10207" x="7456488" y="3676650"/>
          <p14:tracePt t="10214" x="7461250" y="3671888"/>
          <p14:tracePt t="10223" x="7466013" y="3671888"/>
          <p14:tracePt t="10227" x="7466013" y="3662363"/>
          <p14:tracePt t="10235" x="7470775" y="3657600"/>
          <p14:tracePt t="10241" x="7475538" y="3657600"/>
          <p14:tracePt t="10248" x="7491413" y="3648075"/>
          <p14:tracePt t="10255" x="7496175" y="3648075"/>
          <p14:tracePt t="10262" x="7505700" y="3636963"/>
          <p14:tracePt t="10270" x="7519988" y="3632200"/>
          <p14:tracePt t="10275" x="7535863" y="3627438"/>
          <p14:tracePt t="10282" x="7554913" y="3617913"/>
          <p14:tracePt t="10289" x="7570788" y="3617913"/>
          <p14:tracePt t="10296" x="7585075" y="3613150"/>
          <p14:tracePt t="10302" x="7605713" y="3602038"/>
          <p14:tracePt t="10309" x="7620000" y="3602038"/>
          <p14:tracePt t="10316" x="7640638" y="3597275"/>
          <p14:tracePt t="10323" x="7650163" y="3597275"/>
          <p14:tracePt t="10330" x="7664450" y="3592513"/>
          <p14:tracePt t="10338" x="7680325" y="3592513"/>
          <p14:tracePt t="10343" x="7685088" y="3582988"/>
          <p14:tracePt t="10352" x="7694613" y="3578225"/>
          <p14:tracePt t="10357" x="7704138" y="3578225"/>
          <p14:tracePt t="10364" x="7708900" y="3573463"/>
          <p14:tracePt t="10373" x="7720013" y="3568700"/>
          <p14:tracePt t="10385" x="7734300" y="3557588"/>
          <p14:tracePt t="10391" x="7734300" y="3552825"/>
          <p14:tracePt t="10398" x="7739063" y="3548063"/>
          <p14:tracePt t="10406" x="7743825" y="3543300"/>
          <p14:tracePt t="10412" x="7748588" y="3533775"/>
          <p14:tracePt t="10420" x="7759700" y="3517900"/>
          <p14:tracePt t="10425" x="7759700" y="3503613"/>
          <p14:tracePt t="10432" x="7764463" y="3494088"/>
          <p14:tracePt t="10440" x="7773988" y="3478213"/>
          <p14:tracePt t="10446" x="7773988" y="3463925"/>
          <p14:tracePt t="10454" x="7773988" y="3454400"/>
          <p14:tracePt t="10459" x="7773988" y="3438525"/>
          <p14:tracePt t="10466" x="7773988" y="3429000"/>
          <p14:tracePt t="10475" x="7778750" y="3419475"/>
          <p14:tracePt t="10481" x="7778750" y="3414713"/>
          <p14:tracePt t="10488" x="7783513" y="3414713"/>
          <p14:tracePt t="10493" x="7783513" y="3408363"/>
          <p14:tracePt t="10500" x="7788275" y="3403600"/>
          <p14:tracePt t="10507" x="7793038" y="3403600"/>
          <p14:tracePt t="10514" x="7793038" y="3398838"/>
          <p14:tracePt t="10522" x="7799388" y="3394075"/>
          <p14:tracePt t="10528" x="7804150" y="3394075"/>
          <p14:tracePt t="10535" x="7813675" y="3389313"/>
          <p14:tracePt t="10542" x="7818438" y="3379788"/>
          <p14:tracePt t="10548" x="7823200" y="3379788"/>
          <p14:tracePt t="10556" x="7827963" y="3375025"/>
          <p14:tracePt t="10562" x="7839075" y="3375025"/>
          <p14:tracePt t="10570" x="7843838" y="3368675"/>
          <p14:tracePt t="10575" x="7853363" y="3368675"/>
          <p14:tracePt t="10582" x="7862888" y="3363913"/>
          <p14:tracePt t="10590" x="7867650" y="3359150"/>
          <p14:tracePt t="10596" x="7872413" y="3359150"/>
          <p14:tracePt t="10604" x="7888288" y="3359150"/>
          <p14:tracePt t="10609" x="7893050" y="3354388"/>
          <p14:tracePt t="10617" x="7902575" y="3354388"/>
          <p14:tracePt t="10624" x="7918450" y="3354388"/>
          <p14:tracePt t="10630" x="7927975" y="3354388"/>
          <p14:tracePt t="10638" x="7942263" y="3354388"/>
          <p14:tracePt t="10643" x="7958138" y="3354388"/>
          <p14:tracePt t="10650" x="7977188" y="3354388"/>
          <p14:tracePt t="10657" x="7986713" y="3354388"/>
          <p14:tracePt t="10664" x="8012113" y="3354388"/>
          <p14:tracePt t="10672" x="8032750" y="3354388"/>
          <p14:tracePt t="10678" x="8051800" y="3354388"/>
          <p14:tracePt t="10685" x="8077200" y="3363913"/>
          <p14:tracePt t="10691" x="8091488" y="3368675"/>
          <p14:tracePt t="10699" x="8101013" y="3368675"/>
          <p14:tracePt t="10706" x="8116888" y="3375025"/>
          <p14:tracePt t="10712" x="8131175" y="3384550"/>
          <p14:tracePt t="10718" x="8140700" y="3389313"/>
          <p14:tracePt t="10725" x="8145463" y="3394075"/>
          <p14:tracePt t="10732" x="8156575" y="3394075"/>
          <p14:tracePt t="10740" x="8166100" y="3398838"/>
          <p14:tracePt t="10747" x="8170863" y="3408363"/>
          <p14:tracePt t="10754" x="8175625" y="3408363"/>
          <p14:tracePt t="10759" x="8191500" y="3414713"/>
          <p14:tracePt t="10766" x="8205788" y="3419475"/>
          <p14:tracePt t="10773" x="8215313" y="3419475"/>
          <p14:tracePt t="10780" x="8231188" y="3429000"/>
          <p14:tracePt t="10788" x="8245475" y="3433763"/>
          <p14:tracePt t="10793" x="8250238" y="3433763"/>
          <p14:tracePt t="10800" x="8259763" y="3438525"/>
          <p14:tracePt t="10808" x="8275638" y="3449638"/>
          <p14:tracePt t="10814" x="8280400" y="3449638"/>
          <p14:tracePt t="10822" x="8294688" y="3459163"/>
          <p14:tracePt t="10828" x="8305800" y="3463925"/>
          <p14:tracePt t="10834" x="8320088" y="3473450"/>
          <p14:tracePt t="10841" x="8334375" y="3489325"/>
          <p14:tracePt t="10848" x="8350250" y="3494088"/>
          <p14:tracePt t="10858" x="8355013" y="3513138"/>
          <p14:tracePt t="10862" x="8364538" y="3529013"/>
          <p14:tracePt t="10870" x="8378825" y="3552825"/>
          <p14:tracePt t="10876" x="8385175" y="3573463"/>
          <p14:tracePt t="10883" x="8389938" y="3587750"/>
          <p14:tracePt t="10890" x="8389938" y="3597275"/>
          <p14:tracePt t="10896" x="8399463" y="3613150"/>
          <p14:tracePt t="10905" x="8399463" y="3627438"/>
          <p14:tracePt t="10909" x="8399463" y="3636963"/>
          <p14:tracePt t="10916" x="8399463" y="3652838"/>
          <p14:tracePt t="10924" x="8399463" y="3662363"/>
          <p14:tracePt t="10930" x="8399463" y="3676650"/>
          <p14:tracePt t="10937" x="8399463" y="3687763"/>
          <p14:tracePt t="10943" x="8394700" y="3702050"/>
          <p14:tracePt t="10950" x="8394700" y="3716338"/>
          <p14:tracePt t="10970" x="8378825" y="3767138"/>
          <p14:tracePt t="10973" x="8374063" y="3806825"/>
          <p14:tracePt t="10978" x="8364538" y="3840163"/>
          <p14:tracePt t="10984" x="8364538" y="3860800"/>
          <p14:tracePt t="10991" x="8364538" y="3879850"/>
          <p14:tracePt t="10999" x="8359775" y="3910013"/>
          <p14:tracePt t="11005" x="8359775" y="3925888"/>
          <p14:tracePt t="11013" x="8350250" y="3940175"/>
          <p14:tracePt t="11019" x="8350250" y="3949700"/>
          <p14:tracePt t="11025" x="8345488" y="3965575"/>
          <p14:tracePt t="11032" x="8339138" y="3970338"/>
          <p14:tracePt t="11040" x="8339138" y="3975100"/>
          <p14:tracePt t="11046" x="8334375" y="3989388"/>
          <p14:tracePt t="11054" x="8324850" y="3989388"/>
          <p14:tracePt t="11059" x="8324850" y="3994150"/>
          <p14:tracePt t="11066" x="8315325" y="3998913"/>
          <p14:tracePt t="11081" x="8299450" y="4014788"/>
          <p14:tracePt t="11095" x="8294688" y="4019550"/>
          <p14:tracePt t="11100" x="8289925" y="4024313"/>
          <p14:tracePt t="11108" x="8275638" y="4029075"/>
          <p14:tracePt t="11114" x="8270875" y="4038600"/>
          <p14:tracePt t="11123" x="8266113" y="4038600"/>
          <p14:tracePt t="11128" x="8259763" y="4049713"/>
          <p14:tracePt t="11135" x="8255000" y="4054475"/>
          <p14:tracePt t="11142" x="8235950" y="4064000"/>
          <p14:tracePt t="11148" x="8220075" y="4073525"/>
          <p14:tracePt t="11157" x="8196263" y="4084638"/>
          <p14:tracePt t="11162" x="8185150" y="4089400"/>
          <p14:tracePt t="11171" x="8170863" y="4103688"/>
          <p14:tracePt t="11176" x="8166100" y="4108450"/>
          <p14:tracePt t="11182" x="8151813" y="4113213"/>
          <p14:tracePt t="11190" x="8145463" y="4124325"/>
          <p14:tracePt t="11197" x="8135938" y="4129088"/>
          <p14:tracePt t="11209" x="8126413" y="4129088"/>
          <p14:tracePt t="11216" x="8121650" y="4129088"/>
          <p14:tracePt t="11224" x="8112125" y="4129088"/>
          <p14:tracePt t="11231" x="8105775" y="4129088"/>
          <p14:tracePt t="11238" x="8096250" y="4119563"/>
          <p14:tracePt t="11244" x="8086725" y="4108450"/>
          <p14:tracePt t="11250" x="8077200" y="4094163"/>
          <p14:tracePt t="11257" x="8072438" y="4078288"/>
          <p14:tracePt t="11264" x="8056563" y="4064000"/>
          <p14:tracePt t="11273" x="8051800" y="4049713"/>
          <p14:tracePt t="11278" x="8042275" y="4038600"/>
          <p14:tracePt t="11286" x="8026400" y="4024313"/>
          <p14:tracePt t="11291" x="8012113" y="3998913"/>
          <p14:tracePt t="11298" x="8002588" y="3989388"/>
          <p14:tracePt t="11307" x="7993063" y="3975100"/>
          <p14:tracePt t="11312" x="7986713" y="3959225"/>
          <p14:tracePt t="11320" x="7972425" y="3954463"/>
          <p14:tracePt t="11325" x="7967663" y="3940175"/>
          <p14:tracePt t="11332" x="7962900" y="3935413"/>
          <p14:tracePt t="11340" x="7958138" y="3930650"/>
          <p14:tracePt t="11346" x="7947025" y="3930650"/>
          <p14:tracePt t="11360" x="7942263" y="3925888"/>
          <p14:tracePt t="11380" x="7937500" y="3925888"/>
          <p14:tracePt t="11407" x="7932738" y="3925888"/>
          <p14:tracePt t="11415" x="7927975" y="3925888"/>
          <p14:tracePt t="11428" x="7923213" y="3925888"/>
          <p14:tracePt t="11437" x="7918450" y="3925888"/>
          <p14:tracePt t="11441" x="7902575" y="3925888"/>
          <p14:tracePt t="11448" x="7897813" y="3925888"/>
          <p14:tracePt t="11456" x="7893050" y="3925888"/>
          <p14:tracePt t="11462" x="7878763" y="3925888"/>
          <p14:tracePt t="11471" x="7872413" y="3925888"/>
          <p14:tracePt t="11475" x="7867650" y="3925888"/>
          <p14:tracePt t="11483" x="7858125" y="3925888"/>
          <p14:tracePt t="11490" x="7853363" y="3925888"/>
          <p14:tracePt t="11497" x="7843838" y="3930650"/>
          <p14:tracePt t="11510" x="7839075" y="3935413"/>
          <p14:tracePt t="11516" x="7832725" y="3935413"/>
          <p14:tracePt t="11532" x="7827963" y="3935413"/>
          <p14:tracePt t="11539" x="7823200" y="3935413"/>
          <p14:tracePt t="11552" x="7823200" y="3940175"/>
          <p14:tracePt t="11557" x="7818438" y="3944938"/>
          <p14:tracePt t="11564" x="7813675" y="3944938"/>
          <p14:tracePt t="11573" x="7813675" y="3954463"/>
          <p14:tracePt t="11578" x="7804150" y="3959225"/>
          <p14:tracePt t="11586" x="7799388" y="3959225"/>
          <p14:tracePt t="11591" x="7799388" y="3965575"/>
          <p14:tracePt t="11598" x="7793038" y="3970338"/>
          <p14:tracePt t="11607" x="7788275" y="3970338"/>
          <p14:tracePt t="11612" x="7788275" y="3975100"/>
          <p14:tracePt t="11621" x="7783513" y="3979863"/>
          <p14:tracePt t="11626" x="7778750" y="3979863"/>
          <p14:tracePt t="11632" x="7778750" y="3984625"/>
          <p14:tracePt t="11641" x="7773988" y="3989388"/>
          <p14:tracePt t="11646" x="7764463" y="3989388"/>
          <p14:tracePt t="11655" x="7764463" y="3998913"/>
          <p14:tracePt t="11660" x="7764463" y="4005263"/>
          <p14:tracePt t="11667" x="7759700" y="4005263"/>
          <p14:tracePt t="11674" x="7753350" y="4010025"/>
          <p14:tracePt t="11688" x="7748588" y="4014788"/>
          <p14:tracePt t="11695" x="7743825" y="4014788"/>
          <p14:tracePt t="11708" x="7734300" y="4014788"/>
          <p14:tracePt t="11714" x="7724775" y="4019550"/>
          <p14:tracePt t="11722" x="7720013" y="4024313"/>
          <p14:tracePt t="11728" x="7708900" y="4024313"/>
          <p14:tracePt t="11735" x="7704138" y="4024313"/>
          <p14:tracePt t="11742" x="7689850" y="4024313"/>
          <p14:tracePt t="11748" x="7685088" y="4029075"/>
          <p14:tracePt t="11757" x="7673975" y="4029075"/>
          <p14:tracePt t="11763" x="7669213" y="4038600"/>
          <p14:tracePt t="11770" x="7654925" y="4038600"/>
          <p14:tracePt t="11776" x="7650163" y="4038600"/>
          <p14:tracePt t="11782" x="7645400" y="4038600"/>
          <p14:tracePt t="11790" x="7629525" y="4038600"/>
          <p14:tracePt t="11805" x="7620000" y="4038600"/>
          <p14:tracePt t="11810" x="7615238" y="4038600"/>
          <p14:tracePt t="11817" x="7610475" y="4033838"/>
          <p14:tracePt t="11824" x="7594600" y="4029075"/>
          <p14:tracePt t="11830" x="7585075" y="4029075"/>
          <p14:tracePt t="11838" x="7570788" y="4024313"/>
          <p14:tracePt t="11844" x="7554913" y="4014788"/>
          <p14:tracePt t="11851" x="7540625" y="4005263"/>
          <p14:tracePt t="11858" x="7535863" y="3994150"/>
          <p14:tracePt t="11864" x="7526338" y="3989388"/>
          <p14:tracePt t="11872" x="7515225" y="3975100"/>
          <p14:tracePt t="11878" x="7500938" y="3965575"/>
          <p14:tracePt t="11886" x="7491413" y="3949700"/>
          <p14:tracePt t="11892" x="7480300" y="3925888"/>
          <p14:tracePt t="11898" x="7475538" y="3905250"/>
          <p14:tracePt t="11906" x="7461250" y="3886200"/>
          <p14:tracePt t="11912" x="7451725" y="3860800"/>
          <p14:tracePt t="11919" x="7446963" y="3840163"/>
          <p14:tracePt t="11926" x="7446963" y="3816350"/>
          <p14:tracePt t="11933" x="7435850" y="3806825"/>
          <p14:tracePt t="11941" x="7431088" y="3790950"/>
          <p14:tracePt t="11947" x="7431088" y="3786188"/>
          <p14:tracePt t="11954" x="7426325" y="3781425"/>
          <p14:tracePt t="11961" x="7426325" y="3767138"/>
          <p14:tracePt t="11967" x="7421563" y="3767138"/>
          <p14:tracePt t="11974" x="7421563" y="3760788"/>
          <p14:tracePt t="11980" x="7421563" y="3756025"/>
          <p14:tracePt t="11994" x="7416800" y="3751263"/>
          <p14:tracePt t="12001" x="7407275" y="3751263"/>
          <p14:tracePt t="12008" x="7407275" y="3746500"/>
          <p14:tracePt t="12029" x="7407275" y="3741738"/>
          <p14:tracePt t="12035" x="7400925" y="3732213"/>
          <p14:tracePt t="12056" x="7396163" y="3732213"/>
          <p14:tracePt t="12071" x="7396163" y="3727450"/>
          <p14:tracePt t="12076" x="7391400" y="3727450"/>
          <p14:tracePt t="12084" x="7391400" y="3721100"/>
          <p14:tracePt t="12099" x="7386638" y="3721100"/>
          <p14:tracePt t="12104" x="7386638" y="3716338"/>
          <p14:tracePt t="12110" x="7381875" y="3711575"/>
          <p14:tracePt t="12138" x="7381875" y="3706813"/>
          <p14:tracePt t="12152" x="7381875" y="3702050"/>
          <p14:tracePt t="12164" x="7381875" y="3692525"/>
          <p14:tracePt t="12172" x="7381875" y="3687763"/>
          <p14:tracePt t="12178" x="7381875" y="3681413"/>
          <p14:tracePt t="12185" x="7381875" y="3676650"/>
          <p14:tracePt t="12192" x="7381875" y="3667125"/>
          <p14:tracePt t="12199" x="7381875" y="3652838"/>
          <p14:tracePt t="12207" x="7381875" y="3641725"/>
          <p14:tracePt t="12212" x="7381875" y="3627438"/>
          <p14:tracePt t="12222" x="7381875" y="3613150"/>
          <p14:tracePt t="12226" x="7381875" y="3602038"/>
          <p14:tracePt t="12233" x="7381875" y="3587750"/>
          <p14:tracePt t="12241" x="7381875" y="3578225"/>
          <p14:tracePt t="12246" x="7381875" y="3562350"/>
          <p14:tracePt t="12254" x="7381875" y="3552825"/>
          <p14:tracePt t="12260" x="7381875" y="3543300"/>
          <p14:tracePt t="12267" x="7381875" y="3538538"/>
          <p14:tracePt t="12274" x="7381875" y="3533775"/>
          <p14:tracePt t="12281" x="7381875" y="3529013"/>
          <p14:tracePt t="12882" x="7351713" y="3552825"/>
          <p14:tracePt t="12887" x="7312025" y="3602038"/>
          <p14:tracePt t="12894" x="7262813" y="3648075"/>
          <p14:tracePt t="12901" x="7202488" y="3702050"/>
          <p14:tracePt t="12908" x="7143750" y="3741738"/>
          <p14:tracePt t="12915" x="7083425" y="3771900"/>
          <p14:tracePt t="12922" x="7024688" y="3811588"/>
          <p14:tracePt t="12928" x="6980238" y="3825875"/>
          <p14:tracePt t="12935" x="6910388" y="3856038"/>
          <p14:tracePt t="12942" x="6850063" y="3875088"/>
          <p14:tracePt t="12949" x="6805613" y="3895725"/>
          <p14:tracePt t="12958" x="6751638" y="3905250"/>
          <p14:tracePt t="12962" x="6707188" y="3919538"/>
          <p14:tracePt t="12969" x="6651625" y="3919538"/>
          <p14:tracePt t="12977" x="6607175" y="3930650"/>
          <p14:tracePt t="12983" x="6581775" y="3930650"/>
          <p14:tracePt t="12991" x="6553200" y="3930650"/>
          <p14:tracePt t="12996" x="6518275" y="3925888"/>
          <p14:tracePt t="13005" x="6488113" y="3925888"/>
          <p14:tracePt t="13011" x="6469063" y="3919538"/>
          <p14:tracePt t="13017" x="6448425" y="3914775"/>
          <p14:tracePt t="13025" x="6423025" y="3914775"/>
          <p14:tracePt t="13031" x="6403975" y="3905250"/>
          <p14:tracePt t="13038" x="6373813" y="3900488"/>
          <p14:tracePt t="13044" x="6354763" y="3900488"/>
          <p14:tracePt t="13051" x="6329363" y="3886200"/>
          <p14:tracePt t="13058" x="6299200" y="3886200"/>
          <p14:tracePt t="13065" x="6280150" y="3875088"/>
          <p14:tracePt t="13072" x="6254750" y="3870325"/>
          <p14:tracePt t="13078" x="6224588" y="3870325"/>
          <p14:tracePt t="13086" x="6205538" y="3870325"/>
          <p14:tracePt t="13093" x="6184900" y="3870325"/>
          <p14:tracePt t="13099" x="6156325" y="3870325"/>
          <p14:tracePt t="13107" x="6140450" y="3870325"/>
          <p14:tracePt t="13112" x="6121400" y="3870325"/>
          <p14:tracePt t="13119" x="6100763" y="3860800"/>
          <p14:tracePt t="13126" x="6086475" y="3860800"/>
          <p14:tracePt t="13133" x="6070600" y="3860800"/>
          <p14:tracePt t="13141" x="6061075" y="3860800"/>
          <p14:tracePt t="13147" x="6056313" y="3860800"/>
          <p14:tracePt t="13154" x="6051550" y="3856038"/>
          <p14:tracePt t="13161" x="6035675" y="3856038"/>
          <p14:tracePt t="13175" x="6030913" y="3856038"/>
          <p14:tracePt t="13181" x="6026150" y="3851275"/>
          <p14:tracePt t="13188" x="6026150" y="3846513"/>
          <p14:tracePt t="13194" x="6021388" y="3846513"/>
          <p14:tracePt t="13201" x="6016625" y="3840163"/>
          <p14:tracePt t="13208" x="6016625" y="3830638"/>
          <p14:tracePt t="13215" x="6011863" y="3825875"/>
          <p14:tracePt t="13222" x="6002338" y="3821113"/>
          <p14:tracePt t="13235" x="5995988" y="3816350"/>
          <p14:tracePt t="13242" x="5991225" y="3816350"/>
          <p14:tracePt t="13258" x="5991225" y="3811588"/>
          <p14:tracePt t="13310" x="5986463" y="3811588"/>
          <p14:tracePt t="13317" x="5981700" y="3806825"/>
          <p14:tracePt t="13331" x="5976938" y="3800475"/>
          <p14:tracePt t="13338" x="5972175" y="3800475"/>
          <p14:tracePt t="13344" x="5956300" y="3790950"/>
          <p14:tracePt t="13351" x="5951538" y="3786188"/>
          <p14:tracePt t="13359" x="5946775" y="3781425"/>
          <p14:tracePt t="13365" x="5932488" y="3776663"/>
          <p14:tracePt t="13373" x="5927725" y="3771900"/>
          <p14:tracePt t="13378" x="5922963" y="3767138"/>
          <p14:tracePt t="13385" x="5916613" y="3751263"/>
          <p14:tracePt t="13392" x="5911850" y="3746500"/>
          <p14:tracePt t="13399" x="5911850" y="3741738"/>
          <p14:tracePt t="13409" x="5902325" y="3741738"/>
          <p14:tracePt t="13413" x="5897563" y="3736975"/>
          <p14:tracePt t="13420" x="5897563" y="3732213"/>
          <p14:tracePt t="13427" x="5892800" y="3732213"/>
          <p14:tracePt t="13433" x="5888038" y="3721100"/>
          <p14:tracePt t="13447" x="5883275" y="3721100"/>
          <p14:tracePt t="13453" x="5876925" y="3721100"/>
          <p14:tracePt t="13460" x="5872163" y="3721100"/>
          <p14:tracePt t="13468" x="5862638" y="3721100"/>
          <p14:tracePt t="13475" x="5853113" y="3721100"/>
          <p14:tracePt t="13482" x="5843588" y="3721100"/>
          <p14:tracePt t="13489" x="5827713" y="3721100"/>
          <p14:tracePt t="13494" x="5813425" y="3721100"/>
          <p14:tracePt t="13501" x="5803900" y="3721100"/>
          <p14:tracePt t="13508" x="5788025" y="3727450"/>
          <p14:tracePt t="13515" x="5778500" y="3727450"/>
          <p14:tracePt t="13523" x="5753100" y="3732213"/>
          <p14:tracePt t="13528" x="5734050" y="3741738"/>
          <p14:tracePt t="13535" x="5718175" y="3741738"/>
          <p14:tracePt t="13543" x="5708650" y="3741738"/>
          <p14:tracePt t="13550" x="5694363" y="3746500"/>
          <p14:tracePt t="13558" x="5678488" y="3746500"/>
          <p14:tracePt t="13563" x="5668963" y="3746500"/>
          <p14:tracePt t="13570" x="5654675" y="3746500"/>
          <p14:tracePt t="13577" x="5643563" y="3746500"/>
          <p14:tracePt t="13583" x="5638800" y="3746500"/>
          <p14:tracePt t="13591" x="5629275" y="3746500"/>
          <p14:tracePt t="13597" x="5624513" y="3746500"/>
          <p14:tracePt t="13606" x="5619750" y="3746500"/>
          <p14:tracePt t="13610" x="5610225" y="3746500"/>
          <p14:tracePt t="13617" x="5610225" y="3732213"/>
          <p14:tracePt t="13625" x="5594350" y="3732213"/>
          <p14:tracePt t="13631" x="5594350" y="3727450"/>
          <p14:tracePt t="13640" x="5584825" y="3721100"/>
          <p14:tracePt t="13644" x="5584825" y="3716338"/>
          <p14:tracePt t="13651" x="5570538" y="3711575"/>
          <p14:tracePt t="13660" x="5570538" y="3697288"/>
          <p14:tracePt t="13665" x="5554663" y="3692525"/>
          <p14:tracePt t="13672" x="5554663" y="3687763"/>
          <p14:tracePt t="13680" x="5549900" y="3671888"/>
          <p14:tracePt t="13685" x="5545138" y="3671888"/>
          <p14:tracePt t="13692" x="5540375" y="3657600"/>
          <p14:tracePt t="13699" x="5530850" y="3648075"/>
          <p14:tracePt t="13706" x="5530850" y="3641725"/>
          <p14:tracePt t="13713" x="5519738" y="3627438"/>
          <p14:tracePt t="13720" x="5519738" y="3622675"/>
          <p14:tracePt t="13726" x="5514975" y="3608388"/>
          <p14:tracePt t="13733" x="5505450" y="3597275"/>
          <p14:tracePt t="13741" x="5505450" y="3592513"/>
          <p14:tracePt t="13747" x="5500688" y="3582988"/>
          <p14:tracePt t="13756" x="5495925" y="3573463"/>
          <p14:tracePt t="13760" x="5495925" y="3557588"/>
          <p14:tracePt t="13767" x="5495925" y="3552825"/>
          <p14:tracePt t="13775" x="5495925" y="3543300"/>
          <p14:tracePt t="13781" x="5495925" y="3529013"/>
          <p14:tracePt t="13789" x="5495925" y="3517900"/>
          <p14:tracePt t="13796" x="5495925" y="3513138"/>
          <p14:tracePt t="13801" x="5495925" y="3503613"/>
          <p14:tracePt t="13809" x="5495925" y="3494088"/>
          <p14:tracePt t="13815" x="5495925" y="3478213"/>
          <p14:tracePt t="13823" x="5495925" y="3473450"/>
          <p14:tracePt t="13829" x="5495925" y="3468688"/>
          <p14:tracePt t="13835" x="5495925" y="3459163"/>
          <p14:tracePt t="13842" x="5495925" y="3454400"/>
          <p14:tracePt t="13849" x="5495925" y="3443288"/>
          <p14:tracePt t="13858" x="5495925" y="3438525"/>
          <p14:tracePt t="13863" x="5495925" y="3433763"/>
          <p14:tracePt t="13870" x="5495925" y="3429000"/>
          <p14:tracePt t="13877" x="5495925" y="3424238"/>
          <p14:tracePt t="13883" x="5495925" y="3419475"/>
          <p14:tracePt t="13891" x="5495925" y="3414713"/>
          <p14:tracePt t="13897" x="5500688" y="3403600"/>
          <p14:tracePt t="13905" x="5500688" y="3398838"/>
          <p14:tracePt t="13910" x="5505450" y="3394075"/>
          <p14:tracePt t="13917" x="5510213" y="3389313"/>
          <p14:tracePt t="13925" x="5524500" y="3384550"/>
          <p14:tracePt t="13931" x="5530850" y="3379788"/>
          <p14:tracePt t="13940" x="5535613" y="3379788"/>
          <p14:tracePt t="13946" x="5549900" y="3368675"/>
          <p14:tracePt t="13952" x="5554663" y="3363913"/>
          <p14:tracePt t="13959" x="5559425" y="3359150"/>
          <p14:tracePt t="13965" x="5570538" y="3354388"/>
          <p14:tracePt t="13973" x="5584825" y="3354388"/>
          <p14:tracePt t="13979" x="5589588" y="3349625"/>
          <p14:tracePt t="13986" x="5594350" y="3344863"/>
          <p14:tracePt t="13992" x="5610225" y="3344863"/>
          <p14:tracePt t="14000" x="5619750" y="3335338"/>
          <p14:tracePt t="14009" x="5629275" y="3328988"/>
          <p14:tracePt t="14014" x="5634038" y="3328988"/>
          <p14:tracePt t="14021" x="5643563" y="3328988"/>
          <p14:tracePt t="14027" x="5659438" y="3328988"/>
          <p14:tracePt t="14033" x="5664200" y="3328988"/>
          <p14:tracePt t="14041" x="5668963" y="3328988"/>
          <p14:tracePt t="14047" x="5678488" y="3328988"/>
          <p14:tracePt t="14055" x="5689600" y="3328988"/>
          <p14:tracePt t="14062" x="5694363" y="3328988"/>
          <p14:tracePt t="14067" x="5703888" y="3328988"/>
          <p14:tracePt t="14075" x="5718175" y="3328988"/>
          <p14:tracePt t="14081" x="5722938" y="3328988"/>
          <p14:tracePt t="14090" x="5734050" y="3328988"/>
          <p14:tracePt t="14095" x="5738813" y="3328988"/>
          <p14:tracePt t="14101" x="5753100" y="3328988"/>
          <p14:tracePt t="14108" x="5762625" y="3328988"/>
          <p14:tracePt t="14115" x="5778500" y="3328988"/>
          <p14:tracePt t="14124" x="5788025" y="3328988"/>
          <p14:tracePt t="14129" x="5803900" y="3328988"/>
          <p14:tracePt t="14136" x="5818188" y="3328988"/>
          <p14:tracePt t="14143" x="5827713" y="3328988"/>
          <p14:tracePt t="14150" x="5843588" y="3328988"/>
          <p14:tracePt t="14157" x="5848350" y="3328988"/>
          <p14:tracePt t="14163" x="5853113" y="3328988"/>
          <p14:tracePt t="14170" x="5862638" y="3328988"/>
          <p14:tracePt t="14176" x="5867400" y="3328988"/>
          <p14:tracePt t="14183" x="5876925" y="3328988"/>
          <p14:tracePt t="14191" x="5888038" y="3328988"/>
          <p14:tracePt t="14197" x="5892800" y="3328988"/>
          <p14:tracePt t="14205" x="5897563" y="3328988"/>
          <p14:tracePt t="14226" x="5916613" y="3328988"/>
          <p14:tracePt t="14231" x="5922963" y="3328988"/>
          <p14:tracePt t="14239" x="5932488" y="3324225"/>
          <p14:tracePt t="14245" x="5937250" y="3319463"/>
          <p14:tracePt t="14252" x="5946775" y="3319463"/>
          <p14:tracePt t="14259" x="5956300" y="3309938"/>
          <p14:tracePt t="14265" x="5972175" y="3305175"/>
          <p14:tracePt t="14273" x="5981700" y="3305175"/>
          <p14:tracePt t="14279" x="5991225" y="3300413"/>
          <p14:tracePt t="14286" x="5995988" y="3295650"/>
          <p14:tracePt t="14293" x="6002338" y="3289300"/>
          <p14:tracePt t="14299" x="6007100" y="3284538"/>
          <p14:tracePt t="14308" x="6021388" y="3270250"/>
          <p14:tracePt t="14313" x="6021388" y="3265488"/>
          <p14:tracePt t="14320" x="6026150" y="3260725"/>
          <p14:tracePt t="14328" x="6030913" y="3244850"/>
          <p14:tracePt t="14333" x="6035675" y="3240088"/>
          <p14:tracePt t="14343" x="6042025" y="3230563"/>
          <p14:tracePt t="14347" x="6042025" y="3221038"/>
          <p14:tracePt t="14355" x="6056313" y="3209925"/>
          <p14:tracePt t="14361" x="6061075" y="3195638"/>
          <p14:tracePt t="14367" x="6070600" y="3181350"/>
          <p14:tracePt t="14375" x="6081713" y="3170238"/>
          <p14:tracePt t="14381" x="6091238" y="3155950"/>
          <p14:tracePt t="14390" x="6096000" y="3141663"/>
          <p14:tracePt t="14395" x="6110288" y="3125788"/>
          <p14:tracePt t="14402" x="6116638" y="3121025"/>
          <p14:tracePt t="14408" x="6121400" y="3116263"/>
          <p14:tracePt t="14415" x="6126163" y="3111500"/>
          <p14:tracePt t="14422" x="6135688" y="3106738"/>
          <p14:tracePt t="14429" x="6145213" y="3106738"/>
          <p14:tracePt t="14436" x="6149975" y="3101975"/>
          <p14:tracePt t="14442" x="6156325" y="3090863"/>
          <p14:tracePt t="14449" x="6170613" y="3090863"/>
          <p14:tracePt t="14456" x="6180138" y="3090863"/>
          <p14:tracePt t="14463" x="6184900" y="3090863"/>
          <p14:tracePt t="14471" x="6196013" y="3090863"/>
          <p14:tracePt t="14477" x="6205538" y="3090863"/>
          <p14:tracePt t="14483" x="6219825" y="3090863"/>
          <p14:tracePt t="14492" x="6224588" y="3090863"/>
          <p14:tracePt t="14497" x="6229350" y="3090863"/>
          <p14:tracePt t="14505" x="6235700" y="3090863"/>
          <p14:tracePt t="14511" x="6240463" y="3090863"/>
          <p14:tracePt t="14517" x="6245225" y="3097213"/>
          <p14:tracePt t="14525" x="6249988" y="3101975"/>
          <p14:tracePt t="14531" x="6254750" y="3106738"/>
          <p14:tracePt t="14539" x="6264275" y="3111500"/>
          <p14:tracePt t="14545" x="6269038" y="3121025"/>
          <p14:tracePt t="14552" x="6275388" y="3136900"/>
          <p14:tracePt t="14560" x="6275388" y="3141663"/>
          <p14:tracePt t="14565" x="6280150" y="3155950"/>
          <p14:tracePt t="14574" x="6289675" y="3176588"/>
          <p14:tracePt t="14579" x="6289675" y="3190875"/>
          <p14:tracePt t="14587" x="6294438" y="3205163"/>
          <p14:tracePt t="14593" x="6294438" y="3216275"/>
          <p14:tracePt t="14600" x="6303963" y="3230563"/>
          <p14:tracePt t="14607" x="6303963" y="3240088"/>
          <p14:tracePt t="14613" x="6308725" y="3255963"/>
          <p14:tracePt t="14620" x="6315075" y="3270250"/>
          <p14:tracePt t="14627" x="6315075" y="3279775"/>
          <p14:tracePt t="14633" x="6324600" y="3295650"/>
          <p14:tracePt t="14642" x="6329363" y="3309938"/>
          <p14:tracePt t="14647" x="6338888" y="3324225"/>
          <p14:tracePt t="14654" x="6343650" y="3335338"/>
          <p14:tracePt t="14661" x="6359525" y="3349625"/>
          <p14:tracePt t="14668" x="6373813" y="3363913"/>
          <p14:tracePt t="14676" x="6383338" y="3379788"/>
          <p14:tracePt t="14682" x="6399213" y="3384550"/>
          <p14:tracePt t="14689" x="6423025" y="3394075"/>
          <p14:tracePt t="14695" x="6443663" y="3394075"/>
          <p14:tracePt t="14702" x="6453188" y="3394075"/>
          <p14:tracePt t="14709" x="6478588" y="3394075"/>
          <p14:tracePt t="14715" x="6497638" y="3394075"/>
          <p14:tracePt t="14724" x="6513513" y="3389313"/>
          <p14:tracePt t="14730" x="6523038" y="3384550"/>
          <p14:tracePt t="14736" x="6537325" y="3384550"/>
          <p14:tracePt t="14744" x="6542088" y="3384550"/>
          <p14:tracePt t="14750" x="6548438" y="3384550"/>
          <p14:tracePt t="14758" x="6562725" y="3379788"/>
          <p14:tracePt t="14770" x="6572250" y="3379788"/>
          <p14:tracePt t="14783" x="6577013" y="3379788"/>
          <p14:tracePt t="14792" x="6588125" y="3379788"/>
          <p14:tracePt t="14804" x="6592888" y="3379788"/>
          <p14:tracePt t="14819" x="6597650" y="3379788"/>
          <p14:tracePt t="14825" x="6597650" y="3384550"/>
          <p14:tracePt t="14831" x="6602413" y="3389313"/>
          <p14:tracePt t="14840" x="6607175" y="3389313"/>
          <p14:tracePt t="14845" x="6607175" y="3403600"/>
          <p14:tracePt t="14852" x="6611938" y="3408363"/>
          <p14:tracePt t="14859" x="6621463" y="3419475"/>
          <p14:tracePt t="14866" x="6621463" y="3438525"/>
          <p14:tracePt t="14874" x="6632575" y="3454400"/>
          <p14:tracePt t="14879" x="6642100" y="3478213"/>
          <p14:tracePt t="14887" x="6646863" y="3498850"/>
          <p14:tracePt t="14893" x="6646863" y="3517900"/>
          <p14:tracePt t="14899" x="6656388" y="3543300"/>
          <p14:tracePt t="14907" x="6661150" y="3562350"/>
          <p14:tracePt t="14913" x="6672263" y="3587750"/>
          <p14:tracePt t="14920" x="6677025" y="3597275"/>
          <p14:tracePt t="14927" x="6677025" y="3622675"/>
          <p14:tracePt t="14934" x="6677025" y="3641725"/>
          <p14:tracePt t="14940" x="6677025" y="3652838"/>
          <p14:tracePt t="14947" x="6677025" y="3676650"/>
          <p14:tracePt t="14956" x="6677025" y="3687763"/>
          <p14:tracePt t="14961" x="6677025" y="3711575"/>
          <p14:tracePt t="14968" x="6677025" y="3732213"/>
          <p14:tracePt t="14975" x="6677025" y="3746500"/>
          <p14:tracePt t="14981" x="6667500" y="3767138"/>
          <p14:tracePt t="14989" x="6651625" y="3786188"/>
          <p14:tracePt t="14995" x="6637338" y="3821113"/>
          <p14:tracePt t="15002" x="6621463" y="3840163"/>
          <p14:tracePt t="15023" x="6553200" y="3900488"/>
          <p14:tracePt t="15029" x="6532563" y="3925888"/>
          <p14:tracePt t="15036" x="6497638" y="3940175"/>
          <p14:tracePt t="15043" x="6478588" y="3954463"/>
          <p14:tracePt t="15049" x="6453188" y="3970338"/>
          <p14:tracePt t="15057" x="6423025" y="3979863"/>
          <p14:tracePt t="15063" x="6403975" y="3984625"/>
          <p14:tracePt t="15070" x="6378575" y="3998913"/>
          <p14:tracePt t="15078" x="6348413" y="3998913"/>
          <p14:tracePt t="15084" x="6329363" y="4010025"/>
          <p14:tracePt t="15091" x="6308725" y="4010025"/>
          <p14:tracePt t="15097" x="6280150" y="4010025"/>
          <p14:tracePt t="15104" x="6254750" y="4010025"/>
          <p14:tracePt t="15111" x="6235700" y="4010025"/>
          <p14:tracePt t="15118" x="6219825" y="4005263"/>
          <p14:tracePt t="15126" x="6200775" y="4005263"/>
          <p14:tracePt t="15131" x="6180138" y="3998913"/>
          <p14:tracePt t="15139" x="6165850" y="3994150"/>
          <p14:tracePt t="15145" x="6149975" y="3984625"/>
          <p14:tracePt t="15153" x="6130925" y="3979863"/>
          <p14:tracePt t="15160" x="6116638" y="3965575"/>
          <p14:tracePt t="15165" x="6100763" y="3959225"/>
          <p14:tracePt t="15174" x="6086475" y="3949700"/>
          <p14:tracePt t="15179" x="6075363" y="3944938"/>
          <p14:tracePt t="15186" x="6070600" y="3940175"/>
          <p14:tracePt t="15193" x="6056313" y="3940175"/>
          <p14:tracePt t="15206" x="6051550" y="3940175"/>
          <p14:tracePt t="15213" x="6046788" y="3940175"/>
          <p14:tracePt t="15228" x="6042025" y="3940175"/>
          <p14:tracePt t="15234" x="6035675" y="3940175"/>
          <p14:tracePt t="15247" x="6026150" y="3940175"/>
          <p14:tracePt t="15254" x="6021388" y="3940175"/>
          <p14:tracePt t="15268" x="6011863" y="3940175"/>
          <p14:tracePt t="15276" x="6007100" y="3940175"/>
          <p14:tracePt t="15281" x="6002338" y="3944938"/>
          <p14:tracePt t="15290" x="5986463" y="3944938"/>
          <p14:tracePt t="15295" x="5981700" y="3949700"/>
          <p14:tracePt t="15302" x="5976938" y="3954463"/>
          <p14:tracePt t="15315" x="5972175" y="3959225"/>
          <p14:tracePt t="15324" x="5967413" y="3970338"/>
          <p14:tracePt t="15337" x="5956300" y="3970338"/>
          <p14:tracePt t="15344" x="5951538" y="3975100"/>
          <p14:tracePt t="19655" x="5853113" y="3975100"/>
          <p14:tracePt t="19661" x="5722938" y="3965575"/>
          <p14:tracePt t="19668" x="5514975" y="3940175"/>
          <p14:tracePt t="19676" x="5316538" y="3930650"/>
          <p14:tracePt t="19681" x="5108575" y="3886200"/>
          <p14:tracePt t="19688" x="4840288" y="3825875"/>
          <p14:tracePt t="19696" x="4527550" y="3756025"/>
          <p14:tracePt t="19702" x="4303713" y="3681413"/>
          <p14:tracePt t="19710" x="3906838" y="3592513"/>
          <p14:tracePt t="19715" x="3638550" y="3529013"/>
          <p14:tracePt t="19722" x="3346450" y="3449638"/>
          <p14:tracePt t="19729" x="2973388" y="3379788"/>
          <p14:tracePt t="19736" x="2824163" y="3354388"/>
          <p14:tracePt t="19744" x="2555875" y="3289300"/>
          <p14:tracePt t="19749" x="2343150" y="3235325"/>
          <p14:tracePt t="19756" x="2219325" y="3200400"/>
          <p14:tracePt t="19764" x="2100263" y="3170238"/>
          <p14:tracePt t="19770" x="1936750" y="3090863"/>
          <p14:tracePt t="19778" x="1827213" y="3027363"/>
          <p14:tracePt t="19784" x="1752600" y="2978150"/>
          <p14:tracePt t="19791" x="1668463" y="2908300"/>
          <p14:tracePt t="19798" x="1593850" y="2847975"/>
          <p14:tracePt t="19805" x="1509713" y="2784475"/>
          <p14:tracePt t="19813" x="1435100" y="2728913"/>
          <p14:tracePt t="19818" x="1360488" y="2679700"/>
          <p14:tracePt t="19824" x="1311275" y="2630488"/>
          <p14:tracePt t="19831" x="1260475" y="2570163"/>
          <p14:tracePt t="19838" x="1236663" y="2520950"/>
          <p14:tracePt t="19846" x="1206500" y="2476500"/>
          <p14:tracePt t="19852" x="1166813" y="2427288"/>
          <p14:tracePt t="19860" x="1141413" y="2392363"/>
          <p14:tracePt t="19865" x="1117600" y="2371725"/>
          <p14:tracePt t="19873" x="1096963" y="2347913"/>
          <p14:tracePt t="19880" x="1071563" y="2327275"/>
          <p14:tracePt t="19886" x="1038225" y="2287588"/>
          <p14:tracePt t="19894" x="998538" y="2243138"/>
          <p14:tracePt t="19899" x="963613" y="2193925"/>
          <p14:tracePt t="19906" x="933450" y="2133600"/>
          <p14:tracePt t="19914" x="903288" y="2089150"/>
          <p14:tracePt t="19921" x="884238" y="2028825"/>
          <p14:tracePt t="19929" x="863600" y="1974850"/>
          <p14:tracePt t="19934" x="849313" y="1930400"/>
          <p14:tracePt t="19941" x="828675" y="1895475"/>
          <p14:tracePt t="19947" x="823913" y="1855788"/>
          <p14:tracePt t="19954" x="804863" y="1771650"/>
          <p14:tracePt t="19963" x="788988" y="1692275"/>
          <p14:tracePt t="19968" x="788988" y="1582738"/>
          <p14:tracePt t="19974" x="788988" y="1479550"/>
          <p14:tracePt t="19981" x="798513" y="1400175"/>
          <p14:tracePt t="19988" x="809625" y="1265238"/>
          <p14:tracePt t="19996" x="828675" y="1131888"/>
          <p14:tracePt t="20003" x="828675" y="1017588"/>
          <p14:tracePt t="20011" x="828675" y="933450"/>
          <p14:tracePt t="20015" x="828675" y="854075"/>
          <p14:tracePt t="20022" x="828675" y="739775"/>
          <p14:tracePt t="20030" x="828675" y="595313"/>
          <p14:tracePt t="20036" x="828675" y="485775"/>
          <p14:tracePt t="20044" x="828675" y="396875"/>
          <p14:tracePt t="20050" x="828675" y="277813"/>
          <p14:tracePt t="20056" x="828675" y="144463"/>
          <p14:tracePt t="20064" x="823913" y="39688"/>
        </p14:tracePtLst>
      </p14:laserTraceLst>
    </p:ext>
  </p:extLs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6F6C46-EFE8-4FCB-DB56-1F31A2A04F6B}"/>
              </a:ext>
            </a:extLst>
          </p:cNvPr>
          <p:cNvSpPr>
            <a:spLocks noGrp="1"/>
          </p:cNvSpPr>
          <p:nvPr>
            <p:ph type="title"/>
          </p:nvPr>
        </p:nvSpPr>
        <p:spPr/>
        <p:txBody>
          <a:bodyPr/>
          <a:lstStyle/>
          <a:p>
            <a:pPr algn="ctr"/>
            <a:r>
              <a:rPr lang="fa-IR" dirty="0"/>
              <a:t>بخش سوم</a:t>
            </a:r>
            <a:endParaRPr lang="en-US" dirty="0"/>
          </a:p>
        </p:txBody>
      </p:sp>
      <p:sp>
        <p:nvSpPr>
          <p:cNvPr id="3" name="Content Placeholder 2">
            <a:extLst>
              <a:ext uri="{FF2B5EF4-FFF2-40B4-BE49-F238E27FC236}">
                <a16:creationId xmlns:a16="http://schemas.microsoft.com/office/drawing/2014/main" id="{28D6E94B-F70B-5C28-7CD9-F6C47C4E655A}"/>
              </a:ext>
            </a:extLst>
          </p:cNvPr>
          <p:cNvSpPr>
            <a:spLocks noGrp="1"/>
          </p:cNvSpPr>
          <p:nvPr>
            <p:ph idx="1"/>
          </p:nvPr>
        </p:nvSpPr>
        <p:spPr/>
        <p:txBody>
          <a:bodyPr/>
          <a:lstStyle/>
          <a:p>
            <a:pPr marL="0" marR="0" algn="ctr" rtl="1">
              <a:lnSpc>
                <a:spcPct val="107000"/>
              </a:lnSpc>
              <a:spcBef>
                <a:spcPts val="0"/>
              </a:spcBef>
              <a:spcAft>
                <a:spcPts val="0"/>
              </a:spcAft>
            </a:pPr>
            <a:r>
              <a:rPr lang="ar-SA" sz="2800" dirty="0">
                <a:solidFill>
                  <a:srgbClr val="7030A0"/>
                </a:solidFill>
                <a:effectLst/>
                <a:latin typeface="Calibri" panose="020F0502020204030204" pitchFamily="34" charset="0"/>
                <a:ea typeface="Times New Roman" panose="02020603050405020304" pitchFamily="18" charset="0"/>
                <a:cs typeface="B Titr" panose="00000700000000000000" pitchFamily="2" charset="-78"/>
              </a:rPr>
              <a:t>راه های پیشگیری از پوسیدگی دندان</a:t>
            </a:r>
            <a:endParaRPr lang="en-US" sz="2400" dirty="0">
              <a:effectLst/>
              <a:latin typeface="Calibri" panose="020F0502020204030204" pitchFamily="34" charset="0"/>
              <a:ea typeface="Times New Roman" panose="02020603050405020304" pitchFamily="18" charset="0"/>
              <a:cs typeface="Arial" panose="020B0604020202020204" pitchFamily="34" charset="0"/>
            </a:endParaRPr>
          </a:p>
          <a:p>
            <a:endParaRPr lang="en-US" dirty="0"/>
          </a:p>
        </p:txBody>
      </p:sp>
    </p:spTree>
    <p:extLst>
      <p:ext uri="{BB962C8B-B14F-4D97-AF65-F5344CB8AC3E}">
        <p14:creationId xmlns:p14="http://schemas.microsoft.com/office/powerpoint/2010/main" val="351897190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AAE4F0-1182-2D7D-F46E-479C232D4560}"/>
              </a:ext>
            </a:extLst>
          </p:cNvPr>
          <p:cNvSpPr>
            <a:spLocks noGrp="1"/>
          </p:cNvSpPr>
          <p:nvPr>
            <p:ph type="title"/>
          </p:nvPr>
        </p:nvSpPr>
        <p:spPr/>
        <p:txBody>
          <a:bodyPr>
            <a:normAutofit fontScale="90000"/>
          </a:bodyPr>
          <a:lstStyle/>
          <a:p>
            <a:pPr marL="0" marR="0" algn="ctr" rtl="1">
              <a:lnSpc>
                <a:spcPct val="107000"/>
              </a:lnSpc>
              <a:spcBef>
                <a:spcPts val="0"/>
              </a:spcBef>
              <a:spcAft>
                <a:spcPts val="0"/>
              </a:spcAft>
            </a:pPr>
            <a:r>
              <a:rPr lang="ar-SA" sz="4400" b="1" dirty="0">
                <a:solidFill>
                  <a:srgbClr val="7030A0"/>
                </a:solidFill>
                <a:effectLst/>
                <a:latin typeface="Calibri" panose="020F0502020204030204" pitchFamily="34" charset="0"/>
                <a:ea typeface="Times New Roman" panose="02020603050405020304" pitchFamily="18" charset="0"/>
                <a:cs typeface="B Nazanin" panose="00000400000000000000" pitchFamily="2" charset="-78"/>
              </a:rPr>
              <a:t>راه های پیشگیری از پوسیدگی</a:t>
            </a:r>
            <a:br>
              <a:rPr lang="en-US" sz="4000" dirty="0">
                <a:effectLst/>
                <a:latin typeface="Calibri" panose="020F0502020204030204" pitchFamily="34" charset="0"/>
                <a:ea typeface="Times New Roman" panose="02020603050405020304" pitchFamily="18" charset="0"/>
                <a:cs typeface="Arial" panose="020B0604020202020204" pitchFamily="34" charset="0"/>
              </a:rPr>
            </a:br>
            <a:endParaRPr lang="en-US" dirty="0"/>
          </a:p>
        </p:txBody>
      </p:sp>
      <p:sp>
        <p:nvSpPr>
          <p:cNvPr id="3" name="Content Placeholder 2">
            <a:extLst>
              <a:ext uri="{FF2B5EF4-FFF2-40B4-BE49-F238E27FC236}">
                <a16:creationId xmlns:a16="http://schemas.microsoft.com/office/drawing/2014/main" id="{D5427BAA-2386-F776-5762-B2F7F25C6556}"/>
              </a:ext>
            </a:extLst>
          </p:cNvPr>
          <p:cNvSpPr>
            <a:spLocks noGrp="1"/>
          </p:cNvSpPr>
          <p:nvPr>
            <p:ph idx="1"/>
          </p:nvPr>
        </p:nvSpPr>
        <p:spPr/>
        <p:txBody>
          <a:bodyPr/>
          <a:lstStyle/>
          <a:p>
            <a:pPr marL="342900" marR="0" lvl="0" indent="-342900" algn="just" rtl="1">
              <a:lnSpc>
                <a:spcPct val="107000"/>
              </a:lnSpc>
              <a:spcBef>
                <a:spcPts val="0"/>
              </a:spcBef>
              <a:spcAft>
                <a:spcPts val="0"/>
              </a:spcAft>
              <a:buFont typeface="Symbol" panose="05050102010706020507" pitchFamily="18" charset="2"/>
              <a:buChar char=""/>
            </a:pPr>
            <a:r>
              <a:rPr lang="ar-SA" sz="2800" dirty="0">
                <a:effectLst/>
                <a:latin typeface="Calibri" panose="020F0502020204030204" pitchFamily="34" charset="0"/>
                <a:ea typeface="Times New Roman" panose="02020603050405020304" pitchFamily="18" charset="0"/>
                <a:cs typeface="B Nazanin" panose="00000400000000000000" pitchFamily="2" charset="-78"/>
              </a:rPr>
              <a:t>مسواك زدن دندان ها توسط مسواك مناسب با استفاده از خميردندان حاوي فلورايد و با روش صحيح در </a:t>
            </a:r>
            <a:r>
              <a:rPr lang="ar-SA" sz="2800" dirty="0">
                <a:effectLst/>
                <a:latin typeface="Tahoma" panose="020B0604030504040204" pitchFamily="34" charset="0"/>
                <a:ea typeface="Times New Roman" panose="02020603050405020304" pitchFamily="18" charset="0"/>
                <a:cs typeface="B Nazanin" panose="00000400000000000000" pitchFamily="2" charset="-78"/>
              </a:rPr>
              <a:t>مدت</a:t>
            </a:r>
            <a:r>
              <a:rPr lang="ar-SA" sz="2800" dirty="0">
                <a:effectLst/>
                <a:latin typeface="Calibri" panose="020F0502020204030204" pitchFamily="34" charset="0"/>
                <a:ea typeface="Times New Roman" panose="02020603050405020304" pitchFamily="18" charset="0"/>
                <a:cs typeface="B Nazanin" panose="00000400000000000000" pitchFamily="2" charset="-78"/>
              </a:rPr>
              <a:t> زمان مناسب و به صورت منظم مهمترين عمل جهت حذف پلاك ميكروبي است</a:t>
            </a:r>
            <a:r>
              <a:rPr lang="en-US" sz="2800" dirty="0">
                <a:effectLst/>
                <a:latin typeface="Calibri" panose="020F0502020204030204" pitchFamily="34" charset="0"/>
                <a:ea typeface="Times New Roman" panose="02020603050405020304" pitchFamily="18" charset="0"/>
                <a:cs typeface="B Nazanin" panose="00000400000000000000" pitchFamily="2" charset="-78"/>
              </a:rPr>
              <a:t>.</a:t>
            </a:r>
            <a:endParaRPr lang="en-US" sz="2400" dirty="0">
              <a:effectLst/>
              <a:latin typeface="Calibri" panose="020F0502020204030204" pitchFamily="34" charset="0"/>
              <a:ea typeface="Times New Roman" panose="02020603050405020304" pitchFamily="18" charset="0"/>
              <a:cs typeface="Arial" panose="020B0604020202020204" pitchFamily="34" charset="0"/>
            </a:endParaRPr>
          </a:p>
          <a:p>
            <a:pPr marL="342900" marR="0" lvl="0" indent="-342900" algn="just" rtl="1">
              <a:lnSpc>
                <a:spcPct val="107000"/>
              </a:lnSpc>
              <a:spcBef>
                <a:spcPts val="0"/>
              </a:spcBef>
              <a:spcAft>
                <a:spcPts val="0"/>
              </a:spcAft>
              <a:buFont typeface="Symbol" panose="05050102010706020507" pitchFamily="18" charset="2"/>
              <a:buChar char=""/>
            </a:pPr>
            <a:r>
              <a:rPr lang="ar-SA" sz="2800" dirty="0">
                <a:effectLst/>
                <a:latin typeface="Calibri" panose="020F0502020204030204" pitchFamily="34" charset="0"/>
                <a:ea typeface="Times New Roman" panose="02020603050405020304" pitchFamily="18" charset="0"/>
                <a:cs typeface="B Nazanin" panose="00000400000000000000" pitchFamily="2" charset="-78"/>
              </a:rPr>
              <a:t>استفاده از نخ دندان و دهان شويه هايي كه توسط دندانپزشك تجويز مي شود</a:t>
            </a:r>
            <a:r>
              <a:rPr lang="en-US" sz="2800" dirty="0">
                <a:effectLst/>
                <a:latin typeface="Calibri" panose="020F0502020204030204" pitchFamily="34" charset="0"/>
                <a:ea typeface="Times New Roman" panose="02020603050405020304" pitchFamily="18" charset="0"/>
                <a:cs typeface="B Nazanin" panose="00000400000000000000" pitchFamily="2" charset="-78"/>
              </a:rPr>
              <a:t>.</a:t>
            </a:r>
            <a:endParaRPr lang="en-US" sz="2400" dirty="0">
              <a:effectLst/>
              <a:latin typeface="Calibri" panose="020F0502020204030204" pitchFamily="34" charset="0"/>
              <a:ea typeface="Times New Roman" panose="02020603050405020304" pitchFamily="18" charset="0"/>
              <a:cs typeface="Arial" panose="020B0604020202020204" pitchFamily="34" charset="0"/>
            </a:endParaRPr>
          </a:p>
          <a:p>
            <a:pPr marL="342900" marR="0" lvl="0" indent="-342900" algn="just" rtl="1">
              <a:lnSpc>
                <a:spcPct val="107000"/>
              </a:lnSpc>
              <a:spcBef>
                <a:spcPts val="0"/>
              </a:spcBef>
              <a:spcAft>
                <a:spcPts val="0"/>
              </a:spcAft>
              <a:buFont typeface="Symbol" panose="05050102010706020507" pitchFamily="18" charset="2"/>
              <a:buChar char=""/>
            </a:pPr>
            <a:r>
              <a:rPr lang="ar-SA" sz="2800" dirty="0">
                <a:effectLst/>
                <a:latin typeface="Calibri" panose="020F0502020204030204" pitchFamily="34" charset="0"/>
                <a:ea typeface="Times New Roman" panose="02020603050405020304" pitchFamily="18" charset="0"/>
                <a:cs typeface="B Nazanin" panose="00000400000000000000" pitchFamily="2" charset="-78"/>
              </a:rPr>
              <a:t>تغذيه مناسب</a:t>
            </a:r>
            <a:endParaRPr lang="en-US" sz="2400" dirty="0">
              <a:effectLst/>
              <a:latin typeface="Calibri" panose="020F0502020204030204" pitchFamily="34" charset="0"/>
              <a:ea typeface="Times New Roman" panose="02020603050405020304" pitchFamily="18" charset="0"/>
              <a:cs typeface="Arial" panose="020B0604020202020204" pitchFamily="34" charset="0"/>
            </a:endParaRPr>
          </a:p>
          <a:p>
            <a:pPr marL="342900" marR="0" lvl="0" indent="-342900" algn="just" rtl="1">
              <a:lnSpc>
                <a:spcPct val="107000"/>
              </a:lnSpc>
              <a:spcBef>
                <a:spcPts val="0"/>
              </a:spcBef>
              <a:spcAft>
                <a:spcPts val="0"/>
              </a:spcAft>
              <a:buFont typeface="Symbol" panose="05050102010706020507" pitchFamily="18" charset="2"/>
              <a:buChar char=""/>
            </a:pPr>
            <a:r>
              <a:rPr lang="ar-SA" sz="2800" dirty="0">
                <a:effectLst/>
                <a:latin typeface="Calibri" panose="020F0502020204030204" pitchFamily="34" charset="0"/>
                <a:ea typeface="Times New Roman" panose="02020603050405020304" pitchFamily="18" charset="0"/>
                <a:cs typeface="B Nazanin" panose="00000400000000000000" pitchFamily="2" charset="-78"/>
              </a:rPr>
              <a:t>استفاده از فلورايد موضعي</a:t>
            </a:r>
            <a:endParaRPr lang="en-US" sz="2400" dirty="0">
              <a:effectLst/>
              <a:latin typeface="Calibri" panose="020F0502020204030204" pitchFamily="34" charset="0"/>
              <a:ea typeface="Times New Roman" panose="02020603050405020304" pitchFamily="18" charset="0"/>
              <a:cs typeface="Arial" panose="020B0604020202020204" pitchFamily="34" charset="0"/>
            </a:endParaRPr>
          </a:p>
          <a:p>
            <a:pPr marL="342900" marR="0" lvl="0" indent="-342900" algn="just" rtl="1">
              <a:lnSpc>
                <a:spcPct val="107000"/>
              </a:lnSpc>
              <a:spcBef>
                <a:spcPts val="0"/>
              </a:spcBef>
              <a:spcAft>
                <a:spcPts val="0"/>
              </a:spcAft>
              <a:buFont typeface="Symbol" panose="05050102010706020507" pitchFamily="18" charset="2"/>
              <a:buChar char=""/>
            </a:pPr>
            <a:r>
              <a:rPr lang="ar-SA" sz="2800" dirty="0">
                <a:effectLst/>
                <a:latin typeface="Calibri" panose="020F0502020204030204" pitchFamily="34" charset="0"/>
                <a:ea typeface="Times New Roman" panose="02020603050405020304" pitchFamily="18" charset="0"/>
                <a:cs typeface="B Nazanin" panose="00000400000000000000" pitchFamily="2" charset="-78"/>
              </a:rPr>
              <a:t>پوشاندن شيارهاي سطح دندان (فيشور سيلنت) جهت پيشگيري از ايجاد پوسيدگي در سطوح جونده</a:t>
            </a:r>
            <a:endParaRPr lang="en-US" sz="2400" dirty="0">
              <a:effectLst/>
              <a:latin typeface="Calibri" panose="020F0502020204030204" pitchFamily="34" charset="0"/>
              <a:ea typeface="Times New Roman" panose="02020603050405020304" pitchFamily="18" charset="0"/>
              <a:cs typeface="Arial" panose="020B0604020202020204" pitchFamily="34" charset="0"/>
            </a:endParaRPr>
          </a:p>
          <a:p>
            <a:pPr marL="342900" marR="0" lvl="0" indent="-342900" algn="just" rtl="1">
              <a:lnSpc>
                <a:spcPct val="107000"/>
              </a:lnSpc>
              <a:spcBef>
                <a:spcPts val="0"/>
              </a:spcBef>
              <a:spcAft>
                <a:spcPts val="0"/>
              </a:spcAft>
              <a:buFont typeface="Symbol" panose="05050102010706020507" pitchFamily="18" charset="2"/>
              <a:buChar char=""/>
            </a:pPr>
            <a:r>
              <a:rPr lang="ar-SA" sz="2800" dirty="0">
                <a:effectLst/>
                <a:latin typeface="Calibri" panose="020F0502020204030204" pitchFamily="34" charset="0"/>
                <a:ea typeface="Times New Roman" panose="02020603050405020304" pitchFamily="18" charset="0"/>
                <a:cs typeface="B Nazanin" panose="00000400000000000000" pitchFamily="2" charset="-78"/>
              </a:rPr>
              <a:t>مراجعه منظم به دندانپزشك جهت بررسي وضعيت دهان و دندان</a:t>
            </a:r>
            <a:endParaRPr lang="en-US" sz="2400" dirty="0">
              <a:effectLst/>
              <a:latin typeface="Calibri" panose="020F0502020204030204" pitchFamily="34" charset="0"/>
              <a:ea typeface="Times New Roman" panose="02020603050405020304" pitchFamily="18" charset="0"/>
              <a:cs typeface="Arial" panose="020B0604020202020204" pitchFamily="34" charset="0"/>
            </a:endParaRPr>
          </a:p>
          <a:p>
            <a:endParaRPr lang="en-US" dirty="0"/>
          </a:p>
        </p:txBody>
      </p:sp>
    </p:spTree>
    <p:extLst>
      <p:ext uri="{BB962C8B-B14F-4D97-AF65-F5344CB8AC3E}">
        <p14:creationId xmlns:p14="http://schemas.microsoft.com/office/powerpoint/2010/main" val="174387046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4663DA-AE83-7553-701D-1DE98C15134F}"/>
              </a:ext>
            </a:extLst>
          </p:cNvPr>
          <p:cNvSpPr>
            <a:spLocks noGrp="1"/>
          </p:cNvSpPr>
          <p:nvPr>
            <p:ph type="title"/>
          </p:nvPr>
        </p:nvSpPr>
        <p:spPr/>
        <p:txBody>
          <a:bodyPr/>
          <a:lstStyle/>
          <a:p>
            <a:endParaRPr lang="en-US"/>
          </a:p>
        </p:txBody>
      </p:sp>
      <p:graphicFrame>
        <p:nvGraphicFramePr>
          <p:cNvPr id="4" name="Content Placeholder 3">
            <a:extLst>
              <a:ext uri="{FF2B5EF4-FFF2-40B4-BE49-F238E27FC236}">
                <a16:creationId xmlns:a16="http://schemas.microsoft.com/office/drawing/2014/main" id="{9E541563-5855-EB93-DA38-23A29ADB2BAF}"/>
              </a:ext>
            </a:extLst>
          </p:cNvPr>
          <p:cNvGraphicFramePr>
            <a:graphicFrameLocks noGrp="1"/>
          </p:cNvGraphicFramePr>
          <p:nvPr>
            <p:ph idx="1"/>
            <p:extLst>
              <p:ext uri="{D42A27DB-BD31-4B8C-83A1-F6EECF244321}">
                <p14:modId xmlns:p14="http://schemas.microsoft.com/office/powerpoint/2010/main" val="2177623431"/>
              </p:ext>
            </p:extLst>
          </p:nvPr>
        </p:nvGraphicFramePr>
        <p:xfrm>
          <a:off x="1751162" y="1690688"/>
          <a:ext cx="8876582" cy="3913632"/>
        </p:xfrm>
        <a:graphic>
          <a:graphicData uri="http://schemas.openxmlformats.org/drawingml/2006/table">
            <a:tbl>
              <a:tblPr rtl="1" firstRow="1" firstCol="1" bandRow="1"/>
              <a:tblGrid>
                <a:gridCol w="8876582">
                  <a:extLst>
                    <a:ext uri="{9D8B030D-6E8A-4147-A177-3AD203B41FA5}">
                      <a16:colId xmlns:a16="http://schemas.microsoft.com/office/drawing/2014/main" val="2130179352"/>
                    </a:ext>
                  </a:extLst>
                </a:gridCol>
              </a:tblGrid>
              <a:tr h="2702020">
                <a:tc>
                  <a:txBody>
                    <a:bodyPr/>
                    <a:lstStyle/>
                    <a:p>
                      <a:pPr marL="0" marR="0" algn="just" rtl="1">
                        <a:lnSpc>
                          <a:spcPct val="107000"/>
                        </a:lnSpc>
                        <a:spcBef>
                          <a:spcPts val="0"/>
                        </a:spcBef>
                        <a:spcAft>
                          <a:spcPts val="0"/>
                        </a:spcAft>
                      </a:pPr>
                      <a:r>
                        <a:rPr lang="ar-SA" sz="4000" dirty="0">
                          <a:effectLst/>
                          <a:latin typeface="Calibri" panose="020F0502020204030204" pitchFamily="34" charset="0"/>
                          <a:ea typeface="Times New Roman" panose="02020603050405020304" pitchFamily="18" charset="0"/>
                          <a:cs typeface="B Nazanin" panose="00000400000000000000" pitchFamily="2" charset="-78"/>
                        </a:rPr>
                        <a:t>تمیز کردن دندانهای کودک باید از همان ابتدای رویش اولین دندان با </a:t>
                      </a:r>
                      <a:r>
                        <a:rPr lang="ar-SA" sz="4000" dirty="0">
                          <a:solidFill>
                            <a:srgbClr val="00B050"/>
                          </a:solidFill>
                          <a:effectLst/>
                          <a:latin typeface="Calibri" panose="020F0502020204030204" pitchFamily="34" charset="0"/>
                          <a:ea typeface="Times New Roman" panose="02020603050405020304" pitchFamily="18" charset="0"/>
                          <a:cs typeface="B Nazanin" panose="00000400000000000000" pitchFamily="2" charset="-78"/>
                        </a:rPr>
                        <a:t>مسواک انگشتی یا با پارچه </a:t>
                      </a:r>
                      <a:r>
                        <a:rPr lang="ar-SA" sz="4000" dirty="0">
                          <a:effectLst/>
                          <a:latin typeface="Calibri" panose="020F0502020204030204" pitchFamily="34" charset="0"/>
                          <a:ea typeface="Times New Roman" panose="02020603050405020304" pitchFamily="18" charset="0"/>
                          <a:cs typeface="B Nazanin" panose="00000400000000000000" pitchFamily="2" charset="-78"/>
                        </a:rPr>
                        <a:t>مرطوب انجام شود. از سن دو و نیم سالگی، تقریبا با رویش همه دندان های کودک، مسواک کردن دندانها توسط پدر و مادر انجام می شود و تا </a:t>
                      </a:r>
                      <a:r>
                        <a:rPr lang="fa-IR" sz="4000" dirty="0">
                          <a:effectLst/>
                          <a:latin typeface="Calibri" panose="020F0502020204030204" pitchFamily="34" charset="0"/>
                          <a:ea typeface="Times New Roman" panose="02020603050405020304" pitchFamily="18" charset="0"/>
                          <a:cs typeface="B Nazanin" panose="00000400000000000000" pitchFamily="2" charset="-78"/>
                        </a:rPr>
                        <a:t>۵-۴ </a:t>
                      </a:r>
                      <a:r>
                        <a:rPr lang="ar-SA" sz="4000" dirty="0">
                          <a:effectLst/>
                          <a:latin typeface="Calibri" panose="020F0502020204030204" pitchFamily="34" charset="0"/>
                          <a:ea typeface="Times New Roman" panose="02020603050405020304" pitchFamily="18" charset="0"/>
                          <a:cs typeface="B Nazanin" panose="00000400000000000000" pitchFamily="2" charset="-78"/>
                        </a:rPr>
                        <a:t>سالگی </a:t>
                      </a:r>
                      <a:r>
                        <a:rPr lang="ar-SA" sz="4000" dirty="0">
                          <a:solidFill>
                            <a:srgbClr val="00B050"/>
                          </a:solidFill>
                          <a:effectLst/>
                          <a:latin typeface="Calibri" panose="020F0502020204030204" pitchFamily="34" charset="0"/>
                          <a:ea typeface="Times New Roman" panose="02020603050405020304" pitchFamily="18" charset="0"/>
                          <a:cs typeface="B Nazanin" panose="00000400000000000000" pitchFamily="2" charset="-78"/>
                        </a:rPr>
                        <a:t>با نظارت و همکاری </a:t>
                      </a:r>
                      <a:r>
                        <a:rPr lang="ar-SA" sz="4000" dirty="0">
                          <a:effectLst/>
                          <a:latin typeface="Calibri" panose="020F0502020204030204" pitchFamily="34" charset="0"/>
                          <a:ea typeface="Times New Roman" panose="02020603050405020304" pitchFamily="18" charset="0"/>
                          <a:cs typeface="B Nazanin" panose="00000400000000000000" pitchFamily="2" charset="-78"/>
                        </a:rPr>
                        <a:t>والدین صورت می گیرد</a:t>
                      </a:r>
                      <a:r>
                        <a:rPr lang="en-US" sz="4000" dirty="0">
                          <a:effectLst/>
                          <a:latin typeface="Calibri" panose="020F0502020204030204" pitchFamily="34" charset="0"/>
                          <a:ea typeface="Times New Roman" panose="02020603050405020304" pitchFamily="18" charset="0"/>
                          <a:cs typeface="B Nazanin" panose="00000400000000000000" pitchFamily="2" charset="-78"/>
                        </a:rPr>
                        <a:t>.</a:t>
                      </a:r>
                      <a:endParaRPr lang="en-US" sz="4000" dirty="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39453177"/>
                  </a:ext>
                </a:extLst>
              </a:tr>
            </a:tbl>
          </a:graphicData>
        </a:graphic>
      </p:graphicFrame>
    </p:spTree>
    <p:extLst>
      <p:ext uri="{BB962C8B-B14F-4D97-AF65-F5344CB8AC3E}">
        <p14:creationId xmlns:p14="http://schemas.microsoft.com/office/powerpoint/2010/main" val="165043455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770B5-D3CF-D21E-014F-1D84032BEC2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ED3C3CA-9E45-D477-1A68-3C0127C26A97}"/>
              </a:ext>
            </a:extLst>
          </p:cNvPr>
          <p:cNvSpPr>
            <a:spLocks noGrp="1"/>
          </p:cNvSpPr>
          <p:nvPr>
            <p:ph idx="1"/>
          </p:nvPr>
        </p:nvSpPr>
        <p:spPr/>
        <p:txBody>
          <a:bodyPr/>
          <a:lstStyle/>
          <a:p>
            <a:pPr marL="0" marR="0" algn="just" rtl="1">
              <a:lnSpc>
                <a:spcPct val="107000"/>
              </a:lnSpc>
              <a:spcBef>
                <a:spcPts val="0"/>
              </a:spcBef>
              <a:spcAft>
                <a:spcPts val="0"/>
              </a:spcAft>
            </a:pPr>
            <a:r>
              <a:rPr lang="ar-SA" sz="2800" dirty="0">
                <a:effectLst/>
                <a:latin typeface="Calibri" panose="020F0502020204030204" pitchFamily="34" charset="0"/>
                <a:ea typeface="Times New Roman" panose="02020603050405020304" pitchFamily="18" charset="0"/>
                <a:cs typeface="B Nazanin" panose="00000400000000000000" pitchFamily="2" charset="-78"/>
              </a:rPr>
              <a:t> ایده ال آن است که بعد از هر بار مصرف مواد غذایی دندان ها مسواک زده شوند</a:t>
            </a:r>
            <a:r>
              <a:rPr lang="en-US" sz="2800" dirty="0">
                <a:effectLst/>
                <a:latin typeface="Calibri" panose="020F0502020204030204" pitchFamily="34" charset="0"/>
                <a:ea typeface="Times New Roman" panose="02020603050405020304" pitchFamily="18" charset="0"/>
                <a:cs typeface="B Nazanin" panose="00000400000000000000" pitchFamily="2" charset="-78"/>
              </a:rPr>
              <a:t>. </a:t>
            </a:r>
            <a:r>
              <a:rPr lang="ar-SA" sz="2800" dirty="0">
                <a:effectLst/>
                <a:latin typeface="Calibri" panose="020F0502020204030204" pitchFamily="34" charset="0"/>
                <a:ea typeface="Times New Roman" panose="02020603050405020304" pitchFamily="18" charset="0"/>
                <a:cs typeface="B Nazanin" panose="00000400000000000000" pitchFamily="2" charset="-78"/>
              </a:rPr>
              <a:t>ولی در هر حال در دو زمان مسواک کردن دندانها حتما باید صورت گیرد</a:t>
            </a:r>
            <a:r>
              <a:rPr lang="en-US" sz="2800" dirty="0">
                <a:effectLst/>
                <a:latin typeface="Calibri" panose="020F0502020204030204" pitchFamily="34" charset="0"/>
                <a:ea typeface="Times New Roman" panose="02020603050405020304" pitchFamily="18" charset="0"/>
                <a:cs typeface="B Nazanin" panose="00000400000000000000" pitchFamily="2" charset="-78"/>
              </a:rPr>
              <a:t>: </a:t>
            </a:r>
            <a:endParaRPr lang="en-US" sz="2400" dirty="0">
              <a:effectLst/>
              <a:latin typeface="Calibri" panose="020F0502020204030204" pitchFamily="34" charset="0"/>
              <a:ea typeface="Times New Roman" panose="02020603050405020304" pitchFamily="18" charset="0"/>
              <a:cs typeface="Arial" panose="020B0604020202020204" pitchFamily="34" charset="0"/>
            </a:endParaRPr>
          </a:p>
          <a:p>
            <a:pPr marL="342900" marR="0" lvl="0" indent="-342900" algn="justLow" rtl="1">
              <a:lnSpc>
                <a:spcPct val="107000"/>
              </a:lnSpc>
              <a:spcBef>
                <a:spcPts val="0"/>
              </a:spcBef>
              <a:spcAft>
                <a:spcPts val="0"/>
              </a:spcAft>
              <a:buClr>
                <a:srgbClr val="7030A0"/>
              </a:buClr>
              <a:buFont typeface="Wingdings" panose="05000000000000000000" pitchFamily="2" charset="2"/>
              <a:buChar char=""/>
            </a:pPr>
            <a:r>
              <a:rPr lang="ar-SA" sz="2800" dirty="0">
                <a:solidFill>
                  <a:srgbClr val="B0209B"/>
                </a:solidFill>
                <a:effectLst/>
                <a:latin typeface="Calibri" panose="020F0502020204030204" pitchFamily="34" charset="0"/>
                <a:ea typeface="Times New Roman" panose="02020603050405020304" pitchFamily="18" charset="0"/>
                <a:cs typeface="B Nazanin" panose="00000400000000000000" pitchFamily="2" charset="-78"/>
              </a:rPr>
              <a:t>شب قبل از خواب به دلیل اینکه در زمان خواب، جریان بزاق و حرکات زبان و گونه جهت تمیز کردن محیط دهان کاهش می یابد و دندان ها مستعد پوسیدگی می شوند</a:t>
            </a:r>
            <a:r>
              <a:rPr lang="ar-SA" sz="2800" dirty="0">
                <a:effectLst/>
                <a:latin typeface="Calibri" panose="020F0502020204030204" pitchFamily="34" charset="0"/>
                <a:ea typeface="Times New Roman" panose="02020603050405020304" pitchFamily="18" charset="0"/>
                <a:cs typeface="B Nazanin" panose="00000400000000000000" pitchFamily="2" charset="-78"/>
              </a:rPr>
              <a:t>.</a:t>
            </a:r>
            <a:endParaRPr lang="en-US" sz="2400" dirty="0">
              <a:effectLst/>
              <a:latin typeface="Calibri" panose="020F0502020204030204" pitchFamily="34" charset="0"/>
              <a:ea typeface="Times New Roman" panose="02020603050405020304" pitchFamily="18" charset="0"/>
              <a:cs typeface="Arial" panose="020B0604020202020204" pitchFamily="34" charset="0"/>
            </a:endParaRPr>
          </a:p>
          <a:p>
            <a:pPr marL="342900" marR="0" lvl="0" indent="-342900" algn="justLow" rtl="1">
              <a:lnSpc>
                <a:spcPct val="107000"/>
              </a:lnSpc>
              <a:spcBef>
                <a:spcPts val="0"/>
              </a:spcBef>
              <a:spcAft>
                <a:spcPts val="0"/>
              </a:spcAft>
              <a:buClr>
                <a:srgbClr val="7030A0"/>
              </a:buClr>
              <a:buFont typeface="Wingdings" panose="05000000000000000000" pitchFamily="2" charset="2"/>
              <a:buChar char=""/>
            </a:pPr>
            <a:r>
              <a:rPr lang="ar-SA" sz="2800" dirty="0">
                <a:solidFill>
                  <a:srgbClr val="B0209B"/>
                </a:solidFill>
                <a:effectLst/>
                <a:latin typeface="Calibri" panose="020F0502020204030204" pitchFamily="34" charset="0"/>
                <a:ea typeface="Times New Roman" panose="02020603050405020304" pitchFamily="18" charset="0"/>
                <a:cs typeface="B Nazanin" panose="00000400000000000000" pitchFamily="2" charset="-78"/>
              </a:rPr>
              <a:t>صبح قبل و یا بعد از صبحانه</a:t>
            </a:r>
            <a:endParaRPr lang="en-US" sz="2400" dirty="0">
              <a:effectLst/>
              <a:latin typeface="Calibri" panose="020F0502020204030204" pitchFamily="34" charset="0"/>
              <a:ea typeface="Times New Roman" panose="02020603050405020304" pitchFamily="18" charset="0"/>
              <a:cs typeface="Arial" panose="020B0604020202020204" pitchFamily="34" charset="0"/>
            </a:endParaRPr>
          </a:p>
          <a:p>
            <a:endParaRPr lang="en-US" dirty="0"/>
          </a:p>
        </p:txBody>
      </p:sp>
    </p:spTree>
    <p:extLst>
      <p:ext uri="{BB962C8B-B14F-4D97-AF65-F5344CB8AC3E}">
        <p14:creationId xmlns:p14="http://schemas.microsoft.com/office/powerpoint/2010/main" val="326292545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48557-2F0F-60DA-24DB-27FA29957361}"/>
              </a:ext>
            </a:extLst>
          </p:cNvPr>
          <p:cNvSpPr>
            <a:spLocks noGrp="1"/>
          </p:cNvSpPr>
          <p:nvPr>
            <p:ph type="title"/>
          </p:nvPr>
        </p:nvSpPr>
        <p:spPr>
          <a:xfrm>
            <a:off x="1316251" y="272353"/>
            <a:ext cx="9076426" cy="684482"/>
          </a:xfrm>
        </p:spPr>
        <p:txBody>
          <a:bodyPr>
            <a:noAutofit/>
          </a:bodyPr>
          <a:lstStyle/>
          <a:p>
            <a:pPr marL="260350" marR="0" algn="ctr" rtl="1">
              <a:lnSpc>
                <a:spcPct val="107000"/>
              </a:lnSpc>
              <a:spcBef>
                <a:spcPts val="0"/>
              </a:spcBef>
              <a:spcAft>
                <a:spcPts val="0"/>
              </a:spcAft>
            </a:pPr>
            <a:r>
              <a:rPr lang="ar-SA" sz="2400" b="1" dirty="0">
                <a:solidFill>
                  <a:srgbClr val="C00000"/>
                </a:solidFill>
                <a:effectLst/>
                <a:latin typeface="Calibri" panose="020F0502020204030204" pitchFamily="34" charset="0"/>
                <a:ea typeface="Times New Roman" panose="02020603050405020304" pitchFamily="18" charset="0"/>
                <a:cs typeface="B Nazanin" panose="00000400000000000000" pitchFamily="2" charset="-78"/>
              </a:rPr>
              <a:t>روش درست مسواک کردن برای کودکان </a:t>
            </a:r>
            <a:r>
              <a:rPr lang="fa-IR" sz="2400" b="1" dirty="0">
                <a:solidFill>
                  <a:srgbClr val="C00000"/>
                </a:solidFill>
                <a:effectLst/>
                <a:latin typeface="Calibri" panose="020F0502020204030204" pitchFamily="34" charset="0"/>
                <a:ea typeface="Times New Roman" panose="02020603050405020304" pitchFamily="18" charset="0"/>
                <a:cs typeface="B Nazanin" panose="00000400000000000000" pitchFamily="2" charset="-78"/>
              </a:rPr>
              <a:t>۶</a:t>
            </a:r>
            <a:r>
              <a:rPr lang="ar-SA" sz="2400" b="1" dirty="0">
                <a:solidFill>
                  <a:srgbClr val="C00000"/>
                </a:solidFill>
                <a:effectLst/>
                <a:latin typeface="Calibri" panose="020F0502020204030204" pitchFamily="34" charset="0"/>
                <a:ea typeface="Times New Roman" panose="02020603050405020304" pitchFamily="18" charset="0"/>
                <a:cs typeface="B Nazanin" panose="00000400000000000000" pitchFamily="2" charset="-78"/>
              </a:rPr>
              <a:t> تا </a:t>
            </a:r>
            <a:r>
              <a:rPr lang="fa-IR" sz="2400" b="1" dirty="0">
                <a:solidFill>
                  <a:srgbClr val="C00000"/>
                </a:solidFill>
                <a:effectLst/>
                <a:latin typeface="Calibri" panose="020F0502020204030204" pitchFamily="34" charset="0"/>
                <a:ea typeface="Times New Roman" panose="02020603050405020304" pitchFamily="18" charset="0"/>
                <a:cs typeface="B Nazanin" panose="00000400000000000000" pitchFamily="2" charset="-78"/>
              </a:rPr>
              <a:t>۱۲</a:t>
            </a:r>
            <a:r>
              <a:rPr lang="ar-SA" sz="2400" b="1" dirty="0">
                <a:solidFill>
                  <a:srgbClr val="C00000"/>
                </a:solidFill>
                <a:effectLst/>
                <a:latin typeface="Calibri" panose="020F0502020204030204" pitchFamily="34" charset="0"/>
                <a:ea typeface="Times New Roman" panose="02020603050405020304" pitchFamily="18" charset="0"/>
                <a:cs typeface="B Nazanin" panose="00000400000000000000" pitchFamily="2" charset="-78"/>
              </a:rPr>
              <a:t> سال:</a:t>
            </a:r>
            <a:br>
              <a:rPr lang="fa-IR" sz="2400" b="1" dirty="0">
                <a:solidFill>
                  <a:srgbClr val="C00000"/>
                </a:solidFill>
                <a:effectLst/>
                <a:latin typeface="Calibri" panose="020F0502020204030204" pitchFamily="34" charset="0"/>
                <a:ea typeface="Times New Roman" panose="02020603050405020304" pitchFamily="18" charset="0"/>
                <a:cs typeface="B Nazanin" panose="00000400000000000000" pitchFamily="2" charset="-78"/>
              </a:rPr>
            </a:br>
            <a:r>
              <a:rPr lang="fa-IR" sz="2400" b="1" dirty="0">
                <a:solidFill>
                  <a:srgbClr val="C00000"/>
                </a:solidFill>
                <a:effectLst/>
                <a:latin typeface="Calibri" panose="020F0502020204030204" pitchFamily="34" charset="0"/>
                <a:ea typeface="Times New Roman" panose="02020603050405020304" pitchFamily="18" charset="0"/>
                <a:cs typeface="B Nazanin" panose="00000400000000000000" pitchFamily="2" charset="-78"/>
              </a:rPr>
              <a:t>الف: تمیز کردن سطح بیرونی دندان ها:</a:t>
            </a:r>
            <a:br>
              <a:rPr lang="en-US" sz="2400" dirty="0">
                <a:effectLst/>
                <a:latin typeface="Calibri" panose="020F0502020204030204" pitchFamily="34" charset="0"/>
                <a:ea typeface="Times New Roman" panose="02020603050405020304" pitchFamily="18" charset="0"/>
                <a:cs typeface="Arial" panose="020B0604020202020204" pitchFamily="34" charset="0"/>
              </a:rPr>
            </a:br>
            <a:endParaRPr lang="en-US" sz="2400" dirty="0"/>
          </a:p>
        </p:txBody>
      </p:sp>
      <p:pic>
        <p:nvPicPr>
          <p:cNvPr id="4" name="Content Placeholder 3">
            <a:extLst>
              <a:ext uri="{FF2B5EF4-FFF2-40B4-BE49-F238E27FC236}">
                <a16:creationId xmlns:a16="http://schemas.microsoft.com/office/drawing/2014/main" id="{7D5D7024-588F-44AD-20DC-11EDE94A5BE9}"/>
              </a:ext>
            </a:extLst>
          </p:cNvPr>
          <p:cNvPicPr>
            <a:picLocks noGrp="1" noChangeAspect="1"/>
          </p:cNvPicPr>
          <p:nvPr>
            <p:ph idx="1"/>
          </p:nvPr>
        </p:nvPicPr>
        <p:blipFill>
          <a:blip r:embed="rId2"/>
          <a:stretch>
            <a:fillRect/>
          </a:stretch>
        </p:blipFill>
        <p:spPr>
          <a:xfrm>
            <a:off x="323181" y="5424743"/>
            <a:ext cx="4420217" cy="1276528"/>
          </a:xfrm>
          <a:prstGeom prst="rect">
            <a:avLst/>
          </a:prstGeom>
        </p:spPr>
      </p:pic>
      <p:sp>
        <p:nvSpPr>
          <p:cNvPr id="6" name="TextBox 5">
            <a:extLst>
              <a:ext uri="{FF2B5EF4-FFF2-40B4-BE49-F238E27FC236}">
                <a16:creationId xmlns:a16="http://schemas.microsoft.com/office/drawing/2014/main" id="{F883433C-206F-EBD1-A3A7-A194CC9213AA}"/>
              </a:ext>
            </a:extLst>
          </p:cNvPr>
          <p:cNvSpPr txBox="1"/>
          <p:nvPr/>
        </p:nvSpPr>
        <p:spPr>
          <a:xfrm>
            <a:off x="5854464" y="2506399"/>
            <a:ext cx="5499336" cy="3055965"/>
          </a:xfrm>
          <a:prstGeom prst="rect">
            <a:avLst/>
          </a:prstGeom>
          <a:noFill/>
        </p:spPr>
        <p:txBody>
          <a:bodyPr wrap="square">
            <a:spAutoFit/>
          </a:bodyPr>
          <a:lstStyle/>
          <a:p>
            <a:pPr marL="0" marR="0" algn="just" rtl="1">
              <a:lnSpc>
                <a:spcPct val="107000"/>
              </a:lnSpc>
              <a:spcBef>
                <a:spcPts val="0"/>
              </a:spcBef>
              <a:spcAft>
                <a:spcPts val="0"/>
              </a:spcAft>
            </a:pPr>
            <a:r>
              <a:rPr lang="ar-SA" sz="1800" dirty="0">
                <a:effectLst/>
                <a:latin typeface="Calibri" panose="020F0502020204030204" pitchFamily="34" charset="0"/>
                <a:ea typeface="Times New Roman" panose="02020603050405020304" pitchFamily="18" charset="0"/>
                <a:cs typeface="B Nazanin" panose="00000400000000000000" pitchFamily="2" charset="-78"/>
              </a:rPr>
              <a:t>دندان های بالا و پایین باید جداگانه مسواک شود. مسواک کردن از قسمت عقب یک سمت دهان شروع می شود و به ترتیب کلیه سطوح خارجی داخلی و جونده کلیه دندان ها مسواک زده می شود به نحوی که سر مسواک دو تا سه دندان را در هر مرحله تمیز نماید. هنگام مسواک کردن باید موهای مسواک با زاویه ۴۵ درجه نسبت به محور طولی دندان در محل اتصال لثه و دندان قرار گیرد بعد از قرار دادن مسواک روی دندان و لثه، ابتدا حركت لرزشی حرکات سریع و کوتاه به سمت عقب و جلو بدون جابجایی مسواک در محل باید صورت بگیرد و سپس با حرکت مچ دست موهای مسواک روی سطح دندان از سمت لثه به طرف سطوح جونده چرخانده شود (شکل ۳-۳). این حرکت حدود ۱۵ تا ۲۰ بار برای هر دندان باید انجام گیرد</a:t>
            </a:r>
            <a:r>
              <a:rPr lang="en-US" sz="1800" dirty="0">
                <a:effectLst/>
                <a:latin typeface="Calibri" panose="020F0502020204030204" pitchFamily="34" charset="0"/>
                <a:ea typeface="Times New Roman" panose="02020603050405020304" pitchFamily="18" charset="0"/>
                <a:cs typeface="B Nazanin" panose="00000400000000000000" pitchFamily="2" charset="-78"/>
              </a:rPr>
              <a:t>.</a:t>
            </a:r>
            <a:endParaRPr lang="en-US" sz="1600" dirty="0">
              <a:effectLst/>
              <a:latin typeface="Calibri" panose="020F0502020204030204" pitchFamily="34" charset="0"/>
              <a:ea typeface="Times New Roman" panose="02020603050405020304" pitchFamily="18" charset="0"/>
              <a:cs typeface="Arial" panose="020B0604020202020204" pitchFamily="34" charset="0"/>
            </a:endParaRPr>
          </a:p>
        </p:txBody>
      </p:sp>
      <p:grpSp>
        <p:nvGrpSpPr>
          <p:cNvPr id="14" name="Group 13">
            <a:extLst>
              <a:ext uri="{FF2B5EF4-FFF2-40B4-BE49-F238E27FC236}">
                <a16:creationId xmlns:a16="http://schemas.microsoft.com/office/drawing/2014/main" id="{13E01B09-503C-B451-11E8-D91F7F8C77C3}"/>
              </a:ext>
            </a:extLst>
          </p:cNvPr>
          <p:cNvGrpSpPr/>
          <p:nvPr/>
        </p:nvGrpSpPr>
        <p:grpSpPr>
          <a:xfrm>
            <a:off x="204586" y="1117272"/>
            <a:ext cx="5649878" cy="2253405"/>
            <a:chOff x="0" y="0"/>
            <a:chExt cx="4488369" cy="1579418"/>
          </a:xfrm>
        </p:grpSpPr>
        <p:pic>
          <p:nvPicPr>
            <p:cNvPr id="15" name="Picture 14">
              <a:extLst>
                <a:ext uri="{FF2B5EF4-FFF2-40B4-BE49-F238E27FC236}">
                  <a16:creationId xmlns:a16="http://schemas.microsoft.com/office/drawing/2014/main" id="{38DB14EC-FBE6-0FA7-41D1-E73B125FE026}"/>
                </a:ext>
              </a:extLst>
            </p:cNvPr>
            <p:cNvPicPr/>
            <p:nvPr/>
          </p:nvPicPr>
          <p:blipFill>
            <a:blip r:embed="rId3"/>
            <a:stretch>
              <a:fillRect/>
            </a:stretch>
          </p:blipFill>
          <p:spPr>
            <a:xfrm>
              <a:off x="1591294" y="130628"/>
              <a:ext cx="1181100" cy="7461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6" name="Picture 15">
              <a:extLst>
                <a:ext uri="{FF2B5EF4-FFF2-40B4-BE49-F238E27FC236}">
                  <a16:creationId xmlns:a16="http://schemas.microsoft.com/office/drawing/2014/main" id="{69A5294E-4AE3-F7BD-C0F2-6CCDEE6DEC8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49382" y="0"/>
              <a:ext cx="937895" cy="92773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7" name="Picture 16">
              <a:extLst>
                <a:ext uri="{FF2B5EF4-FFF2-40B4-BE49-F238E27FC236}">
                  <a16:creationId xmlns:a16="http://schemas.microsoft.com/office/drawing/2014/main" id="{5F4C6A8A-F8B7-58F9-1019-58BCE7CB88AE}"/>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336967" y="0"/>
              <a:ext cx="932180" cy="9169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8" name="Text Box 199833">
              <a:extLst>
                <a:ext uri="{FF2B5EF4-FFF2-40B4-BE49-F238E27FC236}">
                  <a16:creationId xmlns:a16="http://schemas.microsoft.com/office/drawing/2014/main" id="{3C8FB39D-0872-4335-94B8-22197EFCA1E5}"/>
                </a:ext>
              </a:extLst>
            </p:cNvPr>
            <p:cNvSpPr txBox="1"/>
            <p:nvPr/>
          </p:nvSpPr>
          <p:spPr>
            <a:xfrm>
              <a:off x="0" y="1092529"/>
              <a:ext cx="4488369" cy="486889"/>
            </a:xfrm>
            <a:prstGeom prst="rect">
              <a:avLst/>
            </a:prstGeom>
            <a:noFill/>
            <a:ln w="6350">
              <a:solidFill>
                <a:prstClr val="black"/>
              </a:solid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rtl="1">
                <a:lnSpc>
                  <a:spcPct val="107000"/>
                </a:lnSpc>
                <a:spcBef>
                  <a:spcPts val="0"/>
                </a:spcBef>
                <a:spcAft>
                  <a:spcPts val="800"/>
                </a:spcAft>
              </a:pPr>
              <a:r>
                <a:rPr lang="ar-SA" sz="1100" i="1" dirty="0">
                  <a:solidFill>
                    <a:srgbClr val="FF0000"/>
                  </a:solidFill>
                  <a:effectLst/>
                  <a:latin typeface="Calibri" panose="020F0502020204030204" pitchFamily="34" charset="0"/>
                  <a:ea typeface="Times New Roman" panose="02020603050405020304" pitchFamily="18" charset="0"/>
                  <a:cs typeface="B Nazanin" panose="00000400000000000000" pitchFamily="2" charset="-78"/>
                </a:rPr>
                <a:t>شكل </a:t>
              </a:r>
              <a:r>
                <a:rPr lang="fa-IR" sz="1100" i="1" dirty="0">
                  <a:solidFill>
                    <a:srgbClr val="FF0000"/>
                  </a:solidFill>
                  <a:effectLst/>
                  <a:latin typeface="Calibri" panose="020F0502020204030204" pitchFamily="34" charset="0"/>
                  <a:ea typeface="Times New Roman" panose="02020603050405020304" pitchFamily="18" charset="0"/>
                  <a:cs typeface="B Nazanin" panose="00000400000000000000" pitchFamily="2" charset="-78"/>
                </a:rPr>
                <a:t>3-3: </a:t>
              </a:r>
              <a:r>
                <a:rPr lang="ar-SA" sz="1000" i="1" dirty="0">
                  <a:effectLst/>
                  <a:latin typeface="Calibri" panose="020F0502020204030204" pitchFamily="34" charset="0"/>
                  <a:ea typeface="Times New Roman" panose="02020603050405020304" pitchFamily="18" charset="0"/>
                  <a:cs typeface="B Nazanin" panose="00000400000000000000" pitchFamily="2" charset="-78"/>
                </a:rPr>
                <a:t>مسواک را مطابق شکل بطور مايل روي دندان قرار داده، ابتدا حرکات لرزشي</a:t>
              </a:r>
              <a:r>
                <a:rPr lang="en-US" sz="1000" i="1" dirty="0">
                  <a:effectLst/>
                  <a:latin typeface="Calibri" panose="020F0502020204030204" pitchFamily="34" charset="0"/>
                  <a:ea typeface="Times New Roman" panose="02020603050405020304" pitchFamily="18" charset="0"/>
                  <a:cs typeface="B Nazanin" panose="00000400000000000000" pitchFamily="2" charset="-78"/>
                </a:rPr>
                <a:t> )</a:t>
              </a:r>
              <a:r>
                <a:rPr lang="ar-SA" sz="1000" i="1" dirty="0">
                  <a:effectLst/>
                  <a:latin typeface="Calibri" panose="020F0502020204030204" pitchFamily="34" charset="0"/>
                  <a:ea typeface="Times New Roman" panose="02020603050405020304" pitchFamily="18" charset="0"/>
                  <a:cs typeface="B Nazanin" panose="00000400000000000000" pitchFamily="2" charset="-78"/>
                </a:rPr>
                <a:t>حرکات سريع و کوتاه</a:t>
              </a:r>
              <a:r>
                <a:rPr lang="en-US" sz="1000" i="1" dirty="0">
                  <a:effectLst/>
                  <a:latin typeface="Calibri" panose="020F0502020204030204" pitchFamily="34" charset="0"/>
                  <a:ea typeface="Times New Roman" panose="02020603050405020304" pitchFamily="18" charset="0"/>
                  <a:cs typeface="B Nazanin" panose="00000400000000000000" pitchFamily="2" charset="-78"/>
                </a:rPr>
                <a:t>( </a:t>
              </a:r>
              <a:r>
                <a:rPr lang="ar-SA" sz="1000" i="1" dirty="0">
                  <a:effectLst/>
                  <a:latin typeface="Calibri" panose="020F0502020204030204" pitchFamily="34" charset="0"/>
                  <a:ea typeface="Times New Roman" panose="02020603050405020304" pitchFamily="18" charset="0"/>
                  <a:cs typeface="B Nazanin" panose="00000400000000000000" pitchFamily="2" charset="-78"/>
                </a:rPr>
                <a:t> در محل صورت گرفته و سپس مسواک را از سمت لثه به طرف سطح جونده حرکت می دهیم.</a:t>
              </a:r>
              <a:endParaRPr lang="en-US" sz="1100" dirty="0">
                <a:effectLst/>
                <a:latin typeface="Calibri" panose="020F0502020204030204" pitchFamily="34" charset="0"/>
                <a:ea typeface="Times New Roman" panose="02020603050405020304" pitchFamily="18" charset="0"/>
                <a:cs typeface="Arial" panose="020B0604020202020204" pitchFamily="34" charset="0"/>
              </a:endParaRPr>
            </a:p>
          </p:txBody>
        </p:sp>
      </p:grpSp>
      <p:pic>
        <p:nvPicPr>
          <p:cNvPr id="5" name="Picture 4">
            <a:extLst>
              <a:ext uri="{FF2B5EF4-FFF2-40B4-BE49-F238E27FC236}">
                <a16:creationId xmlns:a16="http://schemas.microsoft.com/office/drawing/2014/main" id="{A56F5017-A253-2A4E-A79F-D2261C0936BD}"/>
              </a:ext>
            </a:extLst>
          </p:cNvPr>
          <p:cNvPicPr>
            <a:picLocks noChangeAspect="1"/>
          </p:cNvPicPr>
          <p:nvPr/>
        </p:nvPicPr>
        <p:blipFill>
          <a:blip r:embed="rId6"/>
          <a:stretch>
            <a:fillRect/>
          </a:stretch>
        </p:blipFill>
        <p:spPr>
          <a:xfrm>
            <a:off x="3461474" y="3633914"/>
            <a:ext cx="1985866" cy="1630392"/>
          </a:xfrm>
          <a:prstGeom prst="rect">
            <a:avLst/>
          </a:prstGeom>
        </p:spPr>
      </p:pic>
      <p:pic>
        <p:nvPicPr>
          <p:cNvPr id="7" name="Picture 6">
            <a:extLst>
              <a:ext uri="{FF2B5EF4-FFF2-40B4-BE49-F238E27FC236}">
                <a16:creationId xmlns:a16="http://schemas.microsoft.com/office/drawing/2014/main" id="{DF59D5A5-075C-52F3-8E16-2DCFD9BDC8D5}"/>
              </a:ext>
            </a:extLst>
          </p:cNvPr>
          <p:cNvPicPr>
            <a:picLocks noChangeAspect="1"/>
          </p:cNvPicPr>
          <p:nvPr/>
        </p:nvPicPr>
        <p:blipFill>
          <a:blip r:embed="rId7"/>
          <a:stretch>
            <a:fillRect/>
          </a:stretch>
        </p:blipFill>
        <p:spPr>
          <a:xfrm>
            <a:off x="204586" y="3466542"/>
            <a:ext cx="2472247" cy="2057724"/>
          </a:xfrm>
          <a:prstGeom prst="rect">
            <a:avLst/>
          </a:prstGeom>
        </p:spPr>
      </p:pic>
    </p:spTree>
    <p:extLst>
      <p:ext uri="{BB962C8B-B14F-4D97-AF65-F5344CB8AC3E}">
        <p14:creationId xmlns:p14="http://schemas.microsoft.com/office/powerpoint/2010/main" val="34415290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F85DAE4-837D-43EB-B368-67E39C932D18}"/>
              </a:ext>
            </a:extLst>
          </p:cNvPr>
          <p:cNvSpPr>
            <a:spLocks noGrp="1"/>
          </p:cNvSpPr>
          <p:nvPr>
            <p:ph idx="1"/>
          </p:nvPr>
        </p:nvSpPr>
        <p:spPr>
          <a:xfrm>
            <a:off x="7833460" y="1825625"/>
            <a:ext cx="3520339" cy="4351338"/>
          </a:xfrm>
        </p:spPr>
        <p:txBody>
          <a:bodyPr>
            <a:normAutofit/>
          </a:bodyPr>
          <a:lstStyle/>
          <a:p>
            <a:pPr marL="0" marR="0" indent="0" algn="r" rtl="1">
              <a:lnSpc>
                <a:spcPct val="150000"/>
              </a:lnSpc>
              <a:spcBef>
                <a:spcPts val="0"/>
              </a:spcBef>
              <a:spcAft>
                <a:spcPts val="800"/>
              </a:spcAft>
              <a:buNone/>
            </a:pPr>
            <a:r>
              <a:rPr lang="fa-IR" dirty="0">
                <a:latin typeface="Calibri" panose="020F0502020204030204" pitchFamily="34" charset="0"/>
                <a:ea typeface="Calibri" panose="020F0502020204030204" pitchFamily="34" charset="0"/>
                <a:cs typeface="A  Mitra_1 (MRT)" panose="00000700000000000000" pitchFamily="2" charset="-78"/>
              </a:rPr>
              <a:t>مسواک زدن سیستماتیک و منظم </a:t>
            </a:r>
          </a:p>
          <a:p>
            <a:pPr marL="0" marR="0" algn="r" rtl="1">
              <a:lnSpc>
                <a:spcPct val="150000"/>
              </a:lnSpc>
              <a:spcBef>
                <a:spcPts val="0"/>
              </a:spcBef>
              <a:spcAft>
                <a:spcPts val="800"/>
              </a:spcAft>
            </a:pPr>
            <a:endParaRPr lang="fa-IR" dirty="0">
              <a:effectLst/>
              <a:latin typeface="Calibri" panose="020F0502020204030204" pitchFamily="34" charset="0"/>
              <a:ea typeface="Calibri" panose="020F0502020204030204" pitchFamily="34" charset="0"/>
              <a:cs typeface="A  Mitra_1 (MRT)" panose="00000700000000000000" pitchFamily="2" charset="-78"/>
            </a:endParaRPr>
          </a:p>
        </p:txBody>
      </p:sp>
      <p:pic>
        <p:nvPicPr>
          <p:cNvPr id="1026" name="Picture 2" descr="The Anatomy of Teeth">
            <a:extLst>
              <a:ext uri="{FF2B5EF4-FFF2-40B4-BE49-F238E27FC236}">
                <a16:creationId xmlns:a16="http://schemas.microsoft.com/office/drawing/2014/main" id="{BB9E9064-4386-45F8-806A-4CE49962B218}"/>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backgroundRemoval t="10000" b="90000" l="10000" r="90000">
                        <a14:foregroundMark x1="36444" y1="53731" x2="36444" y2="66791"/>
                        <a14:foregroundMark x1="36444" y1="66791" x2="40669" y2="76990"/>
                        <a14:foregroundMark x1="40669" y1="76990" x2="52289" y2="77363"/>
                        <a14:foregroundMark x1="52289" y1="77363" x2="62676" y2="72015"/>
                        <a14:foregroundMark x1="62676" y1="72015" x2="65669" y2="61940"/>
                        <a14:foregroundMark x1="65669" y1="61940" x2="64965" y2="54602"/>
                        <a14:foregroundMark x1="63556" y1="44900" x2="63908" y2="28483"/>
                        <a14:foregroundMark x1="63908" y1="28483" x2="51408" y2="20149"/>
                        <a14:foregroundMark x1="51408" y1="20149" x2="40317" y2="20522"/>
                        <a14:foregroundMark x1="40317" y1="20522" x2="31338" y2="30970"/>
                        <a14:foregroundMark x1="31338" y1="30970" x2="30282" y2="41915"/>
                        <a14:foregroundMark x1="30282" y1="41915" x2="39789" y2="44776"/>
                        <a14:foregroundMark x1="39789" y1="44776" x2="51056" y2="40672"/>
                        <a14:foregroundMark x1="51056" y1="40672" x2="59507" y2="46020"/>
                        <a14:foregroundMark x1="59507" y1="46020" x2="67254" y2="37562"/>
                        <a14:foregroundMark x1="67254" y1="37562" x2="67254" y2="29726"/>
                        <a14:foregroundMark x1="67254" y1="29726" x2="60211" y2="22886"/>
                        <a14:foregroundMark x1="60211" y1="22886" x2="50528" y2="20149"/>
                        <a14:foregroundMark x1="39965" y1="22761" x2="32746" y2="38806"/>
                      </a14:backgroundRemoval>
                    </a14:imgEffect>
                  </a14:imgLayer>
                </a14:imgProps>
              </a:ext>
              <a:ext uri="{28A0092B-C50C-407E-A947-70E740481C1C}">
                <a14:useLocalDpi xmlns:a14="http://schemas.microsoft.com/office/drawing/2010/main" val="0"/>
              </a:ext>
            </a:extLst>
          </a:blip>
          <a:srcRect l="22440" t="15693" r="17080" b="18178"/>
          <a:stretch/>
        </p:blipFill>
        <p:spPr bwMode="auto">
          <a:xfrm>
            <a:off x="1147010" y="493063"/>
            <a:ext cx="3834064" cy="5933892"/>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46F97DE2-FEC2-4C5C-B1EE-C2E6AF19788D}"/>
              </a:ext>
            </a:extLst>
          </p:cNvPr>
          <p:cNvSpPr txBox="1"/>
          <p:nvPr/>
        </p:nvSpPr>
        <p:spPr>
          <a:xfrm>
            <a:off x="3841082" y="3244334"/>
            <a:ext cx="7682162" cy="369332"/>
          </a:xfrm>
          <a:prstGeom prst="rect">
            <a:avLst/>
          </a:prstGeom>
          <a:noFill/>
        </p:spPr>
        <p:txBody>
          <a:bodyPr wrap="square">
            <a:spAutoFit/>
          </a:bodyPr>
          <a:lstStyle/>
          <a:p>
            <a:endParaRPr lang="en-US" dirty="0"/>
          </a:p>
        </p:txBody>
      </p:sp>
      <p:sp>
        <p:nvSpPr>
          <p:cNvPr id="11" name="Rectangle 1">
            <a:extLst>
              <a:ext uri="{FF2B5EF4-FFF2-40B4-BE49-F238E27FC236}">
                <a16:creationId xmlns:a16="http://schemas.microsoft.com/office/drawing/2014/main" id="{A1B49FD7-55B6-48D8-87B9-20B88F862640}"/>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5" name="Picture 2">
            <a:extLst>
              <a:ext uri="{FF2B5EF4-FFF2-40B4-BE49-F238E27FC236}">
                <a16:creationId xmlns:a16="http://schemas.microsoft.com/office/drawing/2014/main" id="{92C93B82-685D-4905-85A0-B10E4B3E2C6B}"/>
              </a:ext>
            </a:extLst>
          </p:cNvPr>
          <p:cNvPicPr>
            <a:picLocks noChangeAspect="1"/>
          </p:cNvPicPr>
          <p:nvPr/>
        </p:nvPicPr>
        <p:blipFill>
          <a:blip r:embed="rId7"/>
          <a:srcRect/>
          <a:stretch>
            <a:fillRect/>
          </a:stretch>
        </p:blipFill>
        <p:spPr>
          <a:xfrm>
            <a:off x="80180" y="1856400"/>
            <a:ext cx="1516039" cy="386590"/>
          </a:xfrm>
          <a:prstGeom prst="rect">
            <a:avLst/>
          </a:prstGeom>
        </p:spPr>
      </p:pic>
      <p:pic>
        <p:nvPicPr>
          <p:cNvPr id="16" name="Picture 2">
            <a:extLst>
              <a:ext uri="{FF2B5EF4-FFF2-40B4-BE49-F238E27FC236}">
                <a16:creationId xmlns:a16="http://schemas.microsoft.com/office/drawing/2014/main" id="{B66F559B-2290-461F-AE2C-41C92D7BE01A}"/>
              </a:ext>
            </a:extLst>
          </p:cNvPr>
          <p:cNvPicPr>
            <a:picLocks noChangeAspect="1"/>
          </p:cNvPicPr>
          <p:nvPr/>
        </p:nvPicPr>
        <p:blipFill>
          <a:blip r:embed="rId7"/>
          <a:srcRect/>
          <a:stretch>
            <a:fillRect/>
          </a:stretch>
        </p:blipFill>
        <p:spPr>
          <a:xfrm rot="10800000">
            <a:off x="4160372" y="1949560"/>
            <a:ext cx="1516039" cy="386590"/>
          </a:xfrm>
          <a:prstGeom prst="rect">
            <a:avLst/>
          </a:prstGeom>
        </p:spPr>
      </p:pic>
      <p:pic>
        <p:nvPicPr>
          <p:cNvPr id="17" name="Picture 2">
            <a:extLst>
              <a:ext uri="{FF2B5EF4-FFF2-40B4-BE49-F238E27FC236}">
                <a16:creationId xmlns:a16="http://schemas.microsoft.com/office/drawing/2014/main" id="{4D0D9AEF-AAC2-4BBB-84E5-1CC337A304C8}"/>
              </a:ext>
            </a:extLst>
          </p:cNvPr>
          <p:cNvPicPr>
            <a:picLocks noChangeAspect="1"/>
          </p:cNvPicPr>
          <p:nvPr/>
        </p:nvPicPr>
        <p:blipFill>
          <a:blip r:embed="rId7"/>
          <a:srcRect/>
          <a:stretch>
            <a:fillRect/>
          </a:stretch>
        </p:blipFill>
        <p:spPr>
          <a:xfrm rot="10800000">
            <a:off x="4064667" y="4628322"/>
            <a:ext cx="1516039" cy="386590"/>
          </a:xfrm>
          <a:prstGeom prst="rect">
            <a:avLst/>
          </a:prstGeom>
        </p:spPr>
      </p:pic>
      <p:pic>
        <p:nvPicPr>
          <p:cNvPr id="18" name="Picture 2">
            <a:extLst>
              <a:ext uri="{FF2B5EF4-FFF2-40B4-BE49-F238E27FC236}">
                <a16:creationId xmlns:a16="http://schemas.microsoft.com/office/drawing/2014/main" id="{F317A145-6189-4429-B2A3-989DCCE0F66B}"/>
              </a:ext>
            </a:extLst>
          </p:cNvPr>
          <p:cNvPicPr>
            <a:picLocks noChangeAspect="1"/>
          </p:cNvPicPr>
          <p:nvPr/>
        </p:nvPicPr>
        <p:blipFill>
          <a:blip r:embed="rId7"/>
          <a:srcRect/>
          <a:stretch>
            <a:fillRect/>
          </a:stretch>
        </p:blipFill>
        <p:spPr>
          <a:xfrm>
            <a:off x="120285" y="4508724"/>
            <a:ext cx="1516039" cy="386590"/>
          </a:xfrm>
          <a:prstGeom prst="rect">
            <a:avLst/>
          </a:prstGeom>
        </p:spPr>
      </p:pic>
      <p:pic>
        <p:nvPicPr>
          <p:cNvPr id="20" name="Picture 8">
            <a:extLst>
              <a:ext uri="{FF2B5EF4-FFF2-40B4-BE49-F238E27FC236}">
                <a16:creationId xmlns:a16="http://schemas.microsoft.com/office/drawing/2014/main" id="{E543E509-16B5-422F-B649-87408D80D0E5}"/>
              </a:ext>
            </a:extLst>
          </p:cNvPr>
          <p:cNvPicPr>
            <a:picLocks noChangeAspect="1"/>
          </p:cNvPicPr>
          <p:nvPr/>
        </p:nvPicPr>
        <p:blipFill>
          <a:blip r:embed="rId8">
            <a:duotone>
              <a:prstClr val="black"/>
              <a:srgbClr val="00B0F0">
                <a:tint val="45000"/>
                <a:satMod val="400000"/>
              </a:srgbClr>
            </a:duotone>
          </a:blip>
          <a:srcRect/>
          <a:stretch>
            <a:fillRect/>
          </a:stretch>
        </p:blipFill>
        <p:spPr>
          <a:xfrm rot="8104953">
            <a:off x="2165614" y="1406419"/>
            <a:ext cx="1160575" cy="1228122"/>
          </a:xfrm>
          <a:prstGeom prst="rect">
            <a:avLst/>
          </a:prstGeom>
        </p:spPr>
      </p:pic>
      <p:pic>
        <p:nvPicPr>
          <p:cNvPr id="21" name="Picture 8">
            <a:extLst>
              <a:ext uri="{FF2B5EF4-FFF2-40B4-BE49-F238E27FC236}">
                <a16:creationId xmlns:a16="http://schemas.microsoft.com/office/drawing/2014/main" id="{E5B0F07B-B0DF-45E5-825E-520D53711528}"/>
              </a:ext>
            </a:extLst>
          </p:cNvPr>
          <p:cNvPicPr>
            <a:picLocks noChangeAspect="1"/>
          </p:cNvPicPr>
          <p:nvPr/>
        </p:nvPicPr>
        <p:blipFill>
          <a:blip r:embed="rId8">
            <a:duotone>
              <a:prstClr val="black"/>
              <a:srgbClr val="00B0F0">
                <a:tint val="45000"/>
                <a:satMod val="400000"/>
              </a:srgbClr>
            </a:duotone>
          </a:blip>
          <a:srcRect/>
          <a:stretch>
            <a:fillRect/>
          </a:stretch>
        </p:blipFill>
        <p:spPr>
          <a:xfrm rot="3514132">
            <a:off x="2265023" y="3770124"/>
            <a:ext cx="1074036" cy="1136546"/>
          </a:xfrm>
          <a:prstGeom prst="rect">
            <a:avLst/>
          </a:prstGeom>
        </p:spPr>
      </p:pic>
      <p:pic>
        <p:nvPicPr>
          <p:cNvPr id="22" name="Picture 5">
            <a:extLst>
              <a:ext uri="{FF2B5EF4-FFF2-40B4-BE49-F238E27FC236}">
                <a16:creationId xmlns:a16="http://schemas.microsoft.com/office/drawing/2014/main" id="{A7852E21-6A93-44DC-8E86-F27640CA31C9}"/>
              </a:ext>
            </a:extLst>
          </p:cNvPr>
          <p:cNvPicPr>
            <a:picLocks noChangeAspect="1"/>
          </p:cNvPicPr>
          <p:nvPr/>
        </p:nvPicPr>
        <p:blipFill>
          <a:blip r:embed="rId9"/>
          <a:srcRect/>
          <a:stretch>
            <a:fillRect/>
          </a:stretch>
        </p:blipFill>
        <p:spPr>
          <a:xfrm rot="16388596">
            <a:off x="2809202" y="1829720"/>
            <a:ext cx="1761547" cy="1065736"/>
          </a:xfrm>
          <a:prstGeom prst="rect">
            <a:avLst/>
          </a:prstGeom>
        </p:spPr>
      </p:pic>
      <p:pic>
        <p:nvPicPr>
          <p:cNvPr id="23" name="Picture 5">
            <a:extLst>
              <a:ext uri="{FF2B5EF4-FFF2-40B4-BE49-F238E27FC236}">
                <a16:creationId xmlns:a16="http://schemas.microsoft.com/office/drawing/2014/main" id="{E6CA64C0-FC85-4621-B8CE-0D05F8B666F8}"/>
              </a:ext>
            </a:extLst>
          </p:cNvPr>
          <p:cNvPicPr>
            <a:picLocks noChangeAspect="1"/>
          </p:cNvPicPr>
          <p:nvPr/>
        </p:nvPicPr>
        <p:blipFill>
          <a:blip r:embed="rId9"/>
          <a:srcRect/>
          <a:stretch>
            <a:fillRect/>
          </a:stretch>
        </p:blipFill>
        <p:spPr>
          <a:xfrm rot="16388596">
            <a:off x="2866773" y="4074862"/>
            <a:ext cx="1761547" cy="1065736"/>
          </a:xfrm>
          <a:prstGeom prst="rect">
            <a:avLst/>
          </a:prstGeom>
        </p:spPr>
      </p:pic>
      <p:pic>
        <p:nvPicPr>
          <p:cNvPr id="24" name="Picture 18">
            <a:extLst>
              <a:ext uri="{FF2B5EF4-FFF2-40B4-BE49-F238E27FC236}">
                <a16:creationId xmlns:a16="http://schemas.microsoft.com/office/drawing/2014/main" id="{26CA2259-922D-4BE0-A4D3-4BA89D13F05D}"/>
              </a:ext>
            </a:extLst>
          </p:cNvPr>
          <p:cNvPicPr>
            <a:picLocks noChangeAspect="1"/>
          </p:cNvPicPr>
          <p:nvPr/>
        </p:nvPicPr>
        <p:blipFill>
          <a:blip r:embed="rId10"/>
          <a:srcRect/>
          <a:stretch>
            <a:fillRect/>
          </a:stretch>
        </p:blipFill>
        <p:spPr>
          <a:xfrm rot="20847202">
            <a:off x="1285210" y="33262"/>
            <a:ext cx="3557663" cy="2650459"/>
          </a:xfrm>
          <a:prstGeom prst="rect">
            <a:avLst/>
          </a:prstGeom>
        </p:spPr>
      </p:pic>
      <p:pic>
        <p:nvPicPr>
          <p:cNvPr id="25" name="Picture 18">
            <a:extLst>
              <a:ext uri="{FF2B5EF4-FFF2-40B4-BE49-F238E27FC236}">
                <a16:creationId xmlns:a16="http://schemas.microsoft.com/office/drawing/2014/main" id="{F21C9547-BC53-4C2E-AB08-C5C54AEDECDB}"/>
              </a:ext>
            </a:extLst>
          </p:cNvPr>
          <p:cNvPicPr>
            <a:picLocks noChangeAspect="1"/>
          </p:cNvPicPr>
          <p:nvPr/>
        </p:nvPicPr>
        <p:blipFill>
          <a:blip r:embed="rId10"/>
          <a:srcRect/>
          <a:stretch>
            <a:fillRect/>
          </a:stretch>
        </p:blipFill>
        <p:spPr>
          <a:xfrm rot="1155313" flipH="1">
            <a:off x="2190383" y="1501761"/>
            <a:ext cx="1376620" cy="1025582"/>
          </a:xfrm>
          <a:prstGeom prst="rect">
            <a:avLst/>
          </a:prstGeom>
        </p:spPr>
      </p:pic>
      <p:pic>
        <p:nvPicPr>
          <p:cNvPr id="26" name="Picture 18">
            <a:extLst>
              <a:ext uri="{FF2B5EF4-FFF2-40B4-BE49-F238E27FC236}">
                <a16:creationId xmlns:a16="http://schemas.microsoft.com/office/drawing/2014/main" id="{84388FC4-4A11-4456-8AEA-29F3FFFD6A4D}"/>
              </a:ext>
            </a:extLst>
          </p:cNvPr>
          <p:cNvPicPr>
            <a:picLocks noChangeAspect="1"/>
          </p:cNvPicPr>
          <p:nvPr/>
        </p:nvPicPr>
        <p:blipFill>
          <a:blip r:embed="rId10"/>
          <a:srcRect/>
          <a:stretch>
            <a:fillRect/>
          </a:stretch>
        </p:blipFill>
        <p:spPr>
          <a:xfrm rot="11048222" flipH="1">
            <a:off x="1087943" y="3923942"/>
            <a:ext cx="3954103" cy="2841457"/>
          </a:xfrm>
          <a:prstGeom prst="rect">
            <a:avLst/>
          </a:prstGeom>
        </p:spPr>
      </p:pic>
      <p:pic>
        <p:nvPicPr>
          <p:cNvPr id="27" name="Picture 18">
            <a:extLst>
              <a:ext uri="{FF2B5EF4-FFF2-40B4-BE49-F238E27FC236}">
                <a16:creationId xmlns:a16="http://schemas.microsoft.com/office/drawing/2014/main" id="{623FF5E1-AF01-459F-88D6-594EFED7CEF1}"/>
              </a:ext>
            </a:extLst>
          </p:cNvPr>
          <p:cNvPicPr>
            <a:picLocks noChangeAspect="1"/>
          </p:cNvPicPr>
          <p:nvPr/>
        </p:nvPicPr>
        <p:blipFill>
          <a:blip r:embed="rId10"/>
          <a:srcRect/>
          <a:stretch>
            <a:fillRect/>
          </a:stretch>
        </p:blipFill>
        <p:spPr>
          <a:xfrm rot="10551778">
            <a:off x="2180978" y="4494615"/>
            <a:ext cx="1286969" cy="924829"/>
          </a:xfrm>
          <a:prstGeom prst="rect">
            <a:avLst/>
          </a:prstGeom>
        </p:spPr>
      </p:pic>
      <p:pic>
        <p:nvPicPr>
          <p:cNvPr id="2" name="Recorded Sound">
            <a:hlinkClick r:id="" action="ppaction://media"/>
            <a:extLst>
              <a:ext uri="{FF2B5EF4-FFF2-40B4-BE49-F238E27FC236}">
                <a16:creationId xmlns:a16="http://schemas.microsoft.com/office/drawing/2014/main" id="{2B015E40-2E3F-4549-BFE5-5B0100E889DF}"/>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0870610" y="5955631"/>
            <a:ext cx="710615" cy="710615"/>
          </a:xfrm>
          <a:prstGeom prst="rect">
            <a:avLst/>
          </a:prstGeom>
        </p:spPr>
      </p:pic>
    </p:spTree>
    <p:extLst>
      <p:ext uri="{BB962C8B-B14F-4D97-AF65-F5344CB8AC3E}">
        <p14:creationId xmlns:p14="http://schemas.microsoft.com/office/powerpoint/2010/main" val="27218143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208805">
        <p159:morph option="byObject"/>
      </p:transition>
    </mc:Choice>
    <mc:Fallback xmlns="">
      <p:transition spd="slow" advTm="208805">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par>
                                <p:cTn id="11" presetID="10"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par>
                                <p:cTn id="14" presetID="10" presetClass="entr" presetSubtype="0" fill="hold"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nodeType="clickEffect">
                                  <p:stCondLst>
                                    <p:cond delay="0"/>
                                  </p:stCondLst>
                                  <p:childTnLst>
                                    <p:animEffect transition="out" filter="fade">
                                      <p:cBhvr>
                                        <p:cTn id="20" dur="500"/>
                                        <p:tgtEl>
                                          <p:spTgt spid="15"/>
                                        </p:tgtEl>
                                      </p:cBhvr>
                                    </p:animEffect>
                                    <p:set>
                                      <p:cBhvr>
                                        <p:cTn id="21" dur="1" fill="hold">
                                          <p:stCondLst>
                                            <p:cond delay="499"/>
                                          </p:stCondLst>
                                        </p:cTn>
                                        <p:tgtEl>
                                          <p:spTgt spid="15"/>
                                        </p:tgtEl>
                                        <p:attrNameLst>
                                          <p:attrName>style.visibility</p:attrName>
                                        </p:attrNameLst>
                                      </p:cBhvr>
                                      <p:to>
                                        <p:strVal val="hidden"/>
                                      </p:to>
                                    </p:set>
                                  </p:childTnLst>
                                </p:cTn>
                              </p:par>
                              <p:par>
                                <p:cTn id="22" presetID="10" presetClass="exit" presetSubtype="0" fill="hold" nodeType="withEffect">
                                  <p:stCondLst>
                                    <p:cond delay="0"/>
                                  </p:stCondLst>
                                  <p:childTnLst>
                                    <p:animEffect transition="out" filter="fade">
                                      <p:cBhvr>
                                        <p:cTn id="23" dur="500"/>
                                        <p:tgtEl>
                                          <p:spTgt spid="18"/>
                                        </p:tgtEl>
                                      </p:cBhvr>
                                    </p:animEffect>
                                    <p:set>
                                      <p:cBhvr>
                                        <p:cTn id="24" dur="1" fill="hold">
                                          <p:stCondLst>
                                            <p:cond delay="499"/>
                                          </p:stCondLst>
                                        </p:cTn>
                                        <p:tgtEl>
                                          <p:spTgt spid="18"/>
                                        </p:tgtEl>
                                        <p:attrNameLst>
                                          <p:attrName>style.visibility</p:attrName>
                                        </p:attrNameLst>
                                      </p:cBhvr>
                                      <p:to>
                                        <p:strVal val="hidden"/>
                                      </p:to>
                                    </p:set>
                                  </p:childTnLst>
                                </p:cTn>
                              </p:par>
                              <p:par>
                                <p:cTn id="25" presetID="10" presetClass="exit" presetSubtype="0" fill="hold" nodeType="withEffect">
                                  <p:stCondLst>
                                    <p:cond delay="0"/>
                                  </p:stCondLst>
                                  <p:childTnLst>
                                    <p:animEffect transition="out" filter="fade">
                                      <p:cBhvr>
                                        <p:cTn id="26" dur="500"/>
                                        <p:tgtEl>
                                          <p:spTgt spid="16"/>
                                        </p:tgtEl>
                                      </p:cBhvr>
                                    </p:animEffect>
                                    <p:set>
                                      <p:cBhvr>
                                        <p:cTn id="27" dur="1" fill="hold">
                                          <p:stCondLst>
                                            <p:cond delay="499"/>
                                          </p:stCondLst>
                                        </p:cTn>
                                        <p:tgtEl>
                                          <p:spTgt spid="16"/>
                                        </p:tgtEl>
                                        <p:attrNameLst>
                                          <p:attrName>style.visibility</p:attrName>
                                        </p:attrNameLst>
                                      </p:cBhvr>
                                      <p:to>
                                        <p:strVal val="hidden"/>
                                      </p:to>
                                    </p:set>
                                  </p:childTnLst>
                                </p:cTn>
                              </p:par>
                              <p:par>
                                <p:cTn id="28" presetID="10" presetClass="exit" presetSubtype="0" fill="hold" nodeType="withEffect">
                                  <p:stCondLst>
                                    <p:cond delay="0"/>
                                  </p:stCondLst>
                                  <p:childTnLst>
                                    <p:animEffect transition="out" filter="fade">
                                      <p:cBhvr>
                                        <p:cTn id="29" dur="500"/>
                                        <p:tgtEl>
                                          <p:spTgt spid="17"/>
                                        </p:tgtEl>
                                      </p:cBhvr>
                                    </p:animEffect>
                                    <p:set>
                                      <p:cBhvr>
                                        <p:cTn id="30" dur="1" fill="hold">
                                          <p:stCondLst>
                                            <p:cond delay="499"/>
                                          </p:stCondLst>
                                        </p:cTn>
                                        <p:tgtEl>
                                          <p:spTgt spid="17"/>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500"/>
                                        <p:tgtEl>
                                          <p:spTgt spid="20"/>
                                        </p:tgtEl>
                                      </p:cBhvr>
                                    </p:animEffect>
                                  </p:childTnLst>
                                </p:cTn>
                              </p:par>
                              <p:par>
                                <p:cTn id="36" presetID="10" presetClass="entr" presetSubtype="0" fill="hold" nodeType="with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fade">
                                      <p:cBhvr>
                                        <p:cTn id="38" dur="500"/>
                                        <p:tgtEl>
                                          <p:spTgt spid="21"/>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xit" presetSubtype="0" fill="hold" nodeType="clickEffect">
                                  <p:stCondLst>
                                    <p:cond delay="0"/>
                                  </p:stCondLst>
                                  <p:childTnLst>
                                    <p:animEffect transition="out" filter="fade">
                                      <p:cBhvr>
                                        <p:cTn id="42" dur="500"/>
                                        <p:tgtEl>
                                          <p:spTgt spid="20"/>
                                        </p:tgtEl>
                                      </p:cBhvr>
                                    </p:animEffect>
                                    <p:set>
                                      <p:cBhvr>
                                        <p:cTn id="43" dur="1" fill="hold">
                                          <p:stCondLst>
                                            <p:cond delay="499"/>
                                          </p:stCondLst>
                                        </p:cTn>
                                        <p:tgtEl>
                                          <p:spTgt spid="20"/>
                                        </p:tgtEl>
                                        <p:attrNameLst>
                                          <p:attrName>style.visibility</p:attrName>
                                        </p:attrNameLst>
                                      </p:cBhvr>
                                      <p:to>
                                        <p:strVal val="hidden"/>
                                      </p:to>
                                    </p:set>
                                  </p:childTnLst>
                                </p:cTn>
                              </p:par>
                              <p:par>
                                <p:cTn id="44" presetID="10" presetClass="exit" presetSubtype="0" fill="hold" nodeType="withEffect">
                                  <p:stCondLst>
                                    <p:cond delay="0"/>
                                  </p:stCondLst>
                                  <p:childTnLst>
                                    <p:animEffect transition="out" filter="fade">
                                      <p:cBhvr>
                                        <p:cTn id="45" dur="500"/>
                                        <p:tgtEl>
                                          <p:spTgt spid="21"/>
                                        </p:tgtEl>
                                      </p:cBhvr>
                                    </p:animEffect>
                                    <p:set>
                                      <p:cBhvr>
                                        <p:cTn id="46" dur="1" fill="hold">
                                          <p:stCondLst>
                                            <p:cond delay="499"/>
                                          </p:stCondLst>
                                        </p:cTn>
                                        <p:tgtEl>
                                          <p:spTgt spid="21"/>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2"/>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23"/>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0" presetClass="exit" presetSubtype="0" fill="hold" nodeType="clickEffect">
                                  <p:stCondLst>
                                    <p:cond delay="0"/>
                                  </p:stCondLst>
                                  <p:childTnLst>
                                    <p:animEffect transition="out" filter="fade">
                                      <p:cBhvr>
                                        <p:cTn id="56" dur="500"/>
                                        <p:tgtEl>
                                          <p:spTgt spid="22"/>
                                        </p:tgtEl>
                                      </p:cBhvr>
                                    </p:animEffect>
                                    <p:set>
                                      <p:cBhvr>
                                        <p:cTn id="57" dur="1" fill="hold">
                                          <p:stCondLst>
                                            <p:cond delay="499"/>
                                          </p:stCondLst>
                                        </p:cTn>
                                        <p:tgtEl>
                                          <p:spTgt spid="22"/>
                                        </p:tgtEl>
                                        <p:attrNameLst>
                                          <p:attrName>style.visibility</p:attrName>
                                        </p:attrNameLst>
                                      </p:cBhvr>
                                      <p:to>
                                        <p:strVal val="hidden"/>
                                      </p:to>
                                    </p:set>
                                  </p:childTnLst>
                                </p:cTn>
                              </p:par>
                              <p:par>
                                <p:cTn id="58" presetID="10" presetClass="exit" presetSubtype="0" fill="hold" nodeType="withEffect">
                                  <p:stCondLst>
                                    <p:cond delay="0"/>
                                  </p:stCondLst>
                                  <p:childTnLst>
                                    <p:animEffect transition="out" filter="fade">
                                      <p:cBhvr>
                                        <p:cTn id="59" dur="500"/>
                                        <p:tgtEl>
                                          <p:spTgt spid="23"/>
                                        </p:tgtEl>
                                      </p:cBhvr>
                                    </p:animEffect>
                                    <p:set>
                                      <p:cBhvr>
                                        <p:cTn id="60" dur="1" fill="hold">
                                          <p:stCondLst>
                                            <p:cond delay="499"/>
                                          </p:stCondLst>
                                        </p:cTn>
                                        <p:tgtEl>
                                          <p:spTgt spid="23"/>
                                        </p:tgtEl>
                                        <p:attrNameLst>
                                          <p:attrName>style.visibility</p:attrName>
                                        </p:attrNameLst>
                                      </p:cBhvr>
                                      <p:to>
                                        <p:strVal val="hidden"/>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24"/>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25"/>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26"/>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27"/>
                                        </p:tgtEl>
                                        <p:attrNameLst>
                                          <p:attrName>style.visibility</p:attrName>
                                        </p:attrNameLst>
                                      </p:cBhvr>
                                      <p:to>
                                        <p:strVal val="visible"/>
                                      </p:to>
                                    </p:set>
                                  </p:childTnLst>
                                </p:cTn>
                              </p:par>
                            </p:childTnLst>
                          </p:cTn>
                        </p:par>
                        <p:par>
                          <p:cTn id="77" fill="hold">
                            <p:stCondLst>
                              <p:cond delay="0"/>
                            </p:stCondLst>
                            <p:childTnLst>
                              <p:par>
                                <p:cTn id="78" presetID="1" presetClass="mediacall" presetSubtype="0" fill="hold" nodeType="afterEffect">
                                  <p:stCondLst>
                                    <p:cond delay="0"/>
                                  </p:stCondLst>
                                  <p:childTnLst>
                                    <p:cmd type="call" cmd="playFrom(0.0)">
                                      <p:cBhvr>
                                        <p:cTn id="79" dur="20880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80" fill="hold" display="0">
                  <p:stCondLst>
                    <p:cond delay="indefinite"/>
                  </p:stCondLst>
                  <p:endCondLst>
                    <p:cond evt="onStopAudio" delay="0">
                      <p:tgtEl>
                        <p:sldTgt/>
                      </p:tgtEl>
                    </p:cond>
                  </p:endCondLst>
                </p:cTn>
                <p:tgtEl>
                  <p:spTgt spid="2"/>
                </p:tgtEl>
              </p:cMediaNode>
            </p:audio>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A63DC-ED1E-9A33-BE94-3AEE62686887}"/>
              </a:ext>
            </a:extLst>
          </p:cNvPr>
          <p:cNvSpPr>
            <a:spLocks noGrp="1"/>
          </p:cNvSpPr>
          <p:nvPr>
            <p:ph type="title"/>
          </p:nvPr>
        </p:nvSpPr>
        <p:spPr/>
        <p:txBody>
          <a:bodyPr/>
          <a:lstStyle/>
          <a:p>
            <a:pPr algn="ctr"/>
            <a:r>
              <a:rPr lang="fa-IR" dirty="0">
                <a:solidFill>
                  <a:srgbClr val="FF0000"/>
                </a:solidFill>
              </a:rPr>
              <a:t>ب:تمیز کردن سطح داخلی دندان ها</a:t>
            </a:r>
            <a:endParaRPr lang="en-US" dirty="0">
              <a:solidFill>
                <a:srgbClr val="FF0000"/>
              </a:solidFill>
            </a:endParaRPr>
          </a:p>
        </p:txBody>
      </p:sp>
      <p:pic>
        <p:nvPicPr>
          <p:cNvPr id="4" name="Content Placeholder 3">
            <a:extLst>
              <a:ext uri="{FF2B5EF4-FFF2-40B4-BE49-F238E27FC236}">
                <a16:creationId xmlns:a16="http://schemas.microsoft.com/office/drawing/2014/main" id="{984DDD97-F39B-C725-558E-DC61851ED644}"/>
              </a:ext>
            </a:extLst>
          </p:cNvPr>
          <p:cNvPicPr>
            <a:picLocks noGrp="1" noChangeAspect="1"/>
          </p:cNvPicPr>
          <p:nvPr>
            <p:ph idx="1"/>
          </p:nvPr>
        </p:nvPicPr>
        <p:blipFill>
          <a:blip r:embed="rId2"/>
          <a:stretch>
            <a:fillRect/>
          </a:stretch>
        </p:blipFill>
        <p:spPr>
          <a:xfrm>
            <a:off x="7354176" y="2370056"/>
            <a:ext cx="2987299" cy="2261812"/>
          </a:xfrm>
          <a:prstGeom prst="rect">
            <a:avLst/>
          </a:prstGeom>
        </p:spPr>
      </p:pic>
      <p:pic>
        <p:nvPicPr>
          <p:cNvPr id="5" name="Picture 4">
            <a:extLst>
              <a:ext uri="{FF2B5EF4-FFF2-40B4-BE49-F238E27FC236}">
                <a16:creationId xmlns:a16="http://schemas.microsoft.com/office/drawing/2014/main" id="{CD4549A1-800C-C841-73E2-3000C09990D6}"/>
              </a:ext>
            </a:extLst>
          </p:cNvPr>
          <p:cNvPicPr>
            <a:picLocks noChangeAspect="1"/>
          </p:cNvPicPr>
          <p:nvPr/>
        </p:nvPicPr>
        <p:blipFill>
          <a:blip r:embed="rId3"/>
          <a:stretch>
            <a:fillRect/>
          </a:stretch>
        </p:blipFill>
        <p:spPr>
          <a:xfrm>
            <a:off x="1125493" y="3226924"/>
            <a:ext cx="4523624" cy="1042506"/>
          </a:xfrm>
          <a:prstGeom prst="rect">
            <a:avLst/>
          </a:prstGeom>
        </p:spPr>
      </p:pic>
    </p:spTree>
    <p:extLst>
      <p:ext uri="{BB962C8B-B14F-4D97-AF65-F5344CB8AC3E}">
        <p14:creationId xmlns:p14="http://schemas.microsoft.com/office/powerpoint/2010/main" val="313665463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43491-8BF5-D25F-0BB0-F6FB402BF82C}"/>
              </a:ext>
            </a:extLst>
          </p:cNvPr>
          <p:cNvSpPr>
            <a:spLocks noGrp="1"/>
          </p:cNvSpPr>
          <p:nvPr>
            <p:ph type="title"/>
          </p:nvPr>
        </p:nvSpPr>
        <p:spPr/>
        <p:txBody>
          <a:bodyPr/>
          <a:lstStyle/>
          <a:p>
            <a:pPr algn="ctr"/>
            <a:r>
              <a:rPr lang="fa-IR" dirty="0">
                <a:solidFill>
                  <a:srgbClr val="FF0000"/>
                </a:solidFill>
              </a:rPr>
              <a:t>ج: تمیز کردن سطح جونده دندان ها</a:t>
            </a:r>
            <a:endParaRPr lang="en-US" dirty="0">
              <a:solidFill>
                <a:srgbClr val="FF0000"/>
              </a:solidFill>
            </a:endParaRPr>
          </a:p>
        </p:txBody>
      </p:sp>
      <p:sp>
        <p:nvSpPr>
          <p:cNvPr id="3" name="Content Placeholder 2">
            <a:extLst>
              <a:ext uri="{FF2B5EF4-FFF2-40B4-BE49-F238E27FC236}">
                <a16:creationId xmlns:a16="http://schemas.microsoft.com/office/drawing/2014/main" id="{348C6BEC-F9E7-F0CD-FA36-DC4CDA5EA9D8}"/>
              </a:ext>
            </a:extLst>
          </p:cNvPr>
          <p:cNvSpPr>
            <a:spLocks noGrp="1"/>
          </p:cNvSpPr>
          <p:nvPr>
            <p:ph idx="1"/>
          </p:nvPr>
        </p:nvSpPr>
        <p:spPr/>
        <p:txBody>
          <a:bodyPr/>
          <a:lstStyle/>
          <a:p>
            <a:pPr marL="0" marR="0" algn="just" rtl="1">
              <a:lnSpc>
                <a:spcPct val="107000"/>
              </a:lnSpc>
              <a:spcBef>
                <a:spcPts val="0"/>
              </a:spcBef>
              <a:spcAft>
                <a:spcPts val="0"/>
              </a:spcAft>
            </a:pPr>
            <a:r>
              <a:rPr lang="ar-SA" sz="2800" dirty="0">
                <a:effectLst/>
                <a:latin typeface="Calibri" panose="020F0502020204030204" pitchFamily="34" charset="0"/>
                <a:ea typeface="Times New Roman" panose="02020603050405020304" pitchFamily="18" charset="0"/>
                <a:cs typeface="B Nazanin" panose="00000400000000000000" pitchFamily="2" charset="-78"/>
              </a:rPr>
              <a:t>برای مسواک کردن سطح جونده موهای مسواک را در تماس با سطوح جونده قرار داده و کمی فشار دهید تا موهای مسواک به خوبی به داخل شیارهای سطح جونده وارد شود. سپس چند بار مسواک را به جلو و عقب بکشید تا به خوبی تمیز شود</a:t>
            </a:r>
            <a:r>
              <a:rPr lang="en-US" sz="2800" dirty="0">
                <a:effectLst/>
                <a:latin typeface="Calibri" panose="020F0502020204030204" pitchFamily="34" charset="0"/>
                <a:ea typeface="Times New Roman" panose="02020603050405020304" pitchFamily="18" charset="0"/>
                <a:cs typeface="B Nazanin" panose="00000400000000000000" pitchFamily="2" charset="-78"/>
              </a:rPr>
              <a:t>.</a:t>
            </a:r>
            <a:endParaRPr lang="en-US" sz="2400" dirty="0">
              <a:effectLst/>
              <a:latin typeface="Calibri" panose="020F0502020204030204" pitchFamily="34" charset="0"/>
              <a:ea typeface="Times New Roman" panose="02020603050405020304" pitchFamily="18" charset="0"/>
              <a:cs typeface="Arial" panose="020B0604020202020204" pitchFamily="34" charset="0"/>
            </a:endParaRPr>
          </a:p>
          <a:p>
            <a:endParaRPr lang="en-US" dirty="0"/>
          </a:p>
        </p:txBody>
      </p:sp>
      <p:grpSp>
        <p:nvGrpSpPr>
          <p:cNvPr id="4" name="Group 3">
            <a:extLst>
              <a:ext uri="{FF2B5EF4-FFF2-40B4-BE49-F238E27FC236}">
                <a16:creationId xmlns:a16="http://schemas.microsoft.com/office/drawing/2014/main" id="{8976E9F6-D82B-3E97-F292-975A331EE020}"/>
              </a:ext>
            </a:extLst>
          </p:cNvPr>
          <p:cNvGrpSpPr/>
          <p:nvPr/>
        </p:nvGrpSpPr>
        <p:grpSpPr>
          <a:xfrm>
            <a:off x="1069675" y="3571336"/>
            <a:ext cx="4645794" cy="1188783"/>
            <a:chOff x="0" y="0"/>
            <a:chExt cx="3051958" cy="758825"/>
          </a:xfrm>
        </p:grpSpPr>
        <p:pic>
          <p:nvPicPr>
            <p:cNvPr id="5" name="Picture 4">
              <a:extLst>
                <a:ext uri="{FF2B5EF4-FFF2-40B4-BE49-F238E27FC236}">
                  <a16:creationId xmlns:a16="http://schemas.microsoft.com/office/drawing/2014/main" id="{9EB0F4C2-3316-6FCE-3B51-9F9B7FE44E24}"/>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771525" cy="7588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a:extLst>
                <a:ext uri="{FF2B5EF4-FFF2-40B4-BE49-F238E27FC236}">
                  <a16:creationId xmlns:a16="http://schemas.microsoft.com/office/drawing/2014/main" id="{023DCD5F-886D-CF16-81E9-6562B3D3A53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68779" y="0"/>
              <a:ext cx="744855" cy="73723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Text Box 199839">
              <a:extLst>
                <a:ext uri="{FF2B5EF4-FFF2-40B4-BE49-F238E27FC236}">
                  <a16:creationId xmlns:a16="http://schemas.microsoft.com/office/drawing/2014/main" id="{932F4113-5682-06DB-9A53-AB8B1B867F2B}"/>
                </a:ext>
              </a:extLst>
            </p:cNvPr>
            <p:cNvSpPr txBox="1"/>
            <p:nvPr/>
          </p:nvSpPr>
          <p:spPr>
            <a:xfrm>
              <a:off x="2351314" y="225631"/>
              <a:ext cx="700644" cy="352425"/>
            </a:xfrm>
            <a:prstGeom prst="rect">
              <a:avLst/>
            </a:prstGeom>
            <a:noFill/>
            <a:ln w="6350">
              <a:solidFill>
                <a:prstClr val="black"/>
              </a:solid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rtl="1">
                <a:lnSpc>
                  <a:spcPct val="107000"/>
                </a:lnSpc>
                <a:spcBef>
                  <a:spcPts val="0"/>
                </a:spcBef>
                <a:spcAft>
                  <a:spcPts val="800"/>
                </a:spcAft>
              </a:pPr>
              <a:r>
                <a:rPr lang="ar-SA" sz="1200" i="1">
                  <a:solidFill>
                    <a:srgbClr val="FF0000"/>
                  </a:solidFill>
                  <a:effectLst/>
                  <a:latin typeface="Calibri" panose="020F0502020204030204" pitchFamily="34" charset="0"/>
                  <a:ea typeface="Times New Roman" panose="02020603050405020304" pitchFamily="18" charset="0"/>
                  <a:cs typeface="B Nazanin" panose="00000400000000000000" pitchFamily="2" charset="-78"/>
                </a:rPr>
                <a:t>شکل</a:t>
              </a:r>
              <a:r>
                <a:rPr lang="ar-SA" sz="1200" i="1">
                  <a:effectLst/>
                  <a:latin typeface="Calibri" panose="020F0502020204030204" pitchFamily="34" charset="0"/>
                  <a:ea typeface="Times New Roman" panose="02020603050405020304" pitchFamily="18" charset="0"/>
                  <a:cs typeface="B Nazanin" panose="00000400000000000000" pitchFamily="2" charset="-78"/>
                </a:rPr>
                <a:t> </a:t>
              </a:r>
              <a:r>
                <a:rPr lang="fa-IR" sz="1200" i="1">
                  <a:solidFill>
                    <a:srgbClr val="FF0000"/>
                  </a:solidFill>
                  <a:effectLst/>
                  <a:latin typeface="Calibri" panose="020F0502020204030204" pitchFamily="34" charset="0"/>
                  <a:ea typeface="Times New Roman" panose="02020603050405020304" pitchFamily="18" charset="0"/>
                  <a:cs typeface="B Nazanin" panose="00000400000000000000" pitchFamily="2" charset="-78"/>
                </a:rPr>
                <a:t>5-3</a:t>
              </a:r>
              <a:endParaRPr lang="en-US" sz="1100">
                <a:effectLst/>
                <a:latin typeface="Calibri" panose="020F0502020204030204" pitchFamily="34" charset="0"/>
                <a:ea typeface="Times New Roman" panose="02020603050405020304" pitchFamily="18" charset="0"/>
                <a:cs typeface="Arial" panose="020B0604020202020204" pitchFamily="34" charset="0"/>
              </a:endParaRPr>
            </a:p>
          </p:txBody>
        </p:sp>
      </p:grpSp>
    </p:spTree>
    <p:extLst>
      <p:ext uri="{BB962C8B-B14F-4D97-AF65-F5344CB8AC3E}">
        <p14:creationId xmlns:p14="http://schemas.microsoft.com/office/powerpoint/2010/main" val="337758586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B47BA5-F180-AED4-E73D-D2CCE6BAA9AC}"/>
              </a:ext>
            </a:extLst>
          </p:cNvPr>
          <p:cNvSpPr>
            <a:spLocks noGrp="1"/>
          </p:cNvSpPr>
          <p:nvPr>
            <p:ph type="title"/>
          </p:nvPr>
        </p:nvSpPr>
        <p:spPr/>
        <p:txBody>
          <a:bodyPr>
            <a:normAutofit fontScale="90000"/>
          </a:bodyPr>
          <a:lstStyle/>
          <a:p>
            <a:pPr marL="0" marR="0" rtl="1">
              <a:lnSpc>
                <a:spcPct val="107000"/>
              </a:lnSpc>
              <a:spcBef>
                <a:spcPts val="0"/>
              </a:spcBef>
              <a:spcAft>
                <a:spcPts val="0"/>
              </a:spcAft>
            </a:pPr>
            <a:r>
              <a:rPr lang="ar-SA" sz="4400" b="1" dirty="0">
                <a:solidFill>
                  <a:srgbClr val="C00000"/>
                </a:solidFill>
                <a:effectLst/>
                <a:latin typeface="Calibri" panose="020F0502020204030204" pitchFamily="34" charset="0"/>
                <a:ea typeface="Times New Roman" panose="02020603050405020304" pitchFamily="18" charset="0"/>
                <a:cs typeface="B Nazanin" panose="00000400000000000000" pitchFamily="2" charset="-78"/>
              </a:rPr>
              <a:t>آموزش نحوه مسواک زدن برای کودکان پیش دبستانی</a:t>
            </a:r>
            <a:br>
              <a:rPr lang="en-US" sz="4000" dirty="0">
                <a:effectLst/>
                <a:latin typeface="Calibri" panose="020F0502020204030204" pitchFamily="34" charset="0"/>
                <a:ea typeface="Times New Roman" panose="02020603050405020304" pitchFamily="18" charset="0"/>
                <a:cs typeface="Arial" panose="020B0604020202020204" pitchFamily="34" charset="0"/>
              </a:rPr>
            </a:br>
            <a:endParaRPr lang="en-US" dirty="0"/>
          </a:p>
        </p:txBody>
      </p:sp>
      <p:sp>
        <p:nvSpPr>
          <p:cNvPr id="3" name="Content Placeholder 2">
            <a:extLst>
              <a:ext uri="{FF2B5EF4-FFF2-40B4-BE49-F238E27FC236}">
                <a16:creationId xmlns:a16="http://schemas.microsoft.com/office/drawing/2014/main" id="{452F8974-F229-7310-931F-DE311E96C217}"/>
              </a:ext>
            </a:extLst>
          </p:cNvPr>
          <p:cNvSpPr>
            <a:spLocks noGrp="1"/>
          </p:cNvSpPr>
          <p:nvPr>
            <p:ph idx="1"/>
          </p:nvPr>
        </p:nvSpPr>
        <p:spPr>
          <a:xfrm>
            <a:off x="1630392" y="1825625"/>
            <a:ext cx="9723408" cy="2824013"/>
          </a:xfrm>
        </p:spPr>
        <p:txBody>
          <a:bodyPr>
            <a:normAutofit lnSpcReduction="10000"/>
          </a:bodyPr>
          <a:lstStyle/>
          <a:p>
            <a:pPr marL="0" marR="0" algn="just" rtl="1">
              <a:lnSpc>
                <a:spcPct val="107000"/>
              </a:lnSpc>
              <a:spcBef>
                <a:spcPts val="0"/>
              </a:spcBef>
              <a:spcAft>
                <a:spcPts val="0"/>
              </a:spcAft>
            </a:pPr>
            <a:r>
              <a:rPr lang="ar-SA" sz="2800" dirty="0">
                <a:effectLst/>
                <a:latin typeface="Calibri" panose="020F0502020204030204" pitchFamily="34" charset="0"/>
                <a:ea typeface="Times New Roman" panose="02020603050405020304" pitchFamily="18" charset="0"/>
                <a:cs typeface="B Nazanin" panose="00000400000000000000" pitchFamily="2" charset="-78"/>
              </a:rPr>
              <a:t>نحوه آموزش صحیح برای تمیز کردن دندانهای کودک در این حالت یکی از والدین </a:t>
            </a:r>
            <a:r>
              <a:rPr lang="ar-SA" sz="2800" dirty="0">
                <a:solidFill>
                  <a:srgbClr val="B0209B"/>
                </a:solidFill>
                <a:effectLst/>
                <a:latin typeface="Calibri" panose="020F0502020204030204" pitchFamily="34" charset="0"/>
                <a:ea typeface="Times New Roman" panose="02020603050405020304" pitchFamily="18" charset="0"/>
                <a:cs typeface="B Nazanin" panose="00000400000000000000" pitchFamily="2" charset="-78"/>
              </a:rPr>
              <a:t>پشت سر کودک </a:t>
            </a:r>
            <a:r>
              <a:rPr lang="ar-SA" sz="2800" dirty="0">
                <a:effectLst/>
                <a:latin typeface="Calibri" panose="020F0502020204030204" pitchFamily="34" charset="0"/>
                <a:ea typeface="Times New Roman" panose="02020603050405020304" pitchFamily="18" charset="0"/>
                <a:cs typeface="B Nazanin" panose="00000400000000000000" pitchFamily="2" charset="-78"/>
              </a:rPr>
              <a:t>قرار می گیرد </a:t>
            </a:r>
            <a:r>
              <a:rPr lang="fa-IR" sz="2800" dirty="0">
                <a:effectLst/>
                <a:latin typeface="Calibri" panose="020F0502020204030204" pitchFamily="34" charset="0"/>
                <a:ea typeface="Times New Roman" panose="02020603050405020304" pitchFamily="18" charset="0"/>
                <a:cs typeface="B Nazanin" panose="00000400000000000000" pitchFamily="2" charset="-78"/>
              </a:rPr>
              <a:t>.</a:t>
            </a:r>
            <a:r>
              <a:rPr lang="ar-SA" sz="2800" dirty="0">
                <a:effectLst/>
                <a:latin typeface="Calibri" panose="020F0502020204030204" pitchFamily="34" charset="0"/>
                <a:ea typeface="Times New Roman" panose="02020603050405020304" pitchFamily="18" charset="0"/>
                <a:cs typeface="B Nazanin" panose="00000400000000000000" pitchFamily="2" charset="-78"/>
              </a:rPr>
              <a:t>کودک در این حالت کودک سر خود را به سمت عقب می برد و </a:t>
            </a:r>
            <a:r>
              <a:rPr lang="ar-SA" sz="2800" dirty="0">
                <a:solidFill>
                  <a:srgbClr val="B0209B"/>
                </a:solidFill>
                <a:effectLst/>
                <a:latin typeface="Calibri" panose="020F0502020204030204" pitchFamily="34" charset="0"/>
                <a:ea typeface="Times New Roman" panose="02020603050405020304" pitchFamily="18" charset="0"/>
                <a:cs typeface="B Nazanin" panose="00000400000000000000" pitchFamily="2" charset="-78"/>
              </a:rPr>
              <a:t>به بازوی چپ پدر و یا مادر تکیه </a:t>
            </a:r>
            <a:r>
              <a:rPr lang="ar-SA" sz="2800" dirty="0">
                <a:effectLst/>
                <a:latin typeface="Calibri" panose="020F0502020204030204" pitchFamily="34" charset="0"/>
                <a:ea typeface="Times New Roman" panose="02020603050405020304" pitchFamily="18" charset="0"/>
                <a:cs typeface="B Nazanin" panose="00000400000000000000" pitchFamily="2" charset="-78"/>
              </a:rPr>
              <a:t>می کند. در این زمان </a:t>
            </a:r>
            <a:r>
              <a:rPr lang="ar-SA" sz="2800" dirty="0">
                <a:solidFill>
                  <a:srgbClr val="B0209B"/>
                </a:solidFill>
                <a:effectLst/>
                <a:latin typeface="Calibri" panose="020F0502020204030204" pitchFamily="34" charset="0"/>
                <a:ea typeface="Times New Roman" panose="02020603050405020304" pitchFamily="18" charset="0"/>
                <a:cs typeface="B Nazanin" panose="00000400000000000000" pitchFamily="2" charset="-78"/>
              </a:rPr>
              <a:t>گونه کودک با همان دست کنار زده شده </a:t>
            </a:r>
            <a:r>
              <a:rPr lang="ar-SA" sz="2800" dirty="0">
                <a:effectLst/>
                <a:latin typeface="Calibri" panose="020F0502020204030204" pitchFamily="34" charset="0"/>
                <a:ea typeface="Times New Roman" panose="02020603050405020304" pitchFamily="18" charset="0"/>
                <a:cs typeface="B Nazanin" panose="00000400000000000000" pitchFamily="2" charset="-78"/>
              </a:rPr>
              <a:t>و از دست دیگر برای مسواک زدن دندان ها استفاده می شود. برای این کار باید مسواک با ملایمت و به آرامی روی سطوح داخلی خارجی و جونده دندان ها به طور افقی به حرکت در آید. این موقعیت برای آموزش استفاده از </a:t>
            </a:r>
            <a:r>
              <a:rPr lang="ar-SA" sz="2800" dirty="0">
                <a:solidFill>
                  <a:srgbClr val="B0209B"/>
                </a:solidFill>
                <a:effectLst/>
                <a:latin typeface="Calibri" panose="020F0502020204030204" pitchFamily="34" charset="0"/>
                <a:ea typeface="Times New Roman" panose="02020603050405020304" pitchFamily="18" charset="0"/>
                <a:cs typeface="B Nazanin" panose="00000400000000000000" pitchFamily="2" charset="-78"/>
              </a:rPr>
              <a:t>نخ دندان </a:t>
            </a:r>
            <a:r>
              <a:rPr lang="ar-SA" sz="2800" dirty="0">
                <a:effectLst/>
                <a:latin typeface="Calibri" panose="020F0502020204030204" pitchFamily="34" charset="0"/>
                <a:ea typeface="Times New Roman" panose="02020603050405020304" pitchFamily="18" charset="0"/>
                <a:cs typeface="B Nazanin" panose="00000400000000000000" pitchFamily="2" charset="-78"/>
              </a:rPr>
              <a:t>نیز کارائی دارد</a:t>
            </a:r>
            <a:r>
              <a:rPr lang="en-US" sz="2800" dirty="0">
                <a:effectLst/>
                <a:latin typeface="Calibri" panose="020F0502020204030204" pitchFamily="34" charset="0"/>
                <a:ea typeface="Times New Roman" panose="02020603050405020304" pitchFamily="18" charset="0"/>
                <a:cs typeface="B Nazanin" panose="00000400000000000000" pitchFamily="2" charset="-78"/>
              </a:rPr>
              <a:t>.</a:t>
            </a:r>
            <a:endParaRPr lang="en-US" sz="2400" dirty="0">
              <a:effectLst/>
              <a:latin typeface="Calibri" panose="020F0502020204030204" pitchFamily="34" charset="0"/>
              <a:ea typeface="Times New Roman" panose="02020603050405020304" pitchFamily="18" charset="0"/>
              <a:cs typeface="Arial" panose="020B0604020202020204" pitchFamily="34" charset="0"/>
            </a:endParaRPr>
          </a:p>
          <a:p>
            <a:endParaRPr lang="en-US" dirty="0"/>
          </a:p>
        </p:txBody>
      </p:sp>
      <p:pic>
        <p:nvPicPr>
          <p:cNvPr id="4" name="Picture 3">
            <a:extLst>
              <a:ext uri="{FF2B5EF4-FFF2-40B4-BE49-F238E27FC236}">
                <a16:creationId xmlns:a16="http://schemas.microsoft.com/office/drawing/2014/main" id="{E210BA7A-92CA-B2F8-94DE-9C9F6E6607DE}"/>
              </a:ext>
            </a:extLst>
          </p:cNvPr>
          <p:cNvPicPr>
            <a:picLocks noChangeAspect="1"/>
          </p:cNvPicPr>
          <p:nvPr/>
        </p:nvPicPr>
        <p:blipFill>
          <a:blip r:embed="rId2"/>
          <a:srcRect r="26862"/>
          <a:stretch/>
        </p:blipFill>
        <p:spPr>
          <a:xfrm>
            <a:off x="638354" y="4641012"/>
            <a:ext cx="3597216" cy="1790683"/>
          </a:xfrm>
          <a:prstGeom prst="rect">
            <a:avLst/>
          </a:prstGeom>
        </p:spPr>
      </p:pic>
      <p:grpSp>
        <p:nvGrpSpPr>
          <p:cNvPr id="8" name="Group 7">
            <a:extLst>
              <a:ext uri="{FF2B5EF4-FFF2-40B4-BE49-F238E27FC236}">
                <a16:creationId xmlns:a16="http://schemas.microsoft.com/office/drawing/2014/main" id="{5F79E3B0-C739-CF6F-FECB-036A9D41DE36}"/>
              </a:ext>
            </a:extLst>
          </p:cNvPr>
          <p:cNvGrpSpPr/>
          <p:nvPr/>
        </p:nvGrpSpPr>
        <p:grpSpPr>
          <a:xfrm>
            <a:off x="5848867" y="5159666"/>
            <a:ext cx="4215130" cy="762000"/>
            <a:chOff x="0" y="0"/>
            <a:chExt cx="4215625" cy="762000"/>
          </a:xfrm>
        </p:grpSpPr>
        <p:pic>
          <p:nvPicPr>
            <p:cNvPr id="9" name="Picture 8">
              <a:extLst>
                <a:ext uri="{FF2B5EF4-FFF2-40B4-BE49-F238E27FC236}">
                  <a16:creationId xmlns:a16="http://schemas.microsoft.com/office/drawing/2014/main" id="{40E39F1D-F4DB-B2DA-612E-1F49CEC08B4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1125220" cy="76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0" name="Text Box 50">
              <a:extLst>
                <a:ext uri="{FF2B5EF4-FFF2-40B4-BE49-F238E27FC236}">
                  <a16:creationId xmlns:a16="http://schemas.microsoft.com/office/drawing/2014/main" id="{7F34710F-6E24-0DC8-0EC0-0067F449DF7D}"/>
                </a:ext>
              </a:extLst>
            </p:cNvPr>
            <p:cNvSpPr txBox="1"/>
            <p:nvPr/>
          </p:nvSpPr>
          <p:spPr>
            <a:xfrm>
              <a:off x="1330037" y="47501"/>
              <a:ext cx="2885588" cy="534390"/>
            </a:xfrm>
            <a:prstGeom prst="rect">
              <a:avLst/>
            </a:prstGeom>
            <a:noFill/>
            <a:ln w="6350">
              <a:solidFill>
                <a:prstClr val="black"/>
              </a:solid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rtl="1">
                <a:lnSpc>
                  <a:spcPct val="107000"/>
                </a:lnSpc>
                <a:spcBef>
                  <a:spcPts val="0"/>
                </a:spcBef>
                <a:spcAft>
                  <a:spcPts val="0"/>
                </a:spcAft>
              </a:pPr>
              <a:r>
                <a:rPr lang="ar-SA" sz="1100" i="1">
                  <a:solidFill>
                    <a:srgbClr val="FF0000"/>
                  </a:solidFill>
                  <a:effectLst/>
                  <a:latin typeface="Calibri" panose="020F0502020204030204" pitchFamily="34" charset="0"/>
                  <a:ea typeface="Times New Roman" panose="02020603050405020304" pitchFamily="18" charset="0"/>
                  <a:cs typeface="B Nazanin" panose="00000400000000000000" pitchFamily="2" charset="-78"/>
                </a:rPr>
                <a:t>شکل 7-3: </a:t>
              </a:r>
              <a:r>
                <a:rPr lang="ar-SA" sz="1100" i="1">
                  <a:effectLst/>
                  <a:latin typeface="Calibri" panose="020F0502020204030204" pitchFamily="34" charset="0"/>
                  <a:ea typeface="Times New Roman" panose="02020603050405020304" pitchFamily="18" charset="0"/>
                  <a:cs typeface="B Nazanin" panose="00000400000000000000" pitchFamily="2" charset="-78"/>
                </a:rPr>
                <a:t>در این سن می توان از کودک خواست تا در حضور والدین مسواک بزند</a:t>
              </a:r>
              <a:r>
                <a:rPr lang="ar-SA" sz="1100">
                  <a:effectLst/>
                  <a:latin typeface="Calibri" panose="020F0502020204030204" pitchFamily="34" charset="0"/>
                  <a:ea typeface="Times New Roman" panose="02020603050405020304" pitchFamily="18" charset="0"/>
                  <a:cs typeface="B Nazanin" panose="00000400000000000000" pitchFamily="2" charset="-78"/>
                </a:rPr>
                <a:t>.</a:t>
              </a:r>
              <a:endParaRPr lang="en-US" sz="1100">
                <a:effectLst/>
                <a:latin typeface="Calibri" panose="020F0502020204030204" pitchFamily="34" charset="0"/>
                <a:ea typeface="Times New Roman" panose="02020603050405020304" pitchFamily="18" charset="0"/>
                <a:cs typeface="Arial" panose="020B0604020202020204" pitchFamily="34" charset="0"/>
              </a:endParaRPr>
            </a:p>
            <a:p>
              <a:pPr marL="0" marR="0" algn="ctr" rtl="1">
                <a:lnSpc>
                  <a:spcPct val="107000"/>
                </a:lnSpc>
                <a:spcBef>
                  <a:spcPts val="0"/>
                </a:spcBef>
                <a:spcAft>
                  <a:spcPts val="800"/>
                </a:spcAft>
              </a:pPr>
              <a:r>
                <a:rPr lang="en-US" sz="900">
                  <a:effectLst/>
                  <a:latin typeface="Calibri" panose="020F0502020204030204" pitchFamily="34" charset="0"/>
                  <a:ea typeface="Times New Roman" panose="02020603050405020304" pitchFamily="18" charset="0"/>
                  <a:cs typeface="Arial" panose="020B0604020202020204" pitchFamily="34" charset="0"/>
                </a:rPr>
                <a:t> </a:t>
              </a:r>
              <a:endParaRPr lang="en-US" sz="1100">
                <a:effectLst/>
                <a:latin typeface="Calibri" panose="020F0502020204030204" pitchFamily="34" charset="0"/>
                <a:ea typeface="Times New Roman" panose="02020603050405020304" pitchFamily="18" charset="0"/>
                <a:cs typeface="Arial" panose="020B0604020202020204" pitchFamily="34" charset="0"/>
              </a:endParaRPr>
            </a:p>
          </p:txBody>
        </p:sp>
      </p:grpSp>
    </p:spTree>
    <p:extLst>
      <p:ext uri="{BB962C8B-B14F-4D97-AF65-F5344CB8AC3E}">
        <p14:creationId xmlns:p14="http://schemas.microsoft.com/office/powerpoint/2010/main" val="283753697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4FB1C-A0E0-77F7-140C-89311B7DD509}"/>
              </a:ext>
            </a:extLst>
          </p:cNvPr>
          <p:cNvSpPr>
            <a:spLocks noGrp="1"/>
          </p:cNvSpPr>
          <p:nvPr>
            <p:ph type="title"/>
          </p:nvPr>
        </p:nvSpPr>
        <p:spPr/>
        <p:txBody>
          <a:bodyPr/>
          <a:lstStyle/>
          <a:p>
            <a:pPr algn="ctr"/>
            <a:r>
              <a:rPr lang="fa-IR" dirty="0">
                <a:solidFill>
                  <a:srgbClr val="FF0000"/>
                </a:solidFill>
              </a:rPr>
              <a:t>تمیز کردن زبان</a:t>
            </a:r>
            <a:endParaRPr lang="en-US" dirty="0">
              <a:solidFill>
                <a:srgbClr val="FF0000"/>
              </a:solidFill>
            </a:endParaRPr>
          </a:p>
        </p:txBody>
      </p:sp>
      <p:sp>
        <p:nvSpPr>
          <p:cNvPr id="3" name="Content Placeholder 2">
            <a:extLst>
              <a:ext uri="{FF2B5EF4-FFF2-40B4-BE49-F238E27FC236}">
                <a16:creationId xmlns:a16="http://schemas.microsoft.com/office/drawing/2014/main" id="{941F2F7A-9412-4C38-BB44-47B3035DF648}"/>
              </a:ext>
            </a:extLst>
          </p:cNvPr>
          <p:cNvSpPr>
            <a:spLocks noGrp="1"/>
          </p:cNvSpPr>
          <p:nvPr>
            <p:ph idx="1"/>
          </p:nvPr>
        </p:nvSpPr>
        <p:spPr/>
        <p:txBody>
          <a:bodyPr/>
          <a:lstStyle/>
          <a:p>
            <a:pPr marL="0" marR="0" algn="just" rtl="1">
              <a:lnSpc>
                <a:spcPct val="107000"/>
              </a:lnSpc>
              <a:spcBef>
                <a:spcPts val="0"/>
              </a:spcBef>
              <a:spcAft>
                <a:spcPts val="0"/>
              </a:spcAft>
            </a:pPr>
            <a:r>
              <a:rPr lang="ar-SA" sz="2800" dirty="0">
                <a:effectLst/>
                <a:latin typeface="Calibri" panose="020F0502020204030204" pitchFamily="34" charset="0"/>
                <a:ea typeface="Times New Roman" panose="02020603050405020304" pitchFamily="18" charset="0"/>
                <a:cs typeface="B Nazanin" panose="00000400000000000000" pitchFamily="2" charset="-78"/>
              </a:rPr>
              <a:t>بهتر است </a:t>
            </a:r>
            <a:r>
              <a:rPr lang="ar-SA" sz="2800" dirty="0">
                <a:solidFill>
                  <a:srgbClr val="B0209B"/>
                </a:solidFill>
                <a:effectLst/>
                <a:latin typeface="Calibri" panose="020F0502020204030204" pitchFamily="34" charset="0"/>
                <a:ea typeface="Times New Roman" panose="02020603050405020304" pitchFamily="18" charset="0"/>
                <a:cs typeface="B Nazanin" panose="00000400000000000000" pitchFamily="2" charset="-78"/>
              </a:rPr>
              <a:t>روی زبان </a:t>
            </a:r>
            <a:r>
              <a:rPr lang="ar-SA" sz="2800" dirty="0">
                <a:effectLst/>
                <a:latin typeface="Calibri" panose="020F0502020204030204" pitchFamily="34" charset="0"/>
                <a:ea typeface="Times New Roman" panose="02020603050405020304" pitchFamily="18" charset="0"/>
                <a:cs typeface="B Nazanin" panose="00000400000000000000" pitchFamily="2" charset="-78"/>
              </a:rPr>
              <a:t>را هم با مسواک تمیز نمود برای این کار مسواک در عقب زبان قرار می گیرد و به طرف جلو کشیده میشود تمیز کردن زبان نقش مهمی در از بین بردن </a:t>
            </a:r>
            <a:r>
              <a:rPr lang="ar-SA" sz="2800" dirty="0">
                <a:solidFill>
                  <a:srgbClr val="B0209B"/>
                </a:solidFill>
                <a:effectLst/>
                <a:latin typeface="Calibri" panose="020F0502020204030204" pitchFamily="34" charset="0"/>
                <a:ea typeface="Times New Roman" panose="02020603050405020304" pitchFamily="18" charset="0"/>
                <a:cs typeface="B Nazanin" panose="00000400000000000000" pitchFamily="2" charset="-78"/>
              </a:rPr>
              <a:t>بوی بد دهان </a:t>
            </a:r>
            <a:r>
              <a:rPr lang="ar-SA" sz="2800" dirty="0">
                <a:effectLst/>
                <a:latin typeface="Calibri" panose="020F0502020204030204" pitchFamily="34" charset="0"/>
                <a:ea typeface="Times New Roman" panose="02020603050405020304" pitchFamily="18" charset="0"/>
                <a:cs typeface="B Nazanin" panose="00000400000000000000" pitchFamily="2" charset="-78"/>
              </a:rPr>
              <a:t>دارد. وقتی مسواک کردن دندان ها تمام شد مسواک را خوب بشویید و در جایی دور از آلودگی نگهداری کنید. توجه کنید که هیچگاه مسواک خیس را در جعبه سربسته نگذارید؛ چون رطوبت هوای داخل جعبه زیاد شده و رشد میکروب ها را تسریع می کند.</a:t>
            </a:r>
            <a:endParaRPr lang="en-US" sz="2400" dirty="0">
              <a:effectLst/>
              <a:latin typeface="Calibri" panose="020F0502020204030204" pitchFamily="34" charset="0"/>
              <a:ea typeface="Times New Roman" panose="02020603050405020304" pitchFamily="18" charset="0"/>
              <a:cs typeface="Arial" panose="020B0604020202020204" pitchFamily="34" charset="0"/>
            </a:endParaRPr>
          </a:p>
          <a:p>
            <a:endParaRPr lang="en-US" dirty="0"/>
          </a:p>
        </p:txBody>
      </p:sp>
      <p:pic>
        <p:nvPicPr>
          <p:cNvPr id="4" name="Picture 3">
            <a:extLst>
              <a:ext uri="{FF2B5EF4-FFF2-40B4-BE49-F238E27FC236}">
                <a16:creationId xmlns:a16="http://schemas.microsoft.com/office/drawing/2014/main" id="{832F266E-36F4-EDDD-F887-E057A2A05E5A}"/>
              </a:ext>
            </a:extLst>
          </p:cNvPr>
          <p:cNvPicPr>
            <a:picLocks noChangeAspect="1"/>
          </p:cNvPicPr>
          <p:nvPr/>
        </p:nvPicPr>
        <p:blipFill>
          <a:blip r:embed="rId2"/>
          <a:stretch>
            <a:fillRect/>
          </a:stretch>
        </p:blipFill>
        <p:spPr>
          <a:xfrm>
            <a:off x="1527992" y="4770408"/>
            <a:ext cx="2749249" cy="1849239"/>
          </a:xfrm>
          <a:prstGeom prst="rect">
            <a:avLst/>
          </a:prstGeom>
        </p:spPr>
      </p:pic>
      <p:pic>
        <p:nvPicPr>
          <p:cNvPr id="5" name="Picture 4">
            <a:extLst>
              <a:ext uri="{FF2B5EF4-FFF2-40B4-BE49-F238E27FC236}">
                <a16:creationId xmlns:a16="http://schemas.microsoft.com/office/drawing/2014/main" id="{49D70AAC-C934-3CAB-B055-34A92E54FFA6}"/>
              </a:ext>
            </a:extLst>
          </p:cNvPr>
          <p:cNvPicPr>
            <a:picLocks noChangeAspect="1"/>
          </p:cNvPicPr>
          <p:nvPr/>
        </p:nvPicPr>
        <p:blipFill>
          <a:blip r:embed="rId3"/>
          <a:stretch>
            <a:fillRect/>
          </a:stretch>
        </p:blipFill>
        <p:spPr>
          <a:xfrm>
            <a:off x="6406551" y="4618119"/>
            <a:ext cx="2447755" cy="1780186"/>
          </a:xfrm>
          <a:prstGeom prst="rect">
            <a:avLst/>
          </a:prstGeom>
        </p:spPr>
      </p:pic>
    </p:spTree>
    <p:extLst>
      <p:ext uri="{BB962C8B-B14F-4D97-AF65-F5344CB8AC3E}">
        <p14:creationId xmlns:p14="http://schemas.microsoft.com/office/powerpoint/2010/main" val="373506752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FA210-1A9E-5268-8F0A-399597840DAC}"/>
              </a:ext>
            </a:extLst>
          </p:cNvPr>
          <p:cNvSpPr>
            <a:spLocks noGrp="1"/>
          </p:cNvSpPr>
          <p:nvPr>
            <p:ph type="title"/>
          </p:nvPr>
        </p:nvSpPr>
        <p:spPr/>
        <p:txBody>
          <a:bodyPr>
            <a:normAutofit fontScale="90000"/>
          </a:bodyPr>
          <a:lstStyle/>
          <a:p>
            <a:pPr marL="0" marR="0" algn="ctr" rtl="1">
              <a:lnSpc>
                <a:spcPct val="107000"/>
              </a:lnSpc>
              <a:spcBef>
                <a:spcPts val="0"/>
              </a:spcBef>
              <a:spcAft>
                <a:spcPts val="0"/>
              </a:spcAft>
            </a:pPr>
            <a:r>
              <a:rPr lang="ar-SA" sz="4400" b="1" dirty="0">
                <a:solidFill>
                  <a:srgbClr val="00B050"/>
                </a:solidFill>
                <a:effectLst/>
                <a:latin typeface="Calibri" panose="020F0502020204030204" pitchFamily="34" charset="0"/>
                <a:ea typeface="Times New Roman" panose="02020603050405020304" pitchFamily="18" charset="0"/>
                <a:cs typeface="B Nazanin" panose="00000400000000000000" pitchFamily="2" charset="-78"/>
              </a:rPr>
              <a:t>استفاده از نخ دندان</a:t>
            </a:r>
            <a:br>
              <a:rPr lang="en-US" sz="4000" dirty="0">
                <a:effectLst/>
                <a:latin typeface="Calibri" panose="020F0502020204030204" pitchFamily="34" charset="0"/>
                <a:ea typeface="Times New Roman" panose="02020603050405020304" pitchFamily="18" charset="0"/>
                <a:cs typeface="Arial" panose="020B0604020202020204" pitchFamily="34" charset="0"/>
              </a:rPr>
            </a:br>
            <a:endParaRPr lang="en-US" dirty="0"/>
          </a:p>
        </p:txBody>
      </p:sp>
      <p:sp>
        <p:nvSpPr>
          <p:cNvPr id="3" name="Content Placeholder 2">
            <a:extLst>
              <a:ext uri="{FF2B5EF4-FFF2-40B4-BE49-F238E27FC236}">
                <a16:creationId xmlns:a16="http://schemas.microsoft.com/office/drawing/2014/main" id="{5CE40F59-8530-6D9A-6F38-9E8B273FBB7A}"/>
              </a:ext>
            </a:extLst>
          </p:cNvPr>
          <p:cNvSpPr>
            <a:spLocks noGrp="1"/>
          </p:cNvSpPr>
          <p:nvPr>
            <p:ph idx="1"/>
          </p:nvPr>
        </p:nvSpPr>
        <p:spPr>
          <a:xfrm>
            <a:off x="1720715" y="996535"/>
            <a:ext cx="10189234" cy="710541"/>
          </a:xfrm>
        </p:spPr>
        <p:style>
          <a:lnRef idx="2">
            <a:schemeClr val="accent4"/>
          </a:lnRef>
          <a:fillRef idx="1">
            <a:schemeClr val="lt1"/>
          </a:fillRef>
          <a:effectRef idx="0">
            <a:schemeClr val="accent4"/>
          </a:effectRef>
          <a:fontRef idx="minor">
            <a:schemeClr val="dk1"/>
          </a:fontRef>
        </p:style>
        <p:txBody>
          <a:bodyPr>
            <a:normAutofit/>
          </a:bodyPr>
          <a:lstStyle/>
          <a:p>
            <a:pPr marL="342900" marR="0" lvl="0" indent="-342900" algn="r" rtl="1">
              <a:lnSpc>
                <a:spcPct val="107000"/>
              </a:lnSpc>
              <a:spcBef>
                <a:spcPts val="0"/>
              </a:spcBef>
              <a:spcAft>
                <a:spcPts val="0"/>
              </a:spcAft>
              <a:buFont typeface="Symbol" panose="05050102010706020507" pitchFamily="18" charset="2"/>
              <a:buChar char=""/>
            </a:pPr>
            <a:r>
              <a:rPr lang="ar-SA" sz="1600" b="1" dirty="0">
                <a:effectLst/>
                <a:latin typeface="Calibri" panose="020F0502020204030204" pitchFamily="34" charset="0"/>
                <a:ea typeface="Times New Roman" panose="02020603050405020304" pitchFamily="18" charset="0"/>
                <a:cs typeface="B Nazanin" panose="00000400000000000000" pitchFamily="2" charset="-78"/>
              </a:rPr>
              <a:t>قبل از استفاده دستها را با آب و صابون خوب بشویید</a:t>
            </a:r>
            <a:r>
              <a:rPr lang="en-US" sz="1600" b="1" dirty="0">
                <a:effectLst/>
                <a:latin typeface="Calibri" panose="020F0502020204030204" pitchFamily="34" charset="0"/>
                <a:ea typeface="Times New Roman" panose="02020603050405020304" pitchFamily="18" charset="0"/>
                <a:cs typeface="B Nazanin" panose="00000400000000000000" pitchFamily="2" charset="-78"/>
              </a:rPr>
              <a:t>.</a:t>
            </a:r>
            <a:endParaRPr lang="en-US" sz="1600" b="1" dirty="0">
              <a:effectLst/>
              <a:latin typeface="Calibri" panose="020F0502020204030204" pitchFamily="34" charset="0"/>
              <a:ea typeface="Times New Roman" panose="02020603050405020304" pitchFamily="18" charset="0"/>
              <a:cs typeface="Arial" panose="020B0604020202020204" pitchFamily="34" charset="0"/>
            </a:endParaRPr>
          </a:p>
          <a:p>
            <a:pPr algn="r" rtl="1"/>
            <a:r>
              <a:rPr lang="ar-SA" sz="1600" b="1" dirty="0">
                <a:effectLst/>
                <a:latin typeface="Calibri" panose="020F0502020204030204" pitchFamily="34" charset="0"/>
                <a:ea typeface="Times New Roman" panose="02020603050405020304" pitchFamily="18" charset="0"/>
                <a:cs typeface="B Nazanin" panose="00000400000000000000" pitchFamily="2" charset="-78"/>
              </a:rPr>
              <a:t>حدود </a:t>
            </a:r>
            <a:r>
              <a:rPr lang="fa-IR" sz="1600" b="1" dirty="0">
                <a:effectLst/>
                <a:latin typeface="Calibri" panose="020F0502020204030204" pitchFamily="34" charset="0"/>
                <a:ea typeface="Times New Roman" panose="02020603050405020304" pitchFamily="18" charset="0"/>
                <a:cs typeface="B Nazanin" panose="00000400000000000000" pitchFamily="2" charset="-78"/>
              </a:rPr>
              <a:t>۳۰</a:t>
            </a:r>
            <a:r>
              <a:rPr lang="ar-SA" sz="1600" b="1" dirty="0">
                <a:effectLst/>
                <a:latin typeface="Calibri" panose="020F0502020204030204" pitchFamily="34" charset="0"/>
                <a:ea typeface="Times New Roman" panose="02020603050405020304" pitchFamily="18" charset="0"/>
                <a:cs typeface="B Nazanin" panose="00000400000000000000" pitchFamily="2" charset="-78"/>
              </a:rPr>
              <a:t> تا </a:t>
            </a:r>
            <a:r>
              <a:rPr lang="fa-IR" sz="1600" b="1" dirty="0">
                <a:effectLst/>
                <a:latin typeface="Calibri" panose="020F0502020204030204" pitchFamily="34" charset="0"/>
                <a:ea typeface="Times New Roman" panose="02020603050405020304" pitchFamily="18" charset="0"/>
                <a:cs typeface="B Nazanin" panose="00000400000000000000" pitchFamily="2" charset="-78"/>
              </a:rPr>
              <a:t>۴۵</a:t>
            </a:r>
            <a:r>
              <a:rPr lang="ar-SA" sz="1600" b="1" dirty="0">
                <a:effectLst/>
                <a:latin typeface="Calibri" panose="020F0502020204030204" pitchFamily="34" charset="0"/>
                <a:ea typeface="Times New Roman" panose="02020603050405020304" pitchFamily="18" charset="0"/>
                <a:cs typeface="B Nazanin" panose="00000400000000000000" pitchFamily="2" charset="-78"/>
              </a:rPr>
              <a:t> سانتیمتر از نخ دندان را ببرید و دو طرف نخی را که بریده اید در هر دو دست به دور انگشت وسط بپیچید </a:t>
            </a:r>
            <a:endParaRPr lang="en-US" sz="1600" b="1" dirty="0"/>
          </a:p>
        </p:txBody>
      </p:sp>
      <p:sp>
        <p:nvSpPr>
          <p:cNvPr id="5" name="TextBox 4">
            <a:extLst>
              <a:ext uri="{FF2B5EF4-FFF2-40B4-BE49-F238E27FC236}">
                <a16:creationId xmlns:a16="http://schemas.microsoft.com/office/drawing/2014/main" id="{EC1432D4-C3A2-9168-7E81-ACDF090E40FD}"/>
              </a:ext>
            </a:extLst>
          </p:cNvPr>
          <p:cNvSpPr txBox="1"/>
          <p:nvPr/>
        </p:nvSpPr>
        <p:spPr>
          <a:xfrm>
            <a:off x="6096000" y="1886677"/>
            <a:ext cx="5813949" cy="584775"/>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r" rtl="1"/>
            <a:r>
              <a:rPr lang="ar-SA" sz="1600" b="1" dirty="0">
                <a:effectLst/>
                <a:latin typeface="Calibri" panose="020F0502020204030204" pitchFamily="34" charset="0"/>
                <a:ea typeface="Times New Roman" panose="02020603050405020304" pitchFamily="18" charset="0"/>
                <a:cs typeface="B Nazanin" panose="00000400000000000000" pitchFamily="2" charset="-78"/>
              </a:rPr>
              <a:t>سه انگشت آخر را ببندید و دو دست را از هم دور کنید تا نخ محکم کشیده شود</a:t>
            </a:r>
            <a:r>
              <a:rPr lang="en-US" sz="1600" b="1" dirty="0">
                <a:effectLst/>
                <a:latin typeface="Calibri" panose="020F0502020204030204" pitchFamily="34" charset="0"/>
                <a:ea typeface="Times New Roman" panose="02020603050405020304" pitchFamily="18" charset="0"/>
                <a:cs typeface="B Nazanin" panose="00000400000000000000" pitchFamily="2" charset="-78"/>
              </a:rPr>
              <a:t>. </a:t>
            </a:r>
            <a:r>
              <a:rPr lang="ar-SA" sz="1600" b="1" dirty="0">
                <a:effectLst/>
                <a:latin typeface="Calibri" panose="020F0502020204030204" pitchFamily="34" charset="0"/>
                <a:ea typeface="Times New Roman" panose="02020603050405020304" pitchFamily="18" charset="0"/>
                <a:cs typeface="B Nazanin" panose="00000400000000000000" pitchFamily="2" charset="-78"/>
              </a:rPr>
              <a:t>به این ترتیب انگشت نشانه و شست هر دو دست آزاد می ماند </a:t>
            </a:r>
            <a:endParaRPr lang="en-US" sz="1600" b="1" dirty="0"/>
          </a:p>
        </p:txBody>
      </p:sp>
      <p:sp>
        <p:nvSpPr>
          <p:cNvPr id="8" name="TextBox 7">
            <a:extLst>
              <a:ext uri="{FF2B5EF4-FFF2-40B4-BE49-F238E27FC236}">
                <a16:creationId xmlns:a16="http://schemas.microsoft.com/office/drawing/2014/main" id="{4458E8A8-B7EE-131F-1198-5E730FA414F4}"/>
              </a:ext>
            </a:extLst>
          </p:cNvPr>
          <p:cNvSpPr txBox="1"/>
          <p:nvPr/>
        </p:nvSpPr>
        <p:spPr>
          <a:xfrm>
            <a:off x="5815387" y="2587186"/>
            <a:ext cx="6094562" cy="584775"/>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r" rtl="1"/>
            <a:r>
              <a:rPr lang="ar-SA" sz="1600" b="1" dirty="0">
                <a:effectLst/>
                <a:latin typeface="Calibri" panose="020F0502020204030204" pitchFamily="34" charset="0"/>
                <a:ea typeface="Times New Roman" panose="02020603050405020304" pitchFamily="18" charset="0"/>
                <a:cs typeface="B Nazanin" panose="00000400000000000000" pitchFamily="2" charset="-78"/>
              </a:rPr>
              <a:t>قطعه ای از نخ به طول </a:t>
            </a:r>
            <a:r>
              <a:rPr lang="fa-IR" sz="1600" b="1" dirty="0">
                <a:effectLst/>
                <a:latin typeface="Calibri" panose="020F0502020204030204" pitchFamily="34" charset="0"/>
                <a:ea typeface="Times New Roman" panose="02020603050405020304" pitchFamily="18" charset="0"/>
                <a:cs typeface="B Nazanin" panose="00000400000000000000" pitchFamily="2" charset="-78"/>
              </a:rPr>
              <a:t>۲</a:t>
            </a:r>
            <a:r>
              <a:rPr lang="ar-SA" sz="1600" b="1" dirty="0">
                <a:effectLst/>
                <a:latin typeface="Calibri" panose="020F0502020204030204" pitchFamily="34" charset="0"/>
                <a:ea typeface="Times New Roman" panose="02020603050405020304" pitchFamily="18" charset="0"/>
                <a:cs typeface="B Nazanin" panose="00000400000000000000" pitchFamily="2" charset="-78"/>
              </a:rPr>
              <a:t> تا </a:t>
            </a:r>
            <a:r>
              <a:rPr lang="fa-IR" sz="1600" b="1" dirty="0">
                <a:effectLst/>
                <a:latin typeface="Calibri" panose="020F0502020204030204" pitchFamily="34" charset="0"/>
                <a:ea typeface="Times New Roman" panose="02020603050405020304" pitchFamily="18" charset="0"/>
                <a:cs typeface="B Nazanin" panose="00000400000000000000" pitchFamily="2" charset="-78"/>
              </a:rPr>
              <a:t>5/2</a:t>
            </a:r>
            <a:r>
              <a:rPr lang="ar-SA" sz="1600" b="1" dirty="0">
                <a:effectLst/>
                <a:latin typeface="Calibri" panose="020F0502020204030204" pitchFamily="34" charset="0"/>
                <a:ea typeface="Times New Roman" panose="02020603050405020304" pitchFamily="18" charset="0"/>
                <a:cs typeface="B Nazanin" panose="00000400000000000000" pitchFamily="2" charset="-78"/>
              </a:rPr>
              <a:t> سانتیمتر را بین انگشتان شست و اشاره دست ها نگهدارید </a:t>
            </a:r>
            <a:endParaRPr lang="en-US" sz="1600" b="1" dirty="0"/>
          </a:p>
        </p:txBody>
      </p:sp>
      <p:pic>
        <p:nvPicPr>
          <p:cNvPr id="10" name="Picture 9">
            <a:extLst>
              <a:ext uri="{FF2B5EF4-FFF2-40B4-BE49-F238E27FC236}">
                <a16:creationId xmlns:a16="http://schemas.microsoft.com/office/drawing/2014/main" id="{9B7B915B-CA30-4C75-905C-AB654CFB4994}"/>
              </a:ext>
            </a:extLst>
          </p:cNvPr>
          <p:cNvPicPr>
            <a:picLocks noChangeAspect="1"/>
          </p:cNvPicPr>
          <p:nvPr/>
        </p:nvPicPr>
        <p:blipFill rotWithShape="1">
          <a:blip r:embed="rId2">
            <a:extLst>
              <a:ext uri="{28A0092B-C50C-407E-A947-70E740481C1C}">
                <a14:useLocalDpi xmlns:a14="http://schemas.microsoft.com/office/drawing/2010/main" val="0"/>
              </a:ext>
            </a:extLst>
          </a:blip>
          <a:srcRect l="73654" t="32590" r="11925" b="51300"/>
          <a:stretch/>
        </p:blipFill>
        <p:spPr bwMode="auto">
          <a:xfrm>
            <a:off x="1051188" y="2911556"/>
            <a:ext cx="1804555" cy="1034888"/>
          </a:xfrm>
          <a:prstGeom prst="rect">
            <a:avLst/>
          </a:prstGeom>
          <a:ln>
            <a:noFill/>
          </a:ln>
          <a:extLst>
            <a:ext uri="{53640926-AAD7-44D8-BBD7-CCE9431645EC}">
              <a14:shadowObscured xmlns:a14="http://schemas.microsoft.com/office/drawing/2010/main"/>
            </a:ext>
          </a:extLst>
        </p:spPr>
      </p:pic>
      <p:pic>
        <p:nvPicPr>
          <p:cNvPr id="13" name="Picture 12">
            <a:extLst>
              <a:ext uri="{FF2B5EF4-FFF2-40B4-BE49-F238E27FC236}">
                <a16:creationId xmlns:a16="http://schemas.microsoft.com/office/drawing/2014/main" id="{BD8196EA-1DE3-5B49-587C-83DF6D73000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2828" t="32797" r="8929" b="47205"/>
          <a:stretch/>
        </p:blipFill>
        <p:spPr bwMode="auto">
          <a:xfrm>
            <a:off x="475172" y="1773391"/>
            <a:ext cx="2811822" cy="1034887"/>
          </a:xfrm>
          <a:prstGeom prst="rect">
            <a:avLst/>
          </a:prstGeom>
          <a:ln>
            <a:noFill/>
          </a:ln>
          <a:extLst>
            <a:ext uri="{53640926-AAD7-44D8-BBD7-CCE9431645EC}">
              <a14:shadowObscured xmlns:a14="http://schemas.microsoft.com/office/drawing/2010/main"/>
            </a:ext>
          </a:extLst>
        </p:spPr>
      </p:pic>
      <p:sp>
        <p:nvSpPr>
          <p:cNvPr id="16" name="TextBox 15">
            <a:extLst>
              <a:ext uri="{FF2B5EF4-FFF2-40B4-BE49-F238E27FC236}">
                <a16:creationId xmlns:a16="http://schemas.microsoft.com/office/drawing/2014/main" id="{DC909821-E703-3737-BF6C-B84F5A903C53}"/>
              </a:ext>
            </a:extLst>
          </p:cNvPr>
          <p:cNvSpPr txBox="1"/>
          <p:nvPr/>
        </p:nvSpPr>
        <p:spPr>
          <a:xfrm>
            <a:off x="5815387" y="3264949"/>
            <a:ext cx="6094562" cy="619272"/>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marR="0" lvl="0" algn="r" rtl="1">
              <a:lnSpc>
                <a:spcPct val="107000"/>
              </a:lnSpc>
              <a:spcBef>
                <a:spcPts val="0"/>
              </a:spcBef>
              <a:spcAft>
                <a:spcPts val="0"/>
              </a:spcAft>
            </a:pPr>
            <a:r>
              <a:rPr lang="ar-SA" sz="1600" b="1" dirty="0">
                <a:effectLst/>
                <a:latin typeface="Calibri" panose="020F0502020204030204" pitchFamily="34" charset="0"/>
                <a:ea typeface="Times New Roman" panose="02020603050405020304" pitchFamily="18" charset="0"/>
                <a:cs typeface="B Nazanin" panose="00000400000000000000" pitchFamily="2" charset="-78"/>
              </a:rPr>
              <a:t>برای وارد کردن نخ بین دندانهای فک پایین از دو انگشت اشاره و بین دندان های فک بالا از دو انگشت شست یا یک شست و یک انگشت اشاره استفاده کنید. </a:t>
            </a:r>
            <a:endParaRPr lang="en-US" sz="1600" b="1" dirty="0">
              <a:effectLst/>
              <a:latin typeface="Calibri" panose="020F0502020204030204" pitchFamily="34" charset="0"/>
              <a:ea typeface="Times New Roman" panose="02020603050405020304" pitchFamily="18" charset="0"/>
              <a:cs typeface="Arial" panose="020B0604020202020204" pitchFamily="34" charset="0"/>
            </a:endParaRPr>
          </a:p>
        </p:txBody>
      </p:sp>
      <p:sp>
        <p:nvSpPr>
          <p:cNvPr id="18" name="TextBox 17">
            <a:extLst>
              <a:ext uri="{FF2B5EF4-FFF2-40B4-BE49-F238E27FC236}">
                <a16:creationId xmlns:a16="http://schemas.microsoft.com/office/drawing/2014/main" id="{6B12F86F-60A4-353B-6F6C-79BB3AB5AE7F}"/>
              </a:ext>
            </a:extLst>
          </p:cNvPr>
          <p:cNvSpPr txBox="1"/>
          <p:nvPr/>
        </p:nvSpPr>
        <p:spPr>
          <a:xfrm>
            <a:off x="5348895" y="3977209"/>
            <a:ext cx="6561054" cy="584775"/>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r" rtl="1"/>
            <a:r>
              <a:rPr lang="ar-SA" sz="1600" b="1" dirty="0">
                <a:effectLst/>
                <a:latin typeface="Calibri" panose="020F0502020204030204" pitchFamily="34" charset="0"/>
                <a:ea typeface="Times New Roman" panose="02020603050405020304" pitchFamily="18" charset="0"/>
                <a:cs typeface="B Nazanin" panose="00000400000000000000" pitchFamily="2" charset="-78"/>
              </a:rPr>
              <a:t>نخ را با حرکت شبیه اره کشیدن به آرامی به فضای بین دندان ها وارد کنید مراقب باشد فشار نخ لثه را زخمی نکند </a:t>
            </a:r>
            <a:endParaRPr lang="en-US" sz="1600" b="1" dirty="0"/>
          </a:p>
        </p:txBody>
      </p:sp>
      <p:pic>
        <p:nvPicPr>
          <p:cNvPr id="20" name="Picture 19">
            <a:extLst>
              <a:ext uri="{FF2B5EF4-FFF2-40B4-BE49-F238E27FC236}">
                <a16:creationId xmlns:a16="http://schemas.microsoft.com/office/drawing/2014/main" id="{6ADCC397-98F5-F93A-9868-52F8DE8D36E7}"/>
              </a:ext>
            </a:extLst>
          </p:cNvPr>
          <p:cNvPicPr>
            <a:picLocks noChangeAspect="1"/>
          </p:cNvPicPr>
          <p:nvPr/>
        </p:nvPicPr>
        <p:blipFill rotWithShape="1">
          <a:blip r:embed="rId2">
            <a:extLst>
              <a:ext uri="{28A0092B-C50C-407E-A947-70E740481C1C}">
                <a14:useLocalDpi xmlns:a14="http://schemas.microsoft.com/office/drawing/2010/main" val="0"/>
              </a:ext>
            </a:extLst>
          </a:blip>
          <a:srcRect l="57658" t="56671" r="28163" b="27005"/>
          <a:stretch/>
        </p:blipFill>
        <p:spPr bwMode="auto">
          <a:xfrm>
            <a:off x="838201" y="3971451"/>
            <a:ext cx="2017542" cy="1021161"/>
          </a:xfrm>
          <a:prstGeom prst="rect">
            <a:avLst/>
          </a:prstGeom>
          <a:ln>
            <a:noFill/>
          </a:ln>
          <a:extLst>
            <a:ext uri="{53640926-AAD7-44D8-BBD7-CCE9431645EC}">
              <a14:shadowObscured xmlns:a14="http://schemas.microsoft.com/office/drawing/2010/main"/>
            </a:ext>
          </a:extLst>
        </p:spPr>
      </p:pic>
      <p:sp>
        <p:nvSpPr>
          <p:cNvPr id="23" name="TextBox 22">
            <a:extLst>
              <a:ext uri="{FF2B5EF4-FFF2-40B4-BE49-F238E27FC236}">
                <a16:creationId xmlns:a16="http://schemas.microsoft.com/office/drawing/2014/main" id="{26B1114A-1C8F-7C1B-F087-5CC82581E336}"/>
              </a:ext>
            </a:extLst>
          </p:cNvPr>
          <p:cNvSpPr txBox="1"/>
          <p:nvPr/>
        </p:nvSpPr>
        <p:spPr>
          <a:xfrm>
            <a:off x="5185698" y="4675209"/>
            <a:ext cx="6704277" cy="882742"/>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marR="0" lvl="0" algn="just" rtl="1">
              <a:lnSpc>
                <a:spcPct val="107000"/>
              </a:lnSpc>
              <a:spcBef>
                <a:spcPts val="0"/>
              </a:spcBef>
              <a:spcAft>
                <a:spcPts val="0"/>
              </a:spcAft>
            </a:pPr>
            <a:r>
              <a:rPr lang="ar-SA" sz="1600" b="1" dirty="0">
                <a:effectLst/>
                <a:latin typeface="Calibri" panose="020F0502020204030204" pitchFamily="34" charset="0"/>
                <a:ea typeface="Times New Roman" panose="02020603050405020304" pitchFamily="18" charset="0"/>
                <a:cs typeface="B Nazanin" panose="00000400000000000000" pitchFamily="2" charset="-78"/>
              </a:rPr>
              <a:t>پس از اینکه نخ را وارد فضای بین دندانی کردید ابتدا نخ را به سطح کناری دندان جلویی تکیه داده و با ملایمت به زیر لبه لثه برده و آن را به دیواره دندان چسبانده و چند بار به طرف بالا و پایین حرکت دهید </a:t>
            </a:r>
            <a:r>
              <a:rPr lang="en-US" sz="1600" b="1" dirty="0">
                <a:latin typeface="Calibri" panose="020F0502020204030204" pitchFamily="34" charset="0"/>
                <a:ea typeface="Times New Roman" panose="02020603050405020304" pitchFamily="18" charset="0"/>
                <a:cs typeface="B Nazanin" panose="00000400000000000000" pitchFamily="2" charset="-78"/>
              </a:rPr>
              <a:t>.</a:t>
            </a:r>
            <a:r>
              <a:rPr lang="ar-SA" sz="1600" b="1" dirty="0">
                <a:effectLst/>
                <a:latin typeface="Calibri" panose="020F0502020204030204" pitchFamily="34" charset="0"/>
                <a:ea typeface="Times New Roman" panose="02020603050405020304" pitchFamily="18" charset="0"/>
                <a:cs typeface="B Nazanin" panose="00000400000000000000" pitchFamily="2" charset="-78"/>
              </a:rPr>
              <a:t>به آرامی این عمل را انجام دهید تا به لثه مجاور دندان آسیب نرسانید</a:t>
            </a:r>
            <a:r>
              <a:rPr lang="en-US" sz="1600" b="1" dirty="0">
                <a:effectLst/>
                <a:latin typeface="Calibri" panose="020F0502020204030204" pitchFamily="34" charset="0"/>
                <a:ea typeface="Times New Roman" panose="02020603050405020304" pitchFamily="18" charset="0"/>
                <a:cs typeface="B Nazanin" panose="00000400000000000000" pitchFamily="2" charset="-78"/>
              </a:rPr>
              <a:t>.</a:t>
            </a:r>
            <a:endParaRPr lang="en-US" sz="1600" b="1" dirty="0">
              <a:effectLst/>
              <a:latin typeface="Calibri" panose="020F0502020204030204" pitchFamily="34" charset="0"/>
              <a:ea typeface="Times New Roman" panose="02020603050405020304" pitchFamily="18" charset="0"/>
              <a:cs typeface="Arial" panose="020B0604020202020204" pitchFamily="34" charset="0"/>
            </a:endParaRPr>
          </a:p>
        </p:txBody>
      </p:sp>
      <p:pic>
        <p:nvPicPr>
          <p:cNvPr id="25" name="Picture 24">
            <a:extLst>
              <a:ext uri="{FF2B5EF4-FFF2-40B4-BE49-F238E27FC236}">
                <a16:creationId xmlns:a16="http://schemas.microsoft.com/office/drawing/2014/main" id="{C4625F48-A9B2-985A-7463-7792B6CE9B32}"/>
              </a:ext>
            </a:extLst>
          </p:cNvPr>
          <p:cNvPicPr>
            <a:picLocks noChangeAspect="1"/>
          </p:cNvPicPr>
          <p:nvPr/>
        </p:nvPicPr>
        <p:blipFill rotWithShape="1">
          <a:blip r:embed="rId4">
            <a:extLst>
              <a:ext uri="{28A0092B-C50C-407E-A947-70E740481C1C}">
                <a14:useLocalDpi xmlns:a14="http://schemas.microsoft.com/office/drawing/2010/main" val="0"/>
              </a:ext>
            </a:extLst>
          </a:blip>
          <a:srcRect l="57585" t="30544" r="11806" b="53545"/>
          <a:stretch/>
        </p:blipFill>
        <p:spPr bwMode="auto">
          <a:xfrm>
            <a:off x="475173" y="5064186"/>
            <a:ext cx="2943276" cy="1158200"/>
          </a:xfrm>
          <a:prstGeom prst="rect">
            <a:avLst/>
          </a:prstGeom>
          <a:ln>
            <a:noFill/>
          </a:ln>
          <a:extLst>
            <a:ext uri="{53640926-AAD7-44D8-BBD7-CCE9431645EC}">
              <a14:shadowObscured xmlns:a14="http://schemas.microsoft.com/office/drawing/2010/main"/>
            </a:ext>
          </a:extLst>
        </p:spPr>
      </p:pic>
      <p:sp>
        <p:nvSpPr>
          <p:cNvPr id="28" name="TextBox 27">
            <a:extLst>
              <a:ext uri="{FF2B5EF4-FFF2-40B4-BE49-F238E27FC236}">
                <a16:creationId xmlns:a16="http://schemas.microsoft.com/office/drawing/2014/main" id="{2451F8DE-ECDB-9FC7-529E-0135359DA3DF}"/>
              </a:ext>
            </a:extLst>
          </p:cNvPr>
          <p:cNvSpPr txBox="1"/>
          <p:nvPr/>
        </p:nvSpPr>
        <p:spPr>
          <a:xfrm>
            <a:off x="5205672" y="5725686"/>
            <a:ext cx="6704277" cy="1077218"/>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r" rtl="1"/>
            <a:r>
              <a:rPr lang="ar-SA" sz="1600" b="1" dirty="0">
                <a:effectLst/>
                <a:latin typeface="Calibri" panose="020F0502020204030204" pitchFamily="34" charset="0"/>
                <a:ea typeface="Times New Roman" panose="02020603050405020304" pitchFamily="18" charset="0"/>
                <a:cs typeface="B Nazanin" panose="00000400000000000000" pitchFamily="2" charset="-78"/>
              </a:rPr>
              <a:t>سپس قسمت تمیز نخ را در همان محل به سطح کناری دندان پشتی بچسبانید و همین کار را تکرار کنید بعد از آن نخ را از لای دندانها خارج کنید. آن قسمت از نخ را که برای این دندانها استفاده کرده اید جابجا کنید و نخ کشیدن دندان بعدی را شروع کنید. این کار را برای تمام سطوح بین دندان ها تکرار کنید</a:t>
            </a:r>
            <a:endParaRPr lang="en-US" sz="1600" b="1" dirty="0"/>
          </a:p>
        </p:txBody>
      </p:sp>
      <p:pic>
        <p:nvPicPr>
          <p:cNvPr id="29" name="Picture 28">
            <a:extLst>
              <a:ext uri="{FF2B5EF4-FFF2-40B4-BE49-F238E27FC236}">
                <a16:creationId xmlns:a16="http://schemas.microsoft.com/office/drawing/2014/main" id="{3CBC33D0-9F56-90E9-1AED-084185F4C51A}"/>
              </a:ext>
            </a:extLst>
          </p:cNvPr>
          <p:cNvPicPr>
            <a:picLocks noChangeAspect="1"/>
          </p:cNvPicPr>
          <p:nvPr/>
        </p:nvPicPr>
        <p:blipFill>
          <a:blip r:embed="rId5"/>
          <a:srcRect r="50000"/>
          <a:stretch/>
        </p:blipFill>
        <p:spPr>
          <a:xfrm>
            <a:off x="1294228" y="6110354"/>
            <a:ext cx="1561515" cy="735180"/>
          </a:xfrm>
          <a:prstGeom prst="rect">
            <a:avLst/>
          </a:prstGeom>
        </p:spPr>
      </p:pic>
    </p:spTree>
    <p:extLst>
      <p:ext uri="{BB962C8B-B14F-4D97-AF65-F5344CB8AC3E}">
        <p14:creationId xmlns:p14="http://schemas.microsoft.com/office/powerpoint/2010/main" val="122544894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0CE14-D8E3-479A-8CE8-EF60B2DF3E50}"/>
              </a:ext>
            </a:extLst>
          </p:cNvPr>
          <p:cNvSpPr>
            <a:spLocks noGrp="1"/>
          </p:cNvSpPr>
          <p:nvPr>
            <p:ph type="title"/>
          </p:nvPr>
        </p:nvSpPr>
        <p:spPr/>
        <p:txBody>
          <a:bodyPr/>
          <a:lstStyle/>
          <a:p>
            <a:endParaRPr lang="en-US"/>
          </a:p>
        </p:txBody>
      </p:sp>
      <p:pic>
        <p:nvPicPr>
          <p:cNvPr id="9" name="Content Placeholder 8">
            <a:extLst>
              <a:ext uri="{FF2B5EF4-FFF2-40B4-BE49-F238E27FC236}">
                <a16:creationId xmlns:a16="http://schemas.microsoft.com/office/drawing/2014/main" id="{F3C87CA3-9658-4C7E-8C49-7136BED6F5AA}"/>
              </a:ext>
            </a:extLst>
          </p:cNvPr>
          <p:cNvPicPr>
            <a:picLocks noGrp="1" noChangeAspect="1"/>
          </p:cNvPicPr>
          <p:nvPr>
            <p:ph idx="1"/>
          </p:nvPr>
        </p:nvPicPr>
        <p:blipFill>
          <a:blip r:embed="rId2"/>
          <a:stretch>
            <a:fillRect/>
          </a:stretch>
        </p:blipFill>
        <p:spPr>
          <a:xfrm>
            <a:off x="2658794" y="1690688"/>
            <a:ext cx="7293998" cy="4483309"/>
          </a:xfrm>
        </p:spPr>
      </p:pic>
    </p:spTree>
    <p:extLst>
      <p:ext uri="{BB962C8B-B14F-4D97-AF65-F5344CB8AC3E}">
        <p14:creationId xmlns:p14="http://schemas.microsoft.com/office/powerpoint/2010/main" val="274425104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B49D0-7FF3-BB66-A579-1EA8B678EFFD}"/>
              </a:ext>
            </a:extLst>
          </p:cNvPr>
          <p:cNvSpPr>
            <a:spLocks noGrp="1"/>
          </p:cNvSpPr>
          <p:nvPr>
            <p:ph type="title"/>
          </p:nvPr>
        </p:nvSpPr>
        <p:spPr>
          <a:xfrm>
            <a:off x="717431" y="0"/>
            <a:ext cx="10515600" cy="1325563"/>
          </a:xfrm>
        </p:spPr>
        <p:txBody>
          <a:bodyPr>
            <a:normAutofit/>
          </a:bodyPr>
          <a:lstStyle/>
          <a:p>
            <a:pPr algn="ctr"/>
            <a:r>
              <a:rPr lang="fa-IR" sz="2800" dirty="0"/>
              <a:t>فیلم آموزش عملی بهداشت دهان</a:t>
            </a:r>
            <a:endParaRPr lang="en-US" sz="2800" dirty="0"/>
          </a:p>
        </p:txBody>
      </p:sp>
      <p:pic>
        <p:nvPicPr>
          <p:cNvPr id="4" name="45fa2cc9-ee80-4796-92b1-44a57a560fd6">
            <a:hlinkClick r:id="" action="ppaction://media"/>
            <a:extLst>
              <a:ext uri="{FF2B5EF4-FFF2-40B4-BE49-F238E27FC236}">
                <a16:creationId xmlns:a16="http://schemas.microsoft.com/office/drawing/2014/main" id="{C234E7C5-772C-F4E2-7DBC-E2C7CB6D50FF}"/>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483743" y="1348813"/>
            <a:ext cx="8396857" cy="4828150"/>
          </a:xfrm>
        </p:spPr>
      </p:pic>
    </p:spTree>
    <p:extLst>
      <p:ext uri="{BB962C8B-B14F-4D97-AF65-F5344CB8AC3E}">
        <p14:creationId xmlns:p14="http://schemas.microsoft.com/office/powerpoint/2010/main" val="2771671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87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17C0A-5C14-E548-CE45-65811447C6EF}"/>
              </a:ext>
            </a:extLst>
          </p:cNvPr>
          <p:cNvSpPr>
            <a:spLocks noGrp="1"/>
          </p:cNvSpPr>
          <p:nvPr>
            <p:ph type="title"/>
          </p:nvPr>
        </p:nvSpPr>
        <p:spPr/>
        <p:txBody>
          <a:bodyPr/>
          <a:lstStyle/>
          <a:p>
            <a:pPr algn="ctr"/>
            <a:r>
              <a:rPr lang="fa-IR" dirty="0"/>
              <a:t>منابع:</a:t>
            </a:r>
            <a:endParaRPr lang="en-US" dirty="0"/>
          </a:p>
        </p:txBody>
      </p:sp>
      <p:sp>
        <p:nvSpPr>
          <p:cNvPr id="3" name="Content Placeholder 2">
            <a:extLst>
              <a:ext uri="{FF2B5EF4-FFF2-40B4-BE49-F238E27FC236}">
                <a16:creationId xmlns:a16="http://schemas.microsoft.com/office/drawing/2014/main" id="{30E2186E-EBC8-C8DA-3F66-D5F5C4D9E6B6}"/>
              </a:ext>
            </a:extLst>
          </p:cNvPr>
          <p:cNvSpPr>
            <a:spLocks noGrp="1"/>
          </p:cNvSpPr>
          <p:nvPr>
            <p:ph idx="1"/>
          </p:nvPr>
        </p:nvSpPr>
        <p:spPr/>
        <p:txBody>
          <a:bodyPr>
            <a:normAutofit/>
          </a:bodyPr>
          <a:lstStyle/>
          <a:p>
            <a:pPr marL="0" indent="0" algn="ctr">
              <a:buNone/>
            </a:pPr>
            <a:r>
              <a:rPr lang="fa-IR" sz="3200" b="1" dirty="0">
                <a:cs typeface="B Nazanin" panose="00000400000000000000" pitchFamily="2" charset="-78"/>
              </a:rPr>
              <a:t>کتاب:دانستنی های سلامت دهان و دندان ویژه مراقبین سلامت</a:t>
            </a:r>
            <a:r>
              <a:rPr lang="fa-IR" sz="3200" dirty="0">
                <a:effectLst/>
                <a:latin typeface="IranNastaliq" panose="02020505000000020003" pitchFamily="18" charset="0"/>
                <a:ea typeface="Times New Roman" panose="02020603050405020304" pitchFamily="18" charset="0"/>
                <a:cs typeface="B Nazanin" panose="00000400000000000000" pitchFamily="2" charset="-78"/>
              </a:rPr>
              <a:t> </a:t>
            </a:r>
            <a:endParaRPr lang="en-US" sz="3200" b="1" dirty="0">
              <a:cs typeface="B Nazanin" panose="00000400000000000000" pitchFamily="2" charset="-78"/>
            </a:endParaRPr>
          </a:p>
          <a:p>
            <a:pPr marL="0" indent="0" algn="ctr">
              <a:buNone/>
            </a:pPr>
            <a:r>
              <a:rPr lang="fa-IR" sz="3200" b="1" dirty="0">
                <a:cs typeface="B Nazanin" panose="00000400000000000000" pitchFamily="2" charset="-78"/>
              </a:rPr>
              <a:t>و</a:t>
            </a:r>
          </a:p>
          <a:p>
            <a:pPr marL="0" indent="0" algn="ctr">
              <a:buNone/>
            </a:pPr>
            <a:r>
              <a:rPr lang="fa-IR" sz="3200" b="1" dirty="0">
                <a:cs typeface="B Nazanin" panose="00000400000000000000" pitchFamily="2" charset="-78"/>
              </a:rPr>
              <a:t>محتوای آموزشی دفتر سلامت دهان و دندان وزارت بهداشت، درمان و آموزش پزشکی</a:t>
            </a:r>
            <a:endParaRPr lang="en-US" sz="3200" dirty="0">
              <a:cs typeface="B Nazanin" panose="00000400000000000000" pitchFamily="2" charset="-78"/>
            </a:endParaRPr>
          </a:p>
        </p:txBody>
      </p:sp>
    </p:spTree>
    <p:extLst>
      <p:ext uri="{BB962C8B-B14F-4D97-AF65-F5344CB8AC3E}">
        <p14:creationId xmlns:p14="http://schemas.microsoft.com/office/powerpoint/2010/main" val="254817516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63620-E59C-4411-F403-FA38FC6900E0}"/>
              </a:ext>
            </a:extLst>
          </p:cNvPr>
          <p:cNvSpPr>
            <a:spLocks noGrp="1"/>
          </p:cNvSpPr>
          <p:nvPr>
            <p:ph type="title"/>
          </p:nvPr>
        </p:nvSpPr>
        <p:spPr/>
        <p:txBody>
          <a:bodyPr/>
          <a:lstStyle/>
          <a:p>
            <a:pPr algn="ctr"/>
            <a:r>
              <a:rPr lang="fa-IR" dirty="0"/>
              <a:t>با تشکر از توجه شما</a:t>
            </a:r>
            <a:endParaRPr lang="en-US" dirty="0"/>
          </a:p>
        </p:txBody>
      </p:sp>
      <p:pic>
        <p:nvPicPr>
          <p:cNvPr id="1026" name="Picture 2" descr="Oral Health Education Program | Teeth On Wheels">
            <a:extLst>
              <a:ext uri="{FF2B5EF4-FFF2-40B4-BE49-F238E27FC236}">
                <a16:creationId xmlns:a16="http://schemas.microsoft.com/office/drawing/2014/main" id="{84D12E3B-3B32-47CE-8C4B-035EA9AD053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762250" y="1915319"/>
            <a:ext cx="6667500" cy="4171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244543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2.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314</TotalTime>
  <Words>2679</Words>
  <Application>Microsoft Office PowerPoint</Application>
  <PresentationFormat>Widescreen</PresentationFormat>
  <Paragraphs>303</Paragraphs>
  <Slides>60</Slides>
  <Notes>12</Notes>
  <HiddenSlides>0</HiddenSlides>
  <MMClips>2</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60</vt:i4>
      </vt:variant>
    </vt:vector>
  </HeadingPairs>
  <TitlesOfParts>
    <vt:vector size="74" baseType="lpstr">
      <vt:lpstr>-apple-system</vt:lpstr>
      <vt:lpstr>Aptos</vt:lpstr>
      <vt:lpstr>Arial</vt:lpstr>
      <vt:lpstr>B Nazanin</vt:lpstr>
      <vt:lpstr>Calibri</vt:lpstr>
      <vt:lpstr>Calibri Light</vt:lpstr>
      <vt:lpstr>Century Gothic</vt:lpstr>
      <vt:lpstr>Century Schoolbook</vt:lpstr>
      <vt:lpstr>IranNastaliq</vt:lpstr>
      <vt:lpstr>Symbol</vt:lpstr>
      <vt:lpstr>Tahoma</vt:lpstr>
      <vt:lpstr>Times New Roman</vt:lpstr>
      <vt:lpstr>Wingdings</vt:lpstr>
      <vt:lpstr>Office Theme</vt:lpstr>
      <vt:lpstr> </vt:lpstr>
      <vt:lpstr>بخش اول: </vt:lpstr>
      <vt:lpstr>اهمیت معاینات دندانی  </vt:lpstr>
      <vt:lpstr>دوره‌های دندانی  </vt:lpstr>
      <vt:lpstr>تفاوت دندان‌های شیری و دائمی  </vt:lpstr>
      <vt:lpstr>PowerPoint Presentation</vt:lpstr>
      <vt:lpstr>PowerPoint Presentation</vt:lpstr>
      <vt:lpstr>سن رویش دندانهای دائمی در تمام کودکان یکسان نیست و به سن استخوانی کودک ارتباط دارد. </vt:lpstr>
      <vt:lpstr>دندان 6 سالگی  </vt:lpstr>
      <vt:lpstr>خدمات دندانپزشکی کودکان</vt:lpstr>
      <vt:lpstr>PowerPoint Presentation</vt:lpstr>
      <vt:lpstr>خدمات دندانپزشکی کودکان</vt:lpstr>
      <vt:lpstr>پیشگیری از پوسیدگی دندانی در کودکان دبستانی، آموزش بهداشت دهان:  وارنیش فلوراید </vt:lpstr>
      <vt:lpstr>خدمات دندانپزشکی کودکان</vt:lpstr>
      <vt:lpstr>خدمات دندانپزشکی کودکان</vt:lpstr>
      <vt:lpstr>بخش دوم</vt:lpstr>
      <vt:lpstr>مقدمه</vt:lpstr>
      <vt:lpstr>آماده‌سازی و ابزار</vt:lpstr>
      <vt:lpstr>آماده‌سازی و ابزار</vt:lpstr>
      <vt:lpstr>معاینه دندان‌های شیری و دندان شش کودک پایه تحصیلی اول  </vt:lpstr>
      <vt:lpstr>معاینه دندان‌های شیری و دائمی کودکان پایه تحصیلی چهارم  </vt:lpstr>
      <vt:lpstr>معاینه دندان‌های کودکان در مرحله دندانی مختلط  </vt:lpstr>
      <vt:lpstr>معاینه دندان‌های دائمی کودکان پایه تحصیلی ششم، هفتم </vt:lpstr>
      <vt:lpstr>معاینه دندان‌های دائمی کودکان پایه تحصیلی هفتم  </vt:lpstr>
      <vt:lpstr>مراحل معاینه دندان‌های شیری و دائمی   </vt:lpstr>
      <vt:lpstr>کدهای مشخص شده بر اساس وضعیت دندان‌های شیری برای ثبت در فرم مربوطه:</vt:lpstr>
      <vt:lpstr>کدهای مشخص شده بر اساس وضعیت دندان‌های دائمی برای ثبت در فرم مربوطه:</vt:lpstr>
      <vt:lpstr>محاسبه شاخص dmft برای کودکان پایه تحصیلی اول</vt:lpstr>
      <vt:lpstr>اگر دندان 6 رویش یافته و پوسیدگی دارد باید به عنوان D ثبت شود </vt:lpstr>
      <vt:lpstr>PowerPoint Presentation</vt:lpstr>
      <vt:lpstr>PowerPoint Presentation</vt:lpstr>
      <vt:lpstr>آسیای شیری                  آسیای کوچک دائمی</vt:lpstr>
      <vt:lpstr>آسیای شیری      آسیای کوچک دائمی</vt:lpstr>
      <vt:lpstr>توجه به نکاتی در محاسبه شاخص dmft/DMFT   </vt:lpstr>
      <vt:lpstr>عدم در نظر گرفتن کد و ثبت آن در فرم مربوطه برای دندان سالم دارای  صرفا تغییر رنگ شیار دندان</vt:lpstr>
      <vt:lpstr>دندان سالم دارای  صرفا تغییر رنگ شیار دندان</vt:lpstr>
      <vt:lpstr>دندان سالم دارای  صرفا تغییر رنگ دندان</vt:lpstr>
      <vt:lpstr>تعریف پوسیدگی دندان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بخش سوم</vt:lpstr>
      <vt:lpstr>راه های پیشگیری از پوسیدگی </vt:lpstr>
      <vt:lpstr>PowerPoint Presentation</vt:lpstr>
      <vt:lpstr>PowerPoint Presentation</vt:lpstr>
      <vt:lpstr>روش درست مسواک کردن برای کودکان ۶ تا ۱۲ سال: الف: تمیز کردن سطح بیرونی دندان ها: </vt:lpstr>
      <vt:lpstr>PowerPoint Presentation</vt:lpstr>
      <vt:lpstr>ب:تمیز کردن سطح داخلی دندان ها</vt:lpstr>
      <vt:lpstr>ج: تمیز کردن سطح جونده دندان ها</vt:lpstr>
      <vt:lpstr>آموزش نحوه مسواک زدن برای کودکان پیش دبستانی </vt:lpstr>
      <vt:lpstr>تمیز کردن زبان</vt:lpstr>
      <vt:lpstr>استفاده از نخ دندان </vt:lpstr>
      <vt:lpstr>PowerPoint Presentation</vt:lpstr>
      <vt:lpstr>فیلم آموزش عملی بهداشت دهان</vt:lpstr>
      <vt:lpstr>منابع:</vt:lpstr>
      <vt:lpstr>با تشکر از توجه شما</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Zahra Ghorbani</dc:creator>
  <cp:lastModifiedBy>روح انگیز احمدی</cp:lastModifiedBy>
  <cp:revision>56</cp:revision>
  <dcterms:created xsi:type="dcterms:W3CDTF">2026-05-22T09:21:04Z</dcterms:created>
  <dcterms:modified xsi:type="dcterms:W3CDTF">2026-09-12T07:39:23Z</dcterms:modified>
</cp:coreProperties>
</file>